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5" r:id="rId5"/>
    <p:sldId id="264" r:id="rId6"/>
    <p:sldId id="258" r:id="rId7"/>
    <p:sldId id="259" r:id="rId8"/>
    <p:sldId id="260" r:id="rId9"/>
    <p:sldId id="261" r:id="rId10"/>
    <p:sldId id="262" r:id="rId11"/>
    <p:sldId id="279" r:id="rId12"/>
    <p:sldId id="272" r:id="rId13"/>
    <p:sldId id="266" r:id="rId14"/>
    <p:sldId id="267" r:id="rId15"/>
    <p:sldId id="273" r:id="rId16"/>
    <p:sldId id="268" r:id="rId17"/>
    <p:sldId id="269" r:id="rId18"/>
    <p:sldId id="270" r:id="rId19"/>
    <p:sldId id="277" r:id="rId20"/>
    <p:sldId id="278" r:id="rId21"/>
    <p:sldId id="271" r:id="rId22"/>
    <p:sldId id="280" r:id="rId23"/>
    <p:sldId id="274" r:id="rId24"/>
    <p:sldId id="275" r:id="rId25"/>
    <p:sldId id="276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-102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0AB3-94ED-42AA-A053-DA03CDEB33F7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24A1-C931-448C-8798-956C557C1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725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0AB3-94ED-42AA-A053-DA03CDEB33F7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24A1-C931-448C-8798-956C557C1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947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0AB3-94ED-42AA-A053-DA03CDEB33F7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24A1-C931-448C-8798-956C557C1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21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0AB3-94ED-42AA-A053-DA03CDEB33F7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24A1-C931-448C-8798-956C557C1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703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0AB3-94ED-42AA-A053-DA03CDEB33F7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24A1-C931-448C-8798-956C557C1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53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0AB3-94ED-42AA-A053-DA03CDEB33F7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24A1-C931-448C-8798-956C557C1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733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0AB3-94ED-42AA-A053-DA03CDEB33F7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24A1-C931-448C-8798-956C557C1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881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0AB3-94ED-42AA-A053-DA03CDEB33F7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24A1-C931-448C-8798-956C557C1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134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0AB3-94ED-42AA-A053-DA03CDEB33F7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24A1-C931-448C-8798-956C557C1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15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0AB3-94ED-42AA-A053-DA03CDEB33F7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24A1-C931-448C-8798-956C557C1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869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0AB3-94ED-42AA-A053-DA03CDEB33F7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24A1-C931-448C-8798-956C557C1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408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90AB3-94ED-42AA-A053-DA03CDEB33F7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C24A1-C931-448C-8798-956C557C10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663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0255" y="2396836"/>
            <a:ext cx="9144000" cy="130709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ТЕПЛОВЫЕ МАШИНЫ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945" y="11963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Тепловые машины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3114675" y="3381375"/>
            <a:ext cx="1876426" cy="1390651"/>
          </a:xfrm>
          <a:custGeom>
            <a:avLst/>
            <a:gdLst/>
            <a:ahLst/>
            <a:cxnLst/>
            <a:rect l="0" t="0" r="0" b="0"/>
            <a:pathLst>
              <a:path w="1876426" h="139065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71450"/>
                </a:lnTo>
                <a:lnTo>
                  <a:pt x="0" y="190500"/>
                </a:lnTo>
                <a:lnTo>
                  <a:pt x="0" y="219075"/>
                </a:lnTo>
                <a:lnTo>
                  <a:pt x="9525" y="247650"/>
                </a:lnTo>
                <a:lnTo>
                  <a:pt x="9525" y="276225"/>
                </a:lnTo>
                <a:lnTo>
                  <a:pt x="9525" y="304800"/>
                </a:lnTo>
                <a:lnTo>
                  <a:pt x="9525" y="333375"/>
                </a:lnTo>
                <a:lnTo>
                  <a:pt x="0" y="361950"/>
                </a:lnTo>
                <a:lnTo>
                  <a:pt x="0" y="381000"/>
                </a:lnTo>
                <a:lnTo>
                  <a:pt x="0" y="419100"/>
                </a:lnTo>
                <a:lnTo>
                  <a:pt x="0" y="447675"/>
                </a:lnTo>
                <a:lnTo>
                  <a:pt x="0" y="476250"/>
                </a:lnTo>
                <a:lnTo>
                  <a:pt x="9525" y="504825"/>
                </a:lnTo>
                <a:lnTo>
                  <a:pt x="9525" y="533400"/>
                </a:lnTo>
                <a:lnTo>
                  <a:pt x="9525" y="561975"/>
                </a:lnTo>
                <a:lnTo>
                  <a:pt x="9525" y="600075"/>
                </a:lnTo>
                <a:lnTo>
                  <a:pt x="9525" y="628650"/>
                </a:lnTo>
                <a:lnTo>
                  <a:pt x="9525" y="657225"/>
                </a:lnTo>
                <a:lnTo>
                  <a:pt x="9525" y="685800"/>
                </a:lnTo>
                <a:lnTo>
                  <a:pt x="9525" y="714375"/>
                </a:lnTo>
                <a:lnTo>
                  <a:pt x="9525" y="742950"/>
                </a:lnTo>
                <a:lnTo>
                  <a:pt x="9525" y="771525"/>
                </a:lnTo>
                <a:lnTo>
                  <a:pt x="9525" y="800100"/>
                </a:lnTo>
                <a:lnTo>
                  <a:pt x="9525" y="828675"/>
                </a:lnTo>
                <a:lnTo>
                  <a:pt x="9525" y="857250"/>
                </a:lnTo>
                <a:lnTo>
                  <a:pt x="19050" y="885825"/>
                </a:lnTo>
                <a:lnTo>
                  <a:pt x="9525" y="914400"/>
                </a:lnTo>
                <a:lnTo>
                  <a:pt x="19050" y="942975"/>
                </a:lnTo>
                <a:lnTo>
                  <a:pt x="19050" y="971550"/>
                </a:lnTo>
                <a:lnTo>
                  <a:pt x="19050" y="1000125"/>
                </a:lnTo>
                <a:lnTo>
                  <a:pt x="19050" y="1028700"/>
                </a:lnTo>
                <a:lnTo>
                  <a:pt x="19050" y="1047750"/>
                </a:lnTo>
                <a:lnTo>
                  <a:pt x="9525" y="1076325"/>
                </a:lnTo>
                <a:lnTo>
                  <a:pt x="9525" y="1104900"/>
                </a:lnTo>
                <a:lnTo>
                  <a:pt x="9525" y="1123950"/>
                </a:lnTo>
                <a:lnTo>
                  <a:pt x="9525" y="1152525"/>
                </a:lnTo>
                <a:lnTo>
                  <a:pt x="9525" y="1171575"/>
                </a:lnTo>
                <a:lnTo>
                  <a:pt x="9525" y="1181100"/>
                </a:lnTo>
                <a:lnTo>
                  <a:pt x="9525" y="1200150"/>
                </a:lnTo>
                <a:lnTo>
                  <a:pt x="19050" y="1209675"/>
                </a:lnTo>
                <a:lnTo>
                  <a:pt x="19050" y="1219200"/>
                </a:lnTo>
                <a:lnTo>
                  <a:pt x="19050" y="1228725"/>
                </a:lnTo>
                <a:lnTo>
                  <a:pt x="19050" y="1238250"/>
                </a:lnTo>
                <a:lnTo>
                  <a:pt x="19050" y="1247775"/>
                </a:lnTo>
                <a:lnTo>
                  <a:pt x="28575" y="1247775"/>
                </a:lnTo>
                <a:lnTo>
                  <a:pt x="28575" y="1257300"/>
                </a:lnTo>
                <a:lnTo>
                  <a:pt x="38100" y="1257300"/>
                </a:lnTo>
                <a:lnTo>
                  <a:pt x="47625" y="1257300"/>
                </a:lnTo>
                <a:lnTo>
                  <a:pt x="57150" y="1266825"/>
                </a:lnTo>
                <a:lnTo>
                  <a:pt x="66675" y="1266825"/>
                </a:lnTo>
                <a:lnTo>
                  <a:pt x="76200" y="1266825"/>
                </a:lnTo>
                <a:lnTo>
                  <a:pt x="85725" y="1266825"/>
                </a:lnTo>
                <a:lnTo>
                  <a:pt x="104775" y="1266825"/>
                </a:lnTo>
                <a:lnTo>
                  <a:pt x="114300" y="1266825"/>
                </a:lnTo>
                <a:lnTo>
                  <a:pt x="123825" y="1266825"/>
                </a:lnTo>
                <a:lnTo>
                  <a:pt x="142875" y="1266825"/>
                </a:lnTo>
                <a:lnTo>
                  <a:pt x="152400" y="1266825"/>
                </a:lnTo>
                <a:lnTo>
                  <a:pt x="171450" y="1276350"/>
                </a:lnTo>
                <a:lnTo>
                  <a:pt x="190500" y="1276350"/>
                </a:lnTo>
                <a:lnTo>
                  <a:pt x="209550" y="1276350"/>
                </a:lnTo>
                <a:lnTo>
                  <a:pt x="228600" y="1276350"/>
                </a:lnTo>
                <a:lnTo>
                  <a:pt x="247650" y="1276350"/>
                </a:lnTo>
                <a:lnTo>
                  <a:pt x="266700" y="1276350"/>
                </a:lnTo>
                <a:lnTo>
                  <a:pt x="285750" y="1276350"/>
                </a:lnTo>
                <a:lnTo>
                  <a:pt x="314325" y="1276350"/>
                </a:lnTo>
                <a:lnTo>
                  <a:pt x="323850" y="1276350"/>
                </a:lnTo>
                <a:lnTo>
                  <a:pt x="352425" y="1285875"/>
                </a:lnTo>
                <a:lnTo>
                  <a:pt x="371475" y="1285875"/>
                </a:lnTo>
                <a:lnTo>
                  <a:pt x="400050" y="1285875"/>
                </a:lnTo>
                <a:lnTo>
                  <a:pt x="428625" y="1285875"/>
                </a:lnTo>
                <a:lnTo>
                  <a:pt x="457200" y="1285875"/>
                </a:lnTo>
                <a:lnTo>
                  <a:pt x="476250" y="1295400"/>
                </a:lnTo>
                <a:lnTo>
                  <a:pt x="504825" y="1295400"/>
                </a:lnTo>
                <a:lnTo>
                  <a:pt x="533400" y="1295400"/>
                </a:lnTo>
                <a:lnTo>
                  <a:pt x="561975" y="1295400"/>
                </a:lnTo>
                <a:lnTo>
                  <a:pt x="590550" y="1295400"/>
                </a:lnTo>
                <a:lnTo>
                  <a:pt x="619125" y="1304925"/>
                </a:lnTo>
                <a:lnTo>
                  <a:pt x="647700" y="1304925"/>
                </a:lnTo>
                <a:lnTo>
                  <a:pt x="676275" y="1304925"/>
                </a:lnTo>
                <a:lnTo>
                  <a:pt x="704850" y="1304925"/>
                </a:lnTo>
                <a:lnTo>
                  <a:pt x="733425" y="1304925"/>
                </a:lnTo>
                <a:lnTo>
                  <a:pt x="762000" y="1314450"/>
                </a:lnTo>
                <a:lnTo>
                  <a:pt x="800100" y="1314450"/>
                </a:lnTo>
                <a:lnTo>
                  <a:pt x="828675" y="1314450"/>
                </a:lnTo>
                <a:lnTo>
                  <a:pt x="857250" y="1314450"/>
                </a:lnTo>
                <a:lnTo>
                  <a:pt x="885825" y="1314450"/>
                </a:lnTo>
                <a:lnTo>
                  <a:pt x="923925" y="1323975"/>
                </a:lnTo>
                <a:lnTo>
                  <a:pt x="952500" y="1323975"/>
                </a:lnTo>
                <a:lnTo>
                  <a:pt x="981075" y="1333500"/>
                </a:lnTo>
                <a:lnTo>
                  <a:pt x="1019175" y="1333500"/>
                </a:lnTo>
                <a:lnTo>
                  <a:pt x="1047750" y="1333500"/>
                </a:lnTo>
                <a:lnTo>
                  <a:pt x="1076325" y="1333500"/>
                </a:lnTo>
                <a:lnTo>
                  <a:pt x="1114425" y="1343025"/>
                </a:lnTo>
                <a:lnTo>
                  <a:pt x="1143000" y="1343025"/>
                </a:lnTo>
                <a:lnTo>
                  <a:pt x="1171575" y="1343025"/>
                </a:lnTo>
                <a:lnTo>
                  <a:pt x="1209675" y="1343025"/>
                </a:lnTo>
                <a:lnTo>
                  <a:pt x="1238250" y="1352550"/>
                </a:lnTo>
                <a:lnTo>
                  <a:pt x="1276350" y="1352550"/>
                </a:lnTo>
                <a:lnTo>
                  <a:pt x="1304925" y="1352550"/>
                </a:lnTo>
                <a:lnTo>
                  <a:pt x="1333500" y="1352550"/>
                </a:lnTo>
                <a:lnTo>
                  <a:pt x="1371600" y="1362075"/>
                </a:lnTo>
                <a:lnTo>
                  <a:pt x="1409700" y="1362075"/>
                </a:lnTo>
                <a:lnTo>
                  <a:pt x="1438275" y="1362075"/>
                </a:lnTo>
                <a:lnTo>
                  <a:pt x="1466850" y="1362075"/>
                </a:lnTo>
                <a:lnTo>
                  <a:pt x="1504950" y="1371600"/>
                </a:lnTo>
                <a:lnTo>
                  <a:pt x="1533525" y="1371600"/>
                </a:lnTo>
                <a:lnTo>
                  <a:pt x="1562100" y="1371600"/>
                </a:lnTo>
                <a:lnTo>
                  <a:pt x="1600200" y="1371600"/>
                </a:lnTo>
                <a:lnTo>
                  <a:pt x="1628775" y="1371600"/>
                </a:lnTo>
                <a:lnTo>
                  <a:pt x="1647825" y="1371600"/>
                </a:lnTo>
                <a:lnTo>
                  <a:pt x="1685925" y="1371600"/>
                </a:lnTo>
                <a:lnTo>
                  <a:pt x="1714500" y="1381125"/>
                </a:lnTo>
                <a:lnTo>
                  <a:pt x="1743075" y="1381125"/>
                </a:lnTo>
                <a:lnTo>
                  <a:pt x="1762125" y="1381125"/>
                </a:lnTo>
                <a:lnTo>
                  <a:pt x="1790700" y="1381125"/>
                </a:lnTo>
                <a:lnTo>
                  <a:pt x="1809750" y="1381125"/>
                </a:lnTo>
                <a:lnTo>
                  <a:pt x="1828800" y="1390650"/>
                </a:lnTo>
                <a:lnTo>
                  <a:pt x="1838325" y="1390650"/>
                </a:lnTo>
                <a:lnTo>
                  <a:pt x="1857375" y="1390650"/>
                </a:lnTo>
                <a:lnTo>
                  <a:pt x="1866900" y="1390650"/>
                </a:lnTo>
                <a:lnTo>
                  <a:pt x="1876425" y="1390650"/>
                </a:lnTo>
                <a:lnTo>
                  <a:pt x="1876425" y="1390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4981575" y="3371850"/>
            <a:ext cx="104776" cy="1390651"/>
          </a:xfrm>
          <a:custGeom>
            <a:avLst/>
            <a:gdLst/>
            <a:ahLst/>
            <a:cxnLst/>
            <a:rect l="0" t="0" r="0" b="0"/>
            <a:pathLst>
              <a:path w="104776" h="1390651">
                <a:moveTo>
                  <a:pt x="104775" y="0"/>
                </a:moveTo>
                <a:lnTo>
                  <a:pt x="104775" y="0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95250" y="95250"/>
                </a:lnTo>
                <a:lnTo>
                  <a:pt x="95250" y="114300"/>
                </a:lnTo>
                <a:lnTo>
                  <a:pt x="85725" y="133350"/>
                </a:lnTo>
                <a:lnTo>
                  <a:pt x="85725" y="161925"/>
                </a:lnTo>
                <a:lnTo>
                  <a:pt x="85725" y="180975"/>
                </a:lnTo>
                <a:lnTo>
                  <a:pt x="85725" y="209550"/>
                </a:lnTo>
                <a:lnTo>
                  <a:pt x="85725" y="238125"/>
                </a:lnTo>
                <a:lnTo>
                  <a:pt x="76200" y="266700"/>
                </a:lnTo>
                <a:lnTo>
                  <a:pt x="76200" y="295275"/>
                </a:lnTo>
                <a:lnTo>
                  <a:pt x="76200" y="333375"/>
                </a:lnTo>
                <a:lnTo>
                  <a:pt x="76200" y="361950"/>
                </a:lnTo>
                <a:lnTo>
                  <a:pt x="66675" y="400050"/>
                </a:lnTo>
                <a:lnTo>
                  <a:pt x="66675" y="428625"/>
                </a:lnTo>
                <a:lnTo>
                  <a:pt x="66675" y="466725"/>
                </a:lnTo>
                <a:lnTo>
                  <a:pt x="66675" y="495300"/>
                </a:lnTo>
                <a:lnTo>
                  <a:pt x="66675" y="533400"/>
                </a:lnTo>
                <a:lnTo>
                  <a:pt x="66675" y="571500"/>
                </a:lnTo>
                <a:lnTo>
                  <a:pt x="66675" y="600075"/>
                </a:lnTo>
                <a:lnTo>
                  <a:pt x="66675" y="638175"/>
                </a:lnTo>
                <a:lnTo>
                  <a:pt x="57150" y="666750"/>
                </a:lnTo>
                <a:lnTo>
                  <a:pt x="57150" y="704850"/>
                </a:lnTo>
                <a:lnTo>
                  <a:pt x="57150" y="742950"/>
                </a:lnTo>
                <a:lnTo>
                  <a:pt x="57150" y="771525"/>
                </a:lnTo>
                <a:lnTo>
                  <a:pt x="57150" y="809625"/>
                </a:lnTo>
                <a:lnTo>
                  <a:pt x="57150" y="847725"/>
                </a:lnTo>
                <a:lnTo>
                  <a:pt x="47625" y="876300"/>
                </a:lnTo>
                <a:lnTo>
                  <a:pt x="47625" y="914400"/>
                </a:lnTo>
                <a:lnTo>
                  <a:pt x="47625" y="952500"/>
                </a:lnTo>
                <a:lnTo>
                  <a:pt x="38100" y="981075"/>
                </a:lnTo>
                <a:lnTo>
                  <a:pt x="38100" y="1019175"/>
                </a:lnTo>
                <a:lnTo>
                  <a:pt x="38100" y="1047750"/>
                </a:lnTo>
                <a:lnTo>
                  <a:pt x="28575" y="1085850"/>
                </a:lnTo>
                <a:lnTo>
                  <a:pt x="28575" y="1114425"/>
                </a:lnTo>
                <a:lnTo>
                  <a:pt x="28575" y="1143000"/>
                </a:lnTo>
                <a:lnTo>
                  <a:pt x="19050" y="1171575"/>
                </a:lnTo>
                <a:lnTo>
                  <a:pt x="19050" y="1200150"/>
                </a:lnTo>
                <a:lnTo>
                  <a:pt x="19050" y="1228725"/>
                </a:lnTo>
                <a:lnTo>
                  <a:pt x="19050" y="1257300"/>
                </a:lnTo>
                <a:lnTo>
                  <a:pt x="19050" y="1276350"/>
                </a:lnTo>
                <a:lnTo>
                  <a:pt x="9525" y="1304925"/>
                </a:lnTo>
                <a:lnTo>
                  <a:pt x="9525" y="1323975"/>
                </a:lnTo>
                <a:lnTo>
                  <a:pt x="9525" y="1343025"/>
                </a:lnTo>
                <a:lnTo>
                  <a:pt x="9525" y="1371600"/>
                </a:lnTo>
                <a:lnTo>
                  <a:pt x="9525" y="1381125"/>
                </a:lnTo>
                <a:lnTo>
                  <a:pt x="0" y="1390650"/>
                </a:lnTo>
                <a:lnTo>
                  <a:pt x="0" y="1390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114675" y="3562350"/>
            <a:ext cx="1943101" cy="180976"/>
          </a:xfrm>
          <a:custGeom>
            <a:avLst/>
            <a:gdLst/>
            <a:ahLst/>
            <a:cxnLst/>
            <a:rect l="0" t="0" r="0" b="0"/>
            <a:pathLst>
              <a:path w="1943101" h="18097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76200" y="28575"/>
                </a:lnTo>
                <a:lnTo>
                  <a:pt x="85725" y="28575"/>
                </a:lnTo>
                <a:lnTo>
                  <a:pt x="104775" y="28575"/>
                </a:lnTo>
                <a:lnTo>
                  <a:pt x="114300" y="38100"/>
                </a:lnTo>
                <a:lnTo>
                  <a:pt x="142875" y="38100"/>
                </a:lnTo>
                <a:lnTo>
                  <a:pt x="152400" y="38100"/>
                </a:lnTo>
                <a:lnTo>
                  <a:pt x="171450" y="38100"/>
                </a:lnTo>
                <a:lnTo>
                  <a:pt x="190500" y="47625"/>
                </a:lnTo>
                <a:lnTo>
                  <a:pt x="219075" y="47625"/>
                </a:lnTo>
                <a:lnTo>
                  <a:pt x="238125" y="47625"/>
                </a:lnTo>
                <a:lnTo>
                  <a:pt x="257175" y="57150"/>
                </a:lnTo>
                <a:lnTo>
                  <a:pt x="276225" y="57150"/>
                </a:lnTo>
                <a:lnTo>
                  <a:pt x="304800" y="57150"/>
                </a:lnTo>
                <a:lnTo>
                  <a:pt x="323850" y="66675"/>
                </a:lnTo>
                <a:lnTo>
                  <a:pt x="352425" y="66675"/>
                </a:lnTo>
                <a:lnTo>
                  <a:pt x="371475" y="66675"/>
                </a:lnTo>
                <a:lnTo>
                  <a:pt x="400050" y="76200"/>
                </a:lnTo>
                <a:lnTo>
                  <a:pt x="419100" y="76200"/>
                </a:lnTo>
                <a:lnTo>
                  <a:pt x="447675" y="85725"/>
                </a:lnTo>
                <a:lnTo>
                  <a:pt x="466725" y="85725"/>
                </a:lnTo>
                <a:lnTo>
                  <a:pt x="495300" y="85725"/>
                </a:lnTo>
                <a:lnTo>
                  <a:pt x="523875" y="85725"/>
                </a:lnTo>
                <a:lnTo>
                  <a:pt x="552450" y="95250"/>
                </a:lnTo>
                <a:lnTo>
                  <a:pt x="581025" y="95250"/>
                </a:lnTo>
                <a:lnTo>
                  <a:pt x="600075" y="104775"/>
                </a:lnTo>
                <a:lnTo>
                  <a:pt x="628650" y="104775"/>
                </a:lnTo>
                <a:lnTo>
                  <a:pt x="657225" y="104775"/>
                </a:lnTo>
                <a:lnTo>
                  <a:pt x="685800" y="114300"/>
                </a:lnTo>
                <a:lnTo>
                  <a:pt x="714375" y="114300"/>
                </a:lnTo>
                <a:lnTo>
                  <a:pt x="742950" y="123825"/>
                </a:lnTo>
                <a:lnTo>
                  <a:pt x="771525" y="123825"/>
                </a:lnTo>
                <a:lnTo>
                  <a:pt x="800100" y="123825"/>
                </a:lnTo>
                <a:lnTo>
                  <a:pt x="828675" y="133350"/>
                </a:lnTo>
                <a:lnTo>
                  <a:pt x="857250" y="133350"/>
                </a:lnTo>
                <a:lnTo>
                  <a:pt x="885825" y="133350"/>
                </a:lnTo>
                <a:lnTo>
                  <a:pt x="914400" y="142875"/>
                </a:lnTo>
                <a:lnTo>
                  <a:pt x="942975" y="142875"/>
                </a:lnTo>
                <a:lnTo>
                  <a:pt x="971550" y="142875"/>
                </a:lnTo>
                <a:lnTo>
                  <a:pt x="1000125" y="142875"/>
                </a:lnTo>
                <a:lnTo>
                  <a:pt x="1028700" y="142875"/>
                </a:lnTo>
                <a:lnTo>
                  <a:pt x="1057275" y="152400"/>
                </a:lnTo>
                <a:lnTo>
                  <a:pt x="1085850" y="152400"/>
                </a:lnTo>
                <a:lnTo>
                  <a:pt x="1114425" y="152400"/>
                </a:lnTo>
                <a:lnTo>
                  <a:pt x="1143000" y="152400"/>
                </a:lnTo>
                <a:lnTo>
                  <a:pt x="1171575" y="152400"/>
                </a:lnTo>
                <a:lnTo>
                  <a:pt x="1200150" y="161925"/>
                </a:lnTo>
                <a:lnTo>
                  <a:pt x="1228725" y="161925"/>
                </a:lnTo>
                <a:lnTo>
                  <a:pt x="1266825" y="161925"/>
                </a:lnTo>
                <a:lnTo>
                  <a:pt x="1295400" y="161925"/>
                </a:lnTo>
                <a:lnTo>
                  <a:pt x="1314450" y="161925"/>
                </a:lnTo>
                <a:lnTo>
                  <a:pt x="1352550" y="161925"/>
                </a:lnTo>
                <a:lnTo>
                  <a:pt x="1371600" y="171450"/>
                </a:lnTo>
                <a:lnTo>
                  <a:pt x="1409700" y="171450"/>
                </a:lnTo>
                <a:lnTo>
                  <a:pt x="1428750" y="171450"/>
                </a:lnTo>
                <a:lnTo>
                  <a:pt x="1457325" y="171450"/>
                </a:lnTo>
                <a:lnTo>
                  <a:pt x="1485900" y="171450"/>
                </a:lnTo>
                <a:lnTo>
                  <a:pt x="1514475" y="171450"/>
                </a:lnTo>
                <a:lnTo>
                  <a:pt x="1543050" y="171450"/>
                </a:lnTo>
                <a:lnTo>
                  <a:pt x="1571625" y="171450"/>
                </a:lnTo>
                <a:lnTo>
                  <a:pt x="1590675" y="180975"/>
                </a:lnTo>
                <a:lnTo>
                  <a:pt x="1619250" y="180975"/>
                </a:lnTo>
                <a:lnTo>
                  <a:pt x="1647825" y="180975"/>
                </a:lnTo>
                <a:lnTo>
                  <a:pt x="1666875" y="180975"/>
                </a:lnTo>
                <a:lnTo>
                  <a:pt x="1695450" y="180975"/>
                </a:lnTo>
                <a:lnTo>
                  <a:pt x="1714500" y="180975"/>
                </a:lnTo>
                <a:lnTo>
                  <a:pt x="1743075" y="180975"/>
                </a:lnTo>
                <a:lnTo>
                  <a:pt x="1762125" y="180975"/>
                </a:lnTo>
                <a:lnTo>
                  <a:pt x="1781175" y="180975"/>
                </a:lnTo>
                <a:lnTo>
                  <a:pt x="1790700" y="180975"/>
                </a:lnTo>
                <a:lnTo>
                  <a:pt x="1819275" y="180975"/>
                </a:lnTo>
                <a:lnTo>
                  <a:pt x="1838325" y="180975"/>
                </a:lnTo>
                <a:lnTo>
                  <a:pt x="1847850" y="180975"/>
                </a:lnTo>
                <a:lnTo>
                  <a:pt x="1866900" y="180975"/>
                </a:lnTo>
                <a:lnTo>
                  <a:pt x="1876425" y="180975"/>
                </a:lnTo>
                <a:lnTo>
                  <a:pt x="1895475" y="180975"/>
                </a:lnTo>
                <a:lnTo>
                  <a:pt x="1905000" y="180975"/>
                </a:lnTo>
                <a:lnTo>
                  <a:pt x="1914525" y="180975"/>
                </a:lnTo>
                <a:lnTo>
                  <a:pt x="1914525" y="180975"/>
                </a:lnTo>
                <a:lnTo>
                  <a:pt x="1924050" y="180975"/>
                </a:lnTo>
                <a:lnTo>
                  <a:pt x="1924050" y="180975"/>
                </a:lnTo>
                <a:lnTo>
                  <a:pt x="1933575" y="180975"/>
                </a:lnTo>
                <a:lnTo>
                  <a:pt x="1933575" y="180975"/>
                </a:lnTo>
                <a:lnTo>
                  <a:pt x="1933575" y="180975"/>
                </a:lnTo>
                <a:lnTo>
                  <a:pt x="1943100" y="180975"/>
                </a:lnTo>
                <a:lnTo>
                  <a:pt x="1943100" y="180975"/>
                </a:lnTo>
                <a:lnTo>
                  <a:pt x="1943100" y="180975"/>
                </a:lnTo>
                <a:lnTo>
                  <a:pt x="1943100" y="180975"/>
                </a:lnTo>
                <a:lnTo>
                  <a:pt x="194310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190875" y="3848100"/>
            <a:ext cx="1800226" cy="66676"/>
          </a:xfrm>
          <a:custGeom>
            <a:avLst/>
            <a:gdLst/>
            <a:ahLst/>
            <a:cxnLst/>
            <a:rect l="0" t="0" r="0" b="0"/>
            <a:pathLst>
              <a:path w="1800226" h="66676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19050"/>
                </a:lnTo>
                <a:lnTo>
                  <a:pt x="171450" y="19050"/>
                </a:lnTo>
                <a:lnTo>
                  <a:pt x="190500" y="19050"/>
                </a:lnTo>
                <a:lnTo>
                  <a:pt x="209550" y="19050"/>
                </a:lnTo>
                <a:lnTo>
                  <a:pt x="228600" y="19050"/>
                </a:lnTo>
                <a:lnTo>
                  <a:pt x="247650" y="19050"/>
                </a:lnTo>
                <a:lnTo>
                  <a:pt x="276225" y="28575"/>
                </a:lnTo>
                <a:lnTo>
                  <a:pt x="295275" y="28575"/>
                </a:lnTo>
                <a:lnTo>
                  <a:pt x="323850" y="28575"/>
                </a:lnTo>
                <a:lnTo>
                  <a:pt x="342900" y="28575"/>
                </a:lnTo>
                <a:lnTo>
                  <a:pt x="371475" y="28575"/>
                </a:lnTo>
                <a:lnTo>
                  <a:pt x="400050" y="28575"/>
                </a:lnTo>
                <a:lnTo>
                  <a:pt x="419100" y="28575"/>
                </a:lnTo>
                <a:lnTo>
                  <a:pt x="447675" y="28575"/>
                </a:lnTo>
                <a:lnTo>
                  <a:pt x="476250" y="38100"/>
                </a:lnTo>
                <a:lnTo>
                  <a:pt x="504825" y="38100"/>
                </a:lnTo>
                <a:lnTo>
                  <a:pt x="533400" y="38100"/>
                </a:lnTo>
                <a:lnTo>
                  <a:pt x="561975" y="38100"/>
                </a:lnTo>
                <a:lnTo>
                  <a:pt x="590550" y="38100"/>
                </a:lnTo>
                <a:lnTo>
                  <a:pt x="619125" y="38100"/>
                </a:lnTo>
                <a:lnTo>
                  <a:pt x="647700" y="38100"/>
                </a:lnTo>
                <a:lnTo>
                  <a:pt x="676275" y="38100"/>
                </a:lnTo>
                <a:lnTo>
                  <a:pt x="704850" y="38100"/>
                </a:lnTo>
                <a:lnTo>
                  <a:pt x="733425" y="38100"/>
                </a:lnTo>
                <a:lnTo>
                  <a:pt x="762000" y="38100"/>
                </a:lnTo>
                <a:lnTo>
                  <a:pt x="800100" y="38100"/>
                </a:lnTo>
                <a:lnTo>
                  <a:pt x="828675" y="38100"/>
                </a:lnTo>
                <a:lnTo>
                  <a:pt x="857250" y="38100"/>
                </a:lnTo>
                <a:lnTo>
                  <a:pt x="885825" y="38100"/>
                </a:lnTo>
                <a:lnTo>
                  <a:pt x="914400" y="38100"/>
                </a:lnTo>
                <a:lnTo>
                  <a:pt x="952500" y="38100"/>
                </a:lnTo>
                <a:lnTo>
                  <a:pt x="981075" y="47625"/>
                </a:lnTo>
                <a:lnTo>
                  <a:pt x="1009650" y="47625"/>
                </a:lnTo>
                <a:lnTo>
                  <a:pt x="1047750" y="47625"/>
                </a:lnTo>
                <a:lnTo>
                  <a:pt x="1076325" y="47625"/>
                </a:lnTo>
                <a:lnTo>
                  <a:pt x="1104900" y="47625"/>
                </a:lnTo>
                <a:lnTo>
                  <a:pt x="1143000" y="47625"/>
                </a:lnTo>
                <a:lnTo>
                  <a:pt x="1171575" y="57150"/>
                </a:lnTo>
                <a:lnTo>
                  <a:pt x="1200150" y="57150"/>
                </a:lnTo>
                <a:lnTo>
                  <a:pt x="1228725" y="57150"/>
                </a:lnTo>
                <a:lnTo>
                  <a:pt x="1257300" y="57150"/>
                </a:lnTo>
                <a:lnTo>
                  <a:pt x="1285875" y="57150"/>
                </a:lnTo>
                <a:lnTo>
                  <a:pt x="1314450" y="57150"/>
                </a:lnTo>
                <a:lnTo>
                  <a:pt x="1343025" y="57150"/>
                </a:lnTo>
                <a:lnTo>
                  <a:pt x="1381125" y="57150"/>
                </a:lnTo>
                <a:lnTo>
                  <a:pt x="1409700" y="57150"/>
                </a:lnTo>
                <a:lnTo>
                  <a:pt x="1428750" y="57150"/>
                </a:lnTo>
                <a:lnTo>
                  <a:pt x="1466850" y="66675"/>
                </a:lnTo>
                <a:lnTo>
                  <a:pt x="1495425" y="66675"/>
                </a:lnTo>
                <a:lnTo>
                  <a:pt x="1524000" y="66675"/>
                </a:lnTo>
                <a:lnTo>
                  <a:pt x="1552575" y="66675"/>
                </a:lnTo>
                <a:lnTo>
                  <a:pt x="1571625" y="66675"/>
                </a:lnTo>
                <a:lnTo>
                  <a:pt x="1600200" y="66675"/>
                </a:lnTo>
                <a:lnTo>
                  <a:pt x="1628775" y="66675"/>
                </a:lnTo>
                <a:lnTo>
                  <a:pt x="1657350" y="66675"/>
                </a:lnTo>
                <a:lnTo>
                  <a:pt x="1685925" y="66675"/>
                </a:lnTo>
                <a:lnTo>
                  <a:pt x="1704975" y="66675"/>
                </a:lnTo>
                <a:lnTo>
                  <a:pt x="1724025" y="66675"/>
                </a:lnTo>
                <a:lnTo>
                  <a:pt x="1752600" y="66675"/>
                </a:lnTo>
                <a:lnTo>
                  <a:pt x="1771650" y="66675"/>
                </a:lnTo>
                <a:lnTo>
                  <a:pt x="1790700" y="57150"/>
                </a:lnTo>
                <a:lnTo>
                  <a:pt x="1800225" y="57150"/>
                </a:lnTo>
                <a:lnTo>
                  <a:pt x="180022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3171825" y="3667125"/>
            <a:ext cx="276226" cy="171451"/>
          </a:xfrm>
          <a:custGeom>
            <a:avLst/>
            <a:gdLst/>
            <a:ahLst/>
            <a:cxnLst/>
            <a:rect l="0" t="0" r="0" b="0"/>
            <a:pathLst>
              <a:path w="276226" h="171451">
                <a:moveTo>
                  <a:pt x="9525" y="171450"/>
                </a:moveTo>
                <a:lnTo>
                  <a:pt x="9525" y="171450"/>
                </a:lnTo>
                <a:lnTo>
                  <a:pt x="0" y="161925"/>
                </a:lnTo>
                <a:lnTo>
                  <a:pt x="0" y="161925"/>
                </a:lnTo>
                <a:lnTo>
                  <a:pt x="9525" y="161925"/>
                </a:lnTo>
                <a:lnTo>
                  <a:pt x="9525" y="152400"/>
                </a:lnTo>
                <a:lnTo>
                  <a:pt x="19050" y="152400"/>
                </a:lnTo>
                <a:lnTo>
                  <a:pt x="19050" y="142875"/>
                </a:lnTo>
                <a:lnTo>
                  <a:pt x="38100" y="133350"/>
                </a:lnTo>
                <a:lnTo>
                  <a:pt x="47625" y="123825"/>
                </a:lnTo>
                <a:lnTo>
                  <a:pt x="66675" y="114300"/>
                </a:lnTo>
                <a:lnTo>
                  <a:pt x="76200" y="104775"/>
                </a:lnTo>
                <a:lnTo>
                  <a:pt x="104775" y="85725"/>
                </a:lnTo>
                <a:lnTo>
                  <a:pt x="114300" y="76200"/>
                </a:lnTo>
                <a:lnTo>
                  <a:pt x="133350" y="66675"/>
                </a:lnTo>
                <a:lnTo>
                  <a:pt x="161925" y="57150"/>
                </a:lnTo>
                <a:lnTo>
                  <a:pt x="171450" y="47625"/>
                </a:lnTo>
                <a:lnTo>
                  <a:pt x="200025" y="38100"/>
                </a:lnTo>
                <a:lnTo>
                  <a:pt x="209550" y="28575"/>
                </a:lnTo>
                <a:lnTo>
                  <a:pt x="238125" y="19050"/>
                </a:lnTo>
                <a:lnTo>
                  <a:pt x="257175" y="9525"/>
                </a:lnTo>
                <a:lnTo>
                  <a:pt x="266700" y="0"/>
                </a:lnTo>
                <a:lnTo>
                  <a:pt x="276225" y="0"/>
                </a:lnTo>
                <a:lnTo>
                  <a:pt x="2762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486150" y="3686175"/>
            <a:ext cx="209551" cy="123826"/>
          </a:xfrm>
          <a:custGeom>
            <a:avLst/>
            <a:gdLst/>
            <a:ahLst/>
            <a:cxnLst/>
            <a:rect l="0" t="0" r="0" b="0"/>
            <a:pathLst>
              <a:path w="209551" h="123826">
                <a:moveTo>
                  <a:pt x="0" y="123825"/>
                </a:moveTo>
                <a:lnTo>
                  <a:pt x="0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19050" y="123825"/>
                </a:lnTo>
                <a:lnTo>
                  <a:pt x="28575" y="114300"/>
                </a:lnTo>
                <a:lnTo>
                  <a:pt x="38100" y="104775"/>
                </a:lnTo>
                <a:lnTo>
                  <a:pt x="47625" y="95250"/>
                </a:lnTo>
                <a:lnTo>
                  <a:pt x="66675" y="85725"/>
                </a:lnTo>
                <a:lnTo>
                  <a:pt x="76200" y="76200"/>
                </a:lnTo>
                <a:lnTo>
                  <a:pt x="95250" y="66675"/>
                </a:lnTo>
                <a:lnTo>
                  <a:pt x="114300" y="57150"/>
                </a:lnTo>
                <a:lnTo>
                  <a:pt x="133350" y="47625"/>
                </a:lnTo>
                <a:lnTo>
                  <a:pt x="152400" y="38100"/>
                </a:lnTo>
                <a:lnTo>
                  <a:pt x="171450" y="28575"/>
                </a:lnTo>
                <a:lnTo>
                  <a:pt x="190500" y="19050"/>
                </a:lnTo>
                <a:lnTo>
                  <a:pt x="200025" y="9525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752850" y="3705225"/>
            <a:ext cx="171451" cy="95251"/>
          </a:xfrm>
          <a:custGeom>
            <a:avLst/>
            <a:gdLst/>
            <a:ahLst/>
            <a:cxnLst/>
            <a:rect l="0" t="0" r="0" b="0"/>
            <a:pathLst>
              <a:path w="171451" h="95251">
                <a:moveTo>
                  <a:pt x="0" y="95250"/>
                </a:moveTo>
                <a:lnTo>
                  <a:pt x="0" y="95250"/>
                </a:lnTo>
                <a:lnTo>
                  <a:pt x="9525" y="95250"/>
                </a:lnTo>
                <a:lnTo>
                  <a:pt x="9525" y="95250"/>
                </a:lnTo>
                <a:lnTo>
                  <a:pt x="19050" y="85725"/>
                </a:lnTo>
                <a:lnTo>
                  <a:pt x="28575" y="76200"/>
                </a:lnTo>
                <a:lnTo>
                  <a:pt x="47625" y="76200"/>
                </a:lnTo>
                <a:lnTo>
                  <a:pt x="57150" y="57150"/>
                </a:lnTo>
                <a:lnTo>
                  <a:pt x="76200" y="47625"/>
                </a:lnTo>
                <a:lnTo>
                  <a:pt x="95250" y="38100"/>
                </a:lnTo>
                <a:lnTo>
                  <a:pt x="114300" y="38100"/>
                </a:lnTo>
                <a:lnTo>
                  <a:pt x="133350" y="19050"/>
                </a:lnTo>
                <a:lnTo>
                  <a:pt x="152400" y="9525"/>
                </a:lnTo>
                <a:lnTo>
                  <a:pt x="161925" y="9525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981450" y="3743325"/>
            <a:ext cx="152401" cy="76201"/>
          </a:xfrm>
          <a:custGeom>
            <a:avLst/>
            <a:gdLst/>
            <a:ahLst/>
            <a:cxnLst/>
            <a:rect l="0" t="0" r="0" b="0"/>
            <a:pathLst>
              <a:path w="152401" h="76201">
                <a:moveTo>
                  <a:pt x="9525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9525" y="76200"/>
                </a:lnTo>
                <a:lnTo>
                  <a:pt x="9525" y="76200"/>
                </a:lnTo>
                <a:lnTo>
                  <a:pt x="19050" y="76200"/>
                </a:lnTo>
                <a:lnTo>
                  <a:pt x="28575" y="66675"/>
                </a:lnTo>
                <a:lnTo>
                  <a:pt x="38100" y="66675"/>
                </a:lnTo>
                <a:lnTo>
                  <a:pt x="57150" y="57150"/>
                </a:lnTo>
                <a:lnTo>
                  <a:pt x="66675" y="47625"/>
                </a:lnTo>
                <a:lnTo>
                  <a:pt x="85725" y="38100"/>
                </a:lnTo>
                <a:lnTo>
                  <a:pt x="104775" y="28575"/>
                </a:lnTo>
                <a:lnTo>
                  <a:pt x="133350" y="19050"/>
                </a:lnTo>
                <a:lnTo>
                  <a:pt x="142875" y="9525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4210050" y="3733800"/>
            <a:ext cx="190501" cy="95251"/>
          </a:xfrm>
          <a:custGeom>
            <a:avLst/>
            <a:gdLst/>
            <a:ahLst/>
            <a:cxnLst/>
            <a:rect l="0" t="0" r="0" b="0"/>
            <a:pathLst>
              <a:path w="190501" h="95251">
                <a:moveTo>
                  <a:pt x="0" y="95250"/>
                </a:move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9525" y="95250"/>
                </a:lnTo>
                <a:lnTo>
                  <a:pt x="19050" y="95250"/>
                </a:lnTo>
                <a:lnTo>
                  <a:pt x="28575" y="85725"/>
                </a:lnTo>
                <a:lnTo>
                  <a:pt x="38100" y="85725"/>
                </a:lnTo>
                <a:lnTo>
                  <a:pt x="57150" y="76200"/>
                </a:lnTo>
                <a:lnTo>
                  <a:pt x="76200" y="66675"/>
                </a:lnTo>
                <a:lnTo>
                  <a:pt x="85725" y="47625"/>
                </a:lnTo>
                <a:lnTo>
                  <a:pt x="114300" y="38100"/>
                </a:lnTo>
                <a:lnTo>
                  <a:pt x="123825" y="28575"/>
                </a:lnTo>
                <a:lnTo>
                  <a:pt x="142875" y="19050"/>
                </a:lnTo>
                <a:lnTo>
                  <a:pt x="171450" y="9525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438650" y="3752850"/>
            <a:ext cx="123826" cy="57151"/>
          </a:xfrm>
          <a:custGeom>
            <a:avLst/>
            <a:gdLst/>
            <a:ahLst/>
            <a:cxnLst/>
            <a:rect l="0" t="0" r="0" b="0"/>
            <a:pathLst>
              <a:path w="123826" h="57151">
                <a:moveTo>
                  <a:pt x="0" y="57150"/>
                </a:moveTo>
                <a:lnTo>
                  <a:pt x="0" y="57150"/>
                </a:lnTo>
                <a:lnTo>
                  <a:pt x="9525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28575" y="47625"/>
                </a:lnTo>
                <a:lnTo>
                  <a:pt x="38100" y="47625"/>
                </a:lnTo>
                <a:lnTo>
                  <a:pt x="47625" y="38100"/>
                </a:lnTo>
                <a:lnTo>
                  <a:pt x="66675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91050" y="3762375"/>
            <a:ext cx="152401" cy="76201"/>
          </a:xfrm>
          <a:custGeom>
            <a:avLst/>
            <a:gdLst/>
            <a:ahLst/>
            <a:cxnLst/>
            <a:rect l="0" t="0" r="0" b="0"/>
            <a:pathLst>
              <a:path w="152401" h="76201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9525" y="76200"/>
                </a:lnTo>
                <a:lnTo>
                  <a:pt x="9525" y="76200"/>
                </a:lnTo>
                <a:lnTo>
                  <a:pt x="19050" y="76200"/>
                </a:lnTo>
                <a:lnTo>
                  <a:pt x="28575" y="76200"/>
                </a:lnTo>
                <a:lnTo>
                  <a:pt x="38100" y="66675"/>
                </a:lnTo>
                <a:lnTo>
                  <a:pt x="57150" y="57150"/>
                </a:lnTo>
                <a:lnTo>
                  <a:pt x="66675" y="47625"/>
                </a:lnTo>
                <a:lnTo>
                  <a:pt x="85725" y="38100"/>
                </a:lnTo>
                <a:lnTo>
                  <a:pt x="104775" y="28575"/>
                </a:lnTo>
                <a:lnTo>
                  <a:pt x="123825" y="19050"/>
                </a:lnTo>
                <a:lnTo>
                  <a:pt x="142875" y="9525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4791075" y="3790950"/>
            <a:ext cx="123826" cy="57151"/>
          </a:xfrm>
          <a:custGeom>
            <a:avLst/>
            <a:gdLst/>
            <a:ahLst/>
            <a:cxnLst/>
            <a:rect l="0" t="0" r="0" b="0"/>
            <a:pathLst>
              <a:path w="123826" h="57151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9525" y="57150"/>
                </a:lnTo>
                <a:lnTo>
                  <a:pt x="19050" y="47625"/>
                </a:lnTo>
                <a:lnTo>
                  <a:pt x="28575" y="47625"/>
                </a:lnTo>
                <a:lnTo>
                  <a:pt x="47625" y="38100"/>
                </a:lnTo>
                <a:lnTo>
                  <a:pt x="66675" y="28575"/>
                </a:lnTo>
                <a:lnTo>
                  <a:pt x="85725" y="1905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714750" y="4067175"/>
            <a:ext cx="19051" cy="1"/>
          </a:xfrm>
          <a:custGeom>
            <a:avLst/>
            <a:gdLst/>
            <a:ahLst/>
            <a:cxnLst/>
            <a:rect l="0" t="0" r="0" b="0"/>
            <a:pathLst>
              <a:path w="19051" h="1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524250" y="4257675"/>
            <a:ext cx="9526" cy="19051"/>
          </a:xfrm>
          <a:custGeom>
            <a:avLst/>
            <a:gdLst/>
            <a:ahLst/>
            <a:cxnLst/>
            <a:rect l="0" t="0" r="0" b="0"/>
            <a:pathLst>
              <a:path w="9526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905250" y="4305300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9525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181475" y="4124325"/>
            <a:ext cx="9526" cy="19051"/>
          </a:xfrm>
          <a:custGeom>
            <a:avLst/>
            <a:gdLst/>
            <a:ahLst/>
            <a:cxnLst/>
            <a:rect l="0" t="0" r="0" b="0"/>
            <a:pathLst>
              <a:path w="9526" h="190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314825" y="4381500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4638675" y="4210050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733925" y="4381500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2752725" y="4438650"/>
            <a:ext cx="971551" cy="1095376"/>
          </a:xfrm>
          <a:custGeom>
            <a:avLst/>
            <a:gdLst/>
            <a:ahLst/>
            <a:cxnLst/>
            <a:rect l="0" t="0" r="0" b="0"/>
            <a:pathLst>
              <a:path w="971551" h="1095376">
                <a:moveTo>
                  <a:pt x="0" y="1095375"/>
                </a:moveTo>
                <a:lnTo>
                  <a:pt x="0" y="1095375"/>
                </a:lnTo>
                <a:lnTo>
                  <a:pt x="0" y="1095375"/>
                </a:lnTo>
                <a:lnTo>
                  <a:pt x="0" y="1085850"/>
                </a:lnTo>
                <a:lnTo>
                  <a:pt x="0" y="1085850"/>
                </a:lnTo>
                <a:lnTo>
                  <a:pt x="0" y="1076325"/>
                </a:lnTo>
                <a:lnTo>
                  <a:pt x="9525" y="1066800"/>
                </a:lnTo>
                <a:lnTo>
                  <a:pt x="9525" y="1057275"/>
                </a:lnTo>
                <a:lnTo>
                  <a:pt x="9525" y="1038225"/>
                </a:lnTo>
                <a:lnTo>
                  <a:pt x="19050" y="1009650"/>
                </a:lnTo>
                <a:lnTo>
                  <a:pt x="19050" y="990600"/>
                </a:lnTo>
                <a:lnTo>
                  <a:pt x="28575" y="962025"/>
                </a:lnTo>
                <a:lnTo>
                  <a:pt x="28575" y="933450"/>
                </a:lnTo>
                <a:lnTo>
                  <a:pt x="38100" y="904875"/>
                </a:lnTo>
                <a:lnTo>
                  <a:pt x="38100" y="885825"/>
                </a:lnTo>
                <a:lnTo>
                  <a:pt x="47625" y="866775"/>
                </a:lnTo>
                <a:lnTo>
                  <a:pt x="57150" y="847725"/>
                </a:lnTo>
                <a:lnTo>
                  <a:pt x="66675" y="828675"/>
                </a:lnTo>
                <a:lnTo>
                  <a:pt x="76200" y="819150"/>
                </a:lnTo>
                <a:lnTo>
                  <a:pt x="95250" y="819150"/>
                </a:lnTo>
                <a:lnTo>
                  <a:pt x="114300" y="819150"/>
                </a:lnTo>
                <a:lnTo>
                  <a:pt x="133350" y="819150"/>
                </a:lnTo>
                <a:lnTo>
                  <a:pt x="152400" y="819150"/>
                </a:lnTo>
                <a:lnTo>
                  <a:pt x="171450" y="819150"/>
                </a:lnTo>
                <a:lnTo>
                  <a:pt x="190500" y="819150"/>
                </a:lnTo>
                <a:lnTo>
                  <a:pt x="200025" y="809625"/>
                </a:lnTo>
                <a:lnTo>
                  <a:pt x="219075" y="809625"/>
                </a:lnTo>
                <a:lnTo>
                  <a:pt x="238125" y="800100"/>
                </a:lnTo>
                <a:lnTo>
                  <a:pt x="247650" y="781050"/>
                </a:lnTo>
                <a:lnTo>
                  <a:pt x="257175" y="762000"/>
                </a:lnTo>
                <a:lnTo>
                  <a:pt x="276225" y="733425"/>
                </a:lnTo>
                <a:lnTo>
                  <a:pt x="285750" y="704850"/>
                </a:lnTo>
                <a:lnTo>
                  <a:pt x="295275" y="676275"/>
                </a:lnTo>
                <a:lnTo>
                  <a:pt x="304800" y="657225"/>
                </a:lnTo>
                <a:lnTo>
                  <a:pt x="314325" y="628650"/>
                </a:lnTo>
                <a:lnTo>
                  <a:pt x="323850" y="609600"/>
                </a:lnTo>
                <a:lnTo>
                  <a:pt x="333375" y="590550"/>
                </a:lnTo>
                <a:lnTo>
                  <a:pt x="352425" y="571500"/>
                </a:lnTo>
                <a:lnTo>
                  <a:pt x="361950" y="561975"/>
                </a:lnTo>
                <a:lnTo>
                  <a:pt x="371475" y="552450"/>
                </a:lnTo>
                <a:lnTo>
                  <a:pt x="390525" y="542925"/>
                </a:lnTo>
                <a:lnTo>
                  <a:pt x="409575" y="542925"/>
                </a:lnTo>
                <a:lnTo>
                  <a:pt x="419100" y="533400"/>
                </a:lnTo>
                <a:lnTo>
                  <a:pt x="438150" y="533400"/>
                </a:lnTo>
                <a:lnTo>
                  <a:pt x="457200" y="523875"/>
                </a:lnTo>
                <a:lnTo>
                  <a:pt x="476250" y="514350"/>
                </a:lnTo>
                <a:lnTo>
                  <a:pt x="495300" y="495300"/>
                </a:lnTo>
                <a:lnTo>
                  <a:pt x="514350" y="476250"/>
                </a:lnTo>
                <a:lnTo>
                  <a:pt x="533400" y="447675"/>
                </a:lnTo>
                <a:lnTo>
                  <a:pt x="542925" y="419100"/>
                </a:lnTo>
                <a:lnTo>
                  <a:pt x="561975" y="390525"/>
                </a:lnTo>
                <a:lnTo>
                  <a:pt x="581025" y="361950"/>
                </a:lnTo>
                <a:lnTo>
                  <a:pt x="590550" y="333375"/>
                </a:lnTo>
                <a:lnTo>
                  <a:pt x="609600" y="304800"/>
                </a:lnTo>
                <a:lnTo>
                  <a:pt x="619125" y="295275"/>
                </a:lnTo>
                <a:lnTo>
                  <a:pt x="628650" y="276225"/>
                </a:lnTo>
                <a:lnTo>
                  <a:pt x="647700" y="266700"/>
                </a:lnTo>
                <a:lnTo>
                  <a:pt x="666750" y="266700"/>
                </a:lnTo>
                <a:lnTo>
                  <a:pt x="676275" y="266700"/>
                </a:lnTo>
                <a:lnTo>
                  <a:pt x="685800" y="257175"/>
                </a:lnTo>
                <a:lnTo>
                  <a:pt x="695325" y="257175"/>
                </a:lnTo>
                <a:lnTo>
                  <a:pt x="714375" y="257175"/>
                </a:lnTo>
                <a:lnTo>
                  <a:pt x="723900" y="247650"/>
                </a:lnTo>
                <a:lnTo>
                  <a:pt x="742950" y="238125"/>
                </a:lnTo>
                <a:lnTo>
                  <a:pt x="752475" y="219075"/>
                </a:lnTo>
                <a:lnTo>
                  <a:pt x="771525" y="200025"/>
                </a:lnTo>
                <a:lnTo>
                  <a:pt x="790575" y="171450"/>
                </a:lnTo>
                <a:lnTo>
                  <a:pt x="809625" y="152400"/>
                </a:lnTo>
                <a:lnTo>
                  <a:pt x="819150" y="133350"/>
                </a:lnTo>
                <a:lnTo>
                  <a:pt x="838200" y="114300"/>
                </a:lnTo>
                <a:lnTo>
                  <a:pt x="857250" y="104775"/>
                </a:lnTo>
                <a:lnTo>
                  <a:pt x="866775" y="95250"/>
                </a:lnTo>
                <a:lnTo>
                  <a:pt x="885825" y="85725"/>
                </a:lnTo>
                <a:lnTo>
                  <a:pt x="895350" y="76200"/>
                </a:lnTo>
                <a:lnTo>
                  <a:pt x="914400" y="66675"/>
                </a:lnTo>
                <a:lnTo>
                  <a:pt x="914400" y="66675"/>
                </a:lnTo>
                <a:lnTo>
                  <a:pt x="933450" y="57150"/>
                </a:lnTo>
                <a:lnTo>
                  <a:pt x="942975" y="47625"/>
                </a:lnTo>
                <a:lnTo>
                  <a:pt x="952500" y="38100"/>
                </a:lnTo>
                <a:lnTo>
                  <a:pt x="962025" y="28575"/>
                </a:lnTo>
                <a:lnTo>
                  <a:pt x="962025" y="28575"/>
                </a:lnTo>
                <a:lnTo>
                  <a:pt x="971550" y="19050"/>
                </a:lnTo>
                <a:lnTo>
                  <a:pt x="971550" y="19050"/>
                </a:lnTo>
                <a:lnTo>
                  <a:pt x="962025" y="19050"/>
                </a:lnTo>
                <a:lnTo>
                  <a:pt x="952500" y="28575"/>
                </a:lnTo>
                <a:lnTo>
                  <a:pt x="942975" y="28575"/>
                </a:lnTo>
                <a:lnTo>
                  <a:pt x="923925" y="28575"/>
                </a:lnTo>
                <a:lnTo>
                  <a:pt x="904875" y="38100"/>
                </a:lnTo>
                <a:lnTo>
                  <a:pt x="885825" y="38100"/>
                </a:lnTo>
                <a:lnTo>
                  <a:pt x="866775" y="47625"/>
                </a:lnTo>
                <a:lnTo>
                  <a:pt x="857250" y="47625"/>
                </a:lnTo>
                <a:lnTo>
                  <a:pt x="857250" y="47625"/>
                </a:lnTo>
                <a:lnTo>
                  <a:pt x="847725" y="47625"/>
                </a:lnTo>
                <a:lnTo>
                  <a:pt x="847725" y="47625"/>
                </a:lnTo>
                <a:lnTo>
                  <a:pt x="847725" y="47625"/>
                </a:lnTo>
                <a:lnTo>
                  <a:pt x="847725" y="47625"/>
                </a:lnTo>
                <a:lnTo>
                  <a:pt x="857250" y="47625"/>
                </a:lnTo>
                <a:lnTo>
                  <a:pt x="866775" y="38100"/>
                </a:lnTo>
                <a:lnTo>
                  <a:pt x="876300" y="38100"/>
                </a:lnTo>
                <a:lnTo>
                  <a:pt x="885825" y="28575"/>
                </a:lnTo>
                <a:lnTo>
                  <a:pt x="904875" y="28575"/>
                </a:lnTo>
                <a:lnTo>
                  <a:pt x="923925" y="19050"/>
                </a:lnTo>
                <a:lnTo>
                  <a:pt x="933450" y="9525"/>
                </a:lnTo>
                <a:lnTo>
                  <a:pt x="942975" y="0"/>
                </a:lnTo>
                <a:lnTo>
                  <a:pt x="962025" y="0"/>
                </a:lnTo>
                <a:lnTo>
                  <a:pt x="962025" y="0"/>
                </a:lnTo>
                <a:lnTo>
                  <a:pt x="971550" y="9525"/>
                </a:lnTo>
                <a:lnTo>
                  <a:pt x="971550" y="19050"/>
                </a:lnTo>
                <a:lnTo>
                  <a:pt x="971550" y="38100"/>
                </a:lnTo>
                <a:lnTo>
                  <a:pt x="971550" y="57150"/>
                </a:lnTo>
                <a:lnTo>
                  <a:pt x="962025" y="76200"/>
                </a:lnTo>
                <a:lnTo>
                  <a:pt x="96202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248025" y="5114925"/>
            <a:ext cx="133351" cy="323851"/>
          </a:xfrm>
          <a:custGeom>
            <a:avLst/>
            <a:gdLst/>
            <a:ahLst/>
            <a:cxnLst/>
            <a:rect l="0" t="0" r="0" b="0"/>
            <a:pathLst>
              <a:path w="133351" h="323851">
                <a:moveTo>
                  <a:pt x="66675" y="0"/>
                </a:moveTo>
                <a:lnTo>
                  <a:pt x="66675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38100" y="57150"/>
                </a:lnTo>
                <a:lnTo>
                  <a:pt x="38100" y="85725"/>
                </a:lnTo>
                <a:lnTo>
                  <a:pt x="38100" y="114300"/>
                </a:lnTo>
                <a:lnTo>
                  <a:pt x="28575" y="142875"/>
                </a:lnTo>
                <a:lnTo>
                  <a:pt x="19050" y="171450"/>
                </a:lnTo>
                <a:lnTo>
                  <a:pt x="9525" y="200025"/>
                </a:lnTo>
                <a:lnTo>
                  <a:pt x="9525" y="228600"/>
                </a:lnTo>
                <a:lnTo>
                  <a:pt x="9525" y="247650"/>
                </a:lnTo>
                <a:lnTo>
                  <a:pt x="0" y="266700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85750"/>
                </a:lnTo>
                <a:lnTo>
                  <a:pt x="0" y="266700"/>
                </a:lnTo>
                <a:lnTo>
                  <a:pt x="9525" y="238125"/>
                </a:lnTo>
                <a:lnTo>
                  <a:pt x="9525" y="219075"/>
                </a:lnTo>
                <a:lnTo>
                  <a:pt x="19050" y="190500"/>
                </a:lnTo>
                <a:lnTo>
                  <a:pt x="28575" y="161925"/>
                </a:lnTo>
                <a:lnTo>
                  <a:pt x="28575" y="133350"/>
                </a:lnTo>
                <a:lnTo>
                  <a:pt x="38100" y="104775"/>
                </a:lnTo>
                <a:lnTo>
                  <a:pt x="38100" y="85725"/>
                </a:lnTo>
                <a:lnTo>
                  <a:pt x="38100" y="66675"/>
                </a:lnTo>
                <a:lnTo>
                  <a:pt x="38100" y="57150"/>
                </a:lnTo>
                <a:lnTo>
                  <a:pt x="38100" y="57150"/>
                </a:lnTo>
                <a:lnTo>
                  <a:pt x="38100" y="47625"/>
                </a:lnTo>
                <a:lnTo>
                  <a:pt x="38100" y="47625"/>
                </a:lnTo>
                <a:lnTo>
                  <a:pt x="28575" y="47625"/>
                </a:lnTo>
                <a:lnTo>
                  <a:pt x="28575" y="57150"/>
                </a:lnTo>
                <a:lnTo>
                  <a:pt x="28575" y="57150"/>
                </a:lnTo>
                <a:lnTo>
                  <a:pt x="28575" y="66675"/>
                </a:lnTo>
                <a:lnTo>
                  <a:pt x="38100" y="76200"/>
                </a:lnTo>
                <a:lnTo>
                  <a:pt x="38100" y="85725"/>
                </a:lnTo>
                <a:lnTo>
                  <a:pt x="38100" y="95250"/>
                </a:lnTo>
                <a:lnTo>
                  <a:pt x="47625" y="114300"/>
                </a:lnTo>
                <a:lnTo>
                  <a:pt x="57150" y="123825"/>
                </a:lnTo>
                <a:lnTo>
                  <a:pt x="66675" y="133350"/>
                </a:lnTo>
                <a:lnTo>
                  <a:pt x="85725" y="142875"/>
                </a:lnTo>
                <a:lnTo>
                  <a:pt x="95250" y="152400"/>
                </a:lnTo>
                <a:lnTo>
                  <a:pt x="104775" y="152400"/>
                </a:lnTo>
                <a:lnTo>
                  <a:pt x="114300" y="161925"/>
                </a:lnTo>
                <a:lnTo>
                  <a:pt x="123825" y="180975"/>
                </a:lnTo>
                <a:lnTo>
                  <a:pt x="133350" y="190500"/>
                </a:lnTo>
                <a:lnTo>
                  <a:pt x="133350" y="200025"/>
                </a:lnTo>
                <a:lnTo>
                  <a:pt x="133350" y="209550"/>
                </a:lnTo>
                <a:lnTo>
                  <a:pt x="133350" y="219075"/>
                </a:lnTo>
                <a:lnTo>
                  <a:pt x="123825" y="238125"/>
                </a:lnTo>
                <a:lnTo>
                  <a:pt x="114300" y="247650"/>
                </a:lnTo>
                <a:lnTo>
                  <a:pt x="95250" y="266700"/>
                </a:lnTo>
                <a:lnTo>
                  <a:pt x="85725" y="276225"/>
                </a:lnTo>
                <a:lnTo>
                  <a:pt x="66675" y="285750"/>
                </a:lnTo>
                <a:lnTo>
                  <a:pt x="47625" y="295275"/>
                </a:lnTo>
                <a:lnTo>
                  <a:pt x="38100" y="304800"/>
                </a:lnTo>
                <a:lnTo>
                  <a:pt x="28575" y="314325"/>
                </a:lnTo>
                <a:lnTo>
                  <a:pt x="19050" y="314325"/>
                </a:lnTo>
                <a:lnTo>
                  <a:pt x="9525" y="323850"/>
                </a:lnTo>
                <a:lnTo>
                  <a:pt x="9525" y="323850"/>
                </a:lnTo>
                <a:lnTo>
                  <a:pt x="95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467100" y="5076825"/>
            <a:ext cx="200026" cy="314326"/>
          </a:xfrm>
          <a:custGeom>
            <a:avLst/>
            <a:gdLst/>
            <a:ahLst/>
            <a:cxnLst/>
            <a:rect l="0" t="0" r="0" b="0"/>
            <a:pathLst>
              <a:path w="200026" h="3143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42875"/>
                </a:lnTo>
                <a:lnTo>
                  <a:pt x="19050" y="171450"/>
                </a:lnTo>
                <a:lnTo>
                  <a:pt x="19050" y="200025"/>
                </a:lnTo>
                <a:lnTo>
                  <a:pt x="28575" y="228600"/>
                </a:lnTo>
                <a:lnTo>
                  <a:pt x="28575" y="257175"/>
                </a:lnTo>
                <a:lnTo>
                  <a:pt x="38100" y="285750"/>
                </a:lnTo>
                <a:lnTo>
                  <a:pt x="57150" y="304800"/>
                </a:lnTo>
                <a:lnTo>
                  <a:pt x="66675" y="314325"/>
                </a:lnTo>
                <a:lnTo>
                  <a:pt x="76200" y="314325"/>
                </a:lnTo>
                <a:lnTo>
                  <a:pt x="95250" y="314325"/>
                </a:lnTo>
                <a:lnTo>
                  <a:pt x="114300" y="304800"/>
                </a:lnTo>
                <a:lnTo>
                  <a:pt x="123825" y="295275"/>
                </a:lnTo>
                <a:lnTo>
                  <a:pt x="142875" y="276225"/>
                </a:lnTo>
                <a:lnTo>
                  <a:pt x="152400" y="257175"/>
                </a:lnTo>
                <a:lnTo>
                  <a:pt x="171450" y="238125"/>
                </a:lnTo>
                <a:lnTo>
                  <a:pt x="180975" y="209550"/>
                </a:lnTo>
                <a:lnTo>
                  <a:pt x="190500" y="180975"/>
                </a:lnTo>
                <a:lnTo>
                  <a:pt x="200025" y="152400"/>
                </a:lnTo>
                <a:lnTo>
                  <a:pt x="200025" y="114300"/>
                </a:lnTo>
                <a:lnTo>
                  <a:pt x="200025" y="95250"/>
                </a:lnTo>
                <a:lnTo>
                  <a:pt x="200025" y="66675"/>
                </a:lnTo>
                <a:lnTo>
                  <a:pt x="200025" y="47625"/>
                </a:lnTo>
                <a:lnTo>
                  <a:pt x="190500" y="28575"/>
                </a:lnTo>
                <a:lnTo>
                  <a:pt x="180975" y="19050"/>
                </a:lnTo>
                <a:lnTo>
                  <a:pt x="161925" y="9525"/>
                </a:lnTo>
                <a:lnTo>
                  <a:pt x="142875" y="0"/>
                </a:lnTo>
                <a:lnTo>
                  <a:pt x="123825" y="0"/>
                </a:lnTo>
                <a:lnTo>
                  <a:pt x="104775" y="0"/>
                </a:lnTo>
                <a:lnTo>
                  <a:pt x="85725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47625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19050" y="114300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19050" y="180975"/>
                </a:lnTo>
                <a:lnTo>
                  <a:pt x="1905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3562350" y="5276850"/>
            <a:ext cx="333376" cy="171451"/>
          </a:xfrm>
          <a:custGeom>
            <a:avLst/>
            <a:gdLst/>
            <a:ahLst/>
            <a:cxnLst/>
            <a:rect l="0" t="0" r="0" b="0"/>
            <a:pathLst>
              <a:path w="333376" h="1714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9525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28575"/>
                </a:lnTo>
                <a:lnTo>
                  <a:pt x="95250" y="47625"/>
                </a:lnTo>
                <a:lnTo>
                  <a:pt x="104775" y="66675"/>
                </a:lnTo>
                <a:lnTo>
                  <a:pt x="123825" y="85725"/>
                </a:lnTo>
                <a:lnTo>
                  <a:pt x="133350" y="114300"/>
                </a:lnTo>
                <a:lnTo>
                  <a:pt x="142875" y="133350"/>
                </a:lnTo>
                <a:lnTo>
                  <a:pt x="152400" y="152400"/>
                </a:lnTo>
                <a:lnTo>
                  <a:pt x="161925" y="161925"/>
                </a:lnTo>
                <a:lnTo>
                  <a:pt x="171450" y="171450"/>
                </a:lnTo>
                <a:lnTo>
                  <a:pt x="190500" y="171450"/>
                </a:lnTo>
                <a:lnTo>
                  <a:pt x="200025" y="171450"/>
                </a:lnTo>
                <a:lnTo>
                  <a:pt x="209550" y="171450"/>
                </a:lnTo>
                <a:lnTo>
                  <a:pt x="219075" y="161925"/>
                </a:lnTo>
                <a:lnTo>
                  <a:pt x="238125" y="152400"/>
                </a:lnTo>
                <a:lnTo>
                  <a:pt x="247650" y="133350"/>
                </a:lnTo>
                <a:lnTo>
                  <a:pt x="257175" y="123825"/>
                </a:lnTo>
                <a:lnTo>
                  <a:pt x="276225" y="104775"/>
                </a:lnTo>
                <a:lnTo>
                  <a:pt x="295275" y="85725"/>
                </a:lnTo>
                <a:lnTo>
                  <a:pt x="304800" y="76200"/>
                </a:lnTo>
                <a:lnTo>
                  <a:pt x="314325" y="66675"/>
                </a:lnTo>
                <a:lnTo>
                  <a:pt x="323850" y="66675"/>
                </a:lnTo>
                <a:lnTo>
                  <a:pt x="333375" y="66675"/>
                </a:lnTo>
                <a:lnTo>
                  <a:pt x="333375" y="66675"/>
                </a:lnTo>
                <a:lnTo>
                  <a:pt x="33337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095625" y="2962275"/>
            <a:ext cx="19051" cy="476251"/>
          </a:xfrm>
          <a:custGeom>
            <a:avLst/>
            <a:gdLst/>
            <a:ahLst/>
            <a:cxnLst/>
            <a:rect l="0" t="0" r="0" b="0"/>
            <a:pathLst>
              <a:path w="19051" h="476251">
                <a:moveTo>
                  <a:pt x="9525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19050" y="238125"/>
                </a:lnTo>
                <a:lnTo>
                  <a:pt x="19050" y="266700"/>
                </a:lnTo>
                <a:lnTo>
                  <a:pt x="19050" y="304800"/>
                </a:lnTo>
                <a:lnTo>
                  <a:pt x="19050" y="333375"/>
                </a:lnTo>
                <a:lnTo>
                  <a:pt x="19050" y="381000"/>
                </a:lnTo>
                <a:lnTo>
                  <a:pt x="19050" y="419100"/>
                </a:lnTo>
                <a:lnTo>
                  <a:pt x="19050" y="457200"/>
                </a:lnTo>
                <a:lnTo>
                  <a:pt x="19050" y="476250"/>
                </a:lnTo>
                <a:lnTo>
                  <a:pt x="19050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076825" y="2867025"/>
            <a:ext cx="9526" cy="447676"/>
          </a:xfrm>
          <a:custGeom>
            <a:avLst/>
            <a:gdLst/>
            <a:ahLst/>
            <a:cxnLst/>
            <a:rect l="0" t="0" r="0" b="0"/>
            <a:pathLst>
              <a:path w="9526" h="447676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33350"/>
                </a:lnTo>
                <a:lnTo>
                  <a:pt x="0" y="161925"/>
                </a:lnTo>
                <a:lnTo>
                  <a:pt x="0" y="200025"/>
                </a:lnTo>
                <a:lnTo>
                  <a:pt x="0" y="228600"/>
                </a:lnTo>
                <a:lnTo>
                  <a:pt x="0" y="266700"/>
                </a:lnTo>
                <a:lnTo>
                  <a:pt x="9525" y="304800"/>
                </a:lnTo>
                <a:lnTo>
                  <a:pt x="9525" y="342900"/>
                </a:lnTo>
                <a:lnTo>
                  <a:pt x="9525" y="390525"/>
                </a:lnTo>
                <a:lnTo>
                  <a:pt x="9525" y="419100"/>
                </a:lnTo>
                <a:lnTo>
                  <a:pt x="9525" y="447675"/>
                </a:lnTo>
                <a:lnTo>
                  <a:pt x="9525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3124200" y="3028950"/>
            <a:ext cx="85726" cy="9526"/>
          </a:xfrm>
          <a:custGeom>
            <a:avLst/>
            <a:gdLst/>
            <a:ahLst/>
            <a:cxnLst/>
            <a:rect l="0" t="0" r="0" b="0"/>
            <a:pathLst>
              <a:path w="85726" h="9526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524250" y="3019425"/>
            <a:ext cx="66676" cy="9526"/>
          </a:xfrm>
          <a:custGeom>
            <a:avLst/>
            <a:gdLst/>
            <a:ahLst/>
            <a:cxnLst/>
            <a:rect l="0" t="0" r="0" b="0"/>
            <a:pathLst>
              <a:path w="66676" h="952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666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848100" y="3019425"/>
            <a:ext cx="76201" cy="1"/>
          </a:xfrm>
          <a:custGeom>
            <a:avLst/>
            <a:gdLst/>
            <a:ahLst/>
            <a:cxnLst/>
            <a:rect l="0" t="0" r="0" b="0"/>
            <a:pathLst>
              <a:path w="76201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4248150" y="3000375"/>
            <a:ext cx="47626" cy="9526"/>
          </a:xfrm>
          <a:custGeom>
            <a:avLst/>
            <a:gdLst/>
            <a:ahLst/>
            <a:cxnLst/>
            <a:rect l="0" t="0" r="0" b="0"/>
            <a:pathLst>
              <a:path w="47626" h="9526">
                <a:moveTo>
                  <a:pt x="0" y="9525"/>
                </a:moveTo>
                <a:lnTo>
                  <a:pt x="9525" y="9525"/>
                </a:lnTo>
                <a:lnTo>
                  <a:pt x="19050" y="9525"/>
                </a:lnTo>
                <a:lnTo>
                  <a:pt x="47625" y="0"/>
                </a:lnTo>
                <a:lnTo>
                  <a:pt x="476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4562475" y="3009900"/>
            <a:ext cx="314326" cy="9526"/>
          </a:xfrm>
          <a:custGeom>
            <a:avLst/>
            <a:gdLst/>
            <a:ahLst/>
            <a:cxnLst/>
            <a:rect l="0" t="0" r="0" b="0"/>
            <a:pathLst>
              <a:path w="314326" h="9526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66675" y="0"/>
                </a:lnTo>
                <a:lnTo>
                  <a:pt x="85725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209550" y="0"/>
                </a:lnTo>
                <a:lnTo>
                  <a:pt x="238125" y="9525"/>
                </a:lnTo>
                <a:lnTo>
                  <a:pt x="266700" y="9525"/>
                </a:lnTo>
                <a:lnTo>
                  <a:pt x="295275" y="9525"/>
                </a:lnTo>
                <a:lnTo>
                  <a:pt x="314325" y="9525"/>
                </a:lnTo>
                <a:lnTo>
                  <a:pt x="3143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3171825" y="3238500"/>
            <a:ext cx="38101" cy="1"/>
          </a:xfrm>
          <a:custGeom>
            <a:avLst/>
            <a:gdLst/>
            <a:ahLst/>
            <a:cxnLst/>
            <a:rect l="0" t="0" r="0" b="0"/>
            <a:pathLst>
              <a:path w="381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3409950" y="3248025"/>
            <a:ext cx="66676" cy="1"/>
          </a:xfrm>
          <a:custGeom>
            <a:avLst/>
            <a:gdLst/>
            <a:ahLst/>
            <a:cxnLst/>
            <a:rect l="0" t="0" r="0" b="0"/>
            <a:pathLst>
              <a:path w="6667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3705225" y="3238500"/>
            <a:ext cx="104776" cy="1"/>
          </a:xfrm>
          <a:custGeom>
            <a:avLst/>
            <a:gdLst/>
            <a:ahLst/>
            <a:cxnLst/>
            <a:rect l="0" t="0" r="0" b="0"/>
            <a:pathLst>
              <a:path w="104776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4019550" y="3248025"/>
            <a:ext cx="76201" cy="1"/>
          </a:xfrm>
          <a:custGeom>
            <a:avLst/>
            <a:gdLst/>
            <a:ahLst/>
            <a:cxnLst/>
            <a:rect l="0" t="0" r="0" b="0"/>
            <a:pathLst>
              <a:path w="76201" h="1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5715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4381500" y="3219450"/>
            <a:ext cx="419101" cy="9526"/>
          </a:xfrm>
          <a:custGeom>
            <a:avLst/>
            <a:gdLst/>
            <a:ahLst/>
            <a:cxnLst/>
            <a:rect l="0" t="0" r="0" b="0"/>
            <a:pathLst>
              <a:path w="419101" h="9526">
                <a:moveTo>
                  <a:pt x="0" y="9525"/>
                </a:moveTo>
                <a:lnTo>
                  <a:pt x="9525" y="9525"/>
                </a:lnTo>
                <a:lnTo>
                  <a:pt x="1905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47650" y="0"/>
                </a:lnTo>
                <a:lnTo>
                  <a:pt x="276225" y="0"/>
                </a:lnTo>
                <a:lnTo>
                  <a:pt x="304800" y="0"/>
                </a:lnTo>
                <a:lnTo>
                  <a:pt x="333375" y="0"/>
                </a:lnTo>
                <a:lnTo>
                  <a:pt x="361950" y="0"/>
                </a:lnTo>
                <a:lnTo>
                  <a:pt x="390525" y="0"/>
                </a:lnTo>
                <a:lnTo>
                  <a:pt x="409575" y="0"/>
                </a:lnTo>
                <a:lnTo>
                  <a:pt x="419100" y="0"/>
                </a:lnTo>
                <a:lnTo>
                  <a:pt x="4191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3457575" y="3076575"/>
            <a:ext cx="85726" cy="123826"/>
          </a:xfrm>
          <a:custGeom>
            <a:avLst/>
            <a:gdLst/>
            <a:ahLst/>
            <a:cxnLst/>
            <a:rect l="0" t="0" r="0" b="0"/>
            <a:pathLst>
              <a:path w="85726" h="123826">
                <a:moveTo>
                  <a:pt x="85725" y="0"/>
                </a:moveTo>
                <a:lnTo>
                  <a:pt x="76200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38100" y="57150"/>
                </a:lnTo>
                <a:lnTo>
                  <a:pt x="19050" y="85725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3762375" y="3067050"/>
            <a:ext cx="38101" cy="95251"/>
          </a:xfrm>
          <a:custGeom>
            <a:avLst/>
            <a:gdLst/>
            <a:ahLst/>
            <a:cxnLst/>
            <a:rect l="0" t="0" r="0" b="0"/>
            <a:pathLst>
              <a:path w="38101" h="952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28575" y="28575"/>
                </a:lnTo>
                <a:lnTo>
                  <a:pt x="19050" y="57150"/>
                </a:lnTo>
                <a:lnTo>
                  <a:pt x="9525" y="76200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4105275" y="3076575"/>
            <a:ext cx="47626" cy="57151"/>
          </a:xfrm>
          <a:custGeom>
            <a:avLst/>
            <a:gdLst/>
            <a:ahLst/>
            <a:cxnLst/>
            <a:rect l="0" t="0" r="0" b="0"/>
            <a:pathLst>
              <a:path w="47626" h="57151">
                <a:moveTo>
                  <a:pt x="47625" y="0"/>
                </a:moveTo>
                <a:lnTo>
                  <a:pt x="47625" y="0"/>
                </a:lnTo>
                <a:lnTo>
                  <a:pt x="38100" y="9525"/>
                </a:lnTo>
                <a:lnTo>
                  <a:pt x="28575" y="28575"/>
                </a:lnTo>
                <a:lnTo>
                  <a:pt x="9525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4391025" y="3028950"/>
            <a:ext cx="66676" cy="114301"/>
          </a:xfrm>
          <a:custGeom>
            <a:avLst/>
            <a:gdLst/>
            <a:ahLst/>
            <a:cxnLst/>
            <a:rect l="0" t="0" r="0" b="0"/>
            <a:pathLst>
              <a:path w="66676" h="114301">
                <a:moveTo>
                  <a:pt x="66675" y="0"/>
                </a:moveTo>
                <a:lnTo>
                  <a:pt x="66675" y="0"/>
                </a:lnTo>
                <a:lnTo>
                  <a:pt x="66675" y="9525"/>
                </a:lnTo>
                <a:lnTo>
                  <a:pt x="57150" y="28575"/>
                </a:lnTo>
                <a:lnTo>
                  <a:pt x="38100" y="47625"/>
                </a:lnTo>
                <a:lnTo>
                  <a:pt x="28575" y="76200"/>
                </a:lnTo>
                <a:lnTo>
                  <a:pt x="9525" y="95250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4648200" y="3076575"/>
            <a:ext cx="57151" cy="85726"/>
          </a:xfrm>
          <a:custGeom>
            <a:avLst/>
            <a:gdLst/>
            <a:ahLst/>
            <a:cxnLst/>
            <a:rect l="0" t="0" r="0" b="0"/>
            <a:pathLst>
              <a:path w="57151" h="85726">
                <a:moveTo>
                  <a:pt x="57150" y="0"/>
                </a:moveTo>
                <a:lnTo>
                  <a:pt x="47625" y="0"/>
                </a:lnTo>
                <a:lnTo>
                  <a:pt x="38100" y="9525"/>
                </a:lnTo>
                <a:lnTo>
                  <a:pt x="28575" y="28575"/>
                </a:lnTo>
                <a:lnTo>
                  <a:pt x="19050" y="47625"/>
                </a:lnTo>
                <a:lnTo>
                  <a:pt x="9525" y="76200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4867275" y="3086100"/>
            <a:ext cx="47626" cy="104776"/>
          </a:xfrm>
          <a:custGeom>
            <a:avLst/>
            <a:gdLst/>
            <a:ahLst/>
            <a:cxnLst/>
            <a:rect l="0" t="0" r="0" b="0"/>
            <a:pathLst>
              <a:path w="47626" h="104776">
                <a:moveTo>
                  <a:pt x="47625" y="0"/>
                </a:moveTo>
                <a:lnTo>
                  <a:pt x="47625" y="0"/>
                </a:lnTo>
                <a:lnTo>
                  <a:pt x="47625" y="19050"/>
                </a:lnTo>
                <a:lnTo>
                  <a:pt x="38100" y="38100"/>
                </a:lnTo>
                <a:lnTo>
                  <a:pt x="28575" y="66675"/>
                </a:lnTo>
                <a:lnTo>
                  <a:pt x="9525" y="85725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915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785" y="1179261"/>
            <a:ext cx="9994282" cy="3877647"/>
          </a:xfrm>
          <a:prstGeom prst="rect">
            <a:avLst/>
          </a:prstGeom>
        </p:spPr>
      </p:pic>
      <p:sp>
        <p:nvSpPr>
          <p:cNvPr id="3" name="Полилиния 2"/>
          <p:cNvSpPr/>
          <p:nvPr/>
        </p:nvSpPr>
        <p:spPr>
          <a:xfrm>
            <a:off x="9191625" y="3562350"/>
            <a:ext cx="390526" cy="819151"/>
          </a:xfrm>
          <a:custGeom>
            <a:avLst/>
            <a:gdLst/>
            <a:ahLst/>
            <a:cxnLst/>
            <a:rect l="0" t="0" r="0" b="0"/>
            <a:pathLst>
              <a:path w="390526" h="819151">
                <a:moveTo>
                  <a:pt x="38100" y="38100"/>
                </a:moveTo>
                <a:lnTo>
                  <a:pt x="38100" y="47625"/>
                </a:lnTo>
                <a:lnTo>
                  <a:pt x="38100" y="47625"/>
                </a:lnTo>
                <a:lnTo>
                  <a:pt x="38100" y="57150"/>
                </a:lnTo>
                <a:lnTo>
                  <a:pt x="28575" y="66675"/>
                </a:lnTo>
                <a:lnTo>
                  <a:pt x="28575" y="76200"/>
                </a:lnTo>
                <a:lnTo>
                  <a:pt x="28575" y="85725"/>
                </a:lnTo>
                <a:lnTo>
                  <a:pt x="28575" y="104775"/>
                </a:lnTo>
                <a:lnTo>
                  <a:pt x="19050" y="114300"/>
                </a:lnTo>
                <a:lnTo>
                  <a:pt x="19050" y="123825"/>
                </a:lnTo>
                <a:lnTo>
                  <a:pt x="19050" y="142875"/>
                </a:lnTo>
                <a:lnTo>
                  <a:pt x="19050" y="152400"/>
                </a:lnTo>
                <a:lnTo>
                  <a:pt x="9525" y="171450"/>
                </a:lnTo>
                <a:lnTo>
                  <a:pt x="9525" y="180975"/>
                </a:lnTo>
                <a:lnTo>
                  <a:pt x="9525" y="190500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0" y="133350"/>
                </a:lnTo>
                <a:lnTo>
                  <a:pt x="9525" y="123825"/>
                </a:lnTo>
                <a:lnTo>
                  <a:pt x="9525" y="104775"/>
                </a:lnTo>
                <a:lnTo>
                  <a:pt x="19050" y="95250"/>
                </a:lnTo>
                <a:lnTo>
                  <a:pt x="19050" y="76200"/>
                </a:lnTo>
                <a:lnTo>
                  <a:pt x="28575" y="66675"/>
                </a:lnTo>
                <a:lnTo>
                  <a:pt x="38100" y="47625"/>
                </a:lnTo>
                <a:lnTo>
                  <a:pt x="47625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66675" y="19050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42875" y="19050"/>
                </a:lnTo>
                <a:lnTo>
                  <a:pt x="142875" y="28575"/>
                </a:lnTo>
                <a:lnTo>
                  <a:pt x="152400" y="38100"/>
                </a:lnTo>
                <a:lnTo>
                  <a:pt x="152400" y="47625"/>
                </a:lnTo>
                <a:lnTo>
                  <a:pt x="161925" y="66675"/>
                </a:lnTo>
                <a:lnTo>
                  <a:pt x="161925" y="76200"/>
                </a:lnTo>
                <a:lnTo>
                  <a:pt x="161925" y="95250"/>
                </a:lnTo>
                <a:lnTo>
                  <a:pt x="161925" y="104775"/>
                </a:lnTo>
                <a:lnTo>
                  <a:pt x="161925" y="123825"/>
                </a:lnTo>
                <a:lnTo>
                  <a:pt x="161925" y="133350"/>
                </a:lnTo>
                <a:lnTo>
                  <a:pt x="161925" y="152400"/>
                </a:lnTo>
                <a:lnTo>
                  <a:pt x="161925" y="171450"/>
                </a:lnTo>
                <a:lnTo>
                  <a:pt x="161925" y="180975"/>
                </a:lnTo>
                <a:lnTo>
                  <a:pt x="171450" y="200025"/>
                </a:lnTo>
                <a:lnTo>
                  <a:pt x="171450" y="219075"/>
                </a:lnTo>
                <a:lnTo>
                  <a:pt x="161925" y="238125"/>
                </a:lnTo>
                <a:lnTo>
                  <a:pt x="161925" y="257175"/>
                </a:lnTo>
                <a:lnTo>
                  <a:pt x="161925" y="276225"/>
                </a:lnTo>
                <a:lnTo>
                  <a:pt x="161925" y="304800"/>
                </a:lnTo>
                <a:lnTo>
                  <a:pt x="161925" y="323850"/>
                </a:lnTo>
                <a:lnTo>
                  <a:pt x="161925" y="342900"/>
                </a:lnTo>
                <a:lnTo>
                  <a:pt x="161925" y="371475"/>
                </a:lnTo>
                <a:lnTo>
                  <a:pt x="161925" y="390525"/>
                </a:lnTo>
                <a:lnTo>
                  <a:pt x="152400" y="419100"/>
                </a:lnTo>
                <a:lnTo>
                  <a:pt x="152400" y="438150"/>
                </a:lnTo>
                <a:lnTo>
                  <a:pt x="152400" y="466725"/>
                </a:lnTo>
                <a:lnTo>
                  <a:pt x="152400" y="495300"/>
                </a:lnTo>
                <a:lnTo>
                  <a:pt x="142875" y="514350"/>
                </a:lnTo>
                <a:lnTo>
                  <a:pt x="142875" y="542925"/>
                </a:lnTo>
                <a:lnTo>
                  <a:pt x="142875" y="571500"/>
                </a:lnTo>
                <a:lnTo>
                  <a:pt x="142875" y="590550"/>
                </a:lnTo>
                <a:lnTo>
                  <a:pt x="133350" y="619125"/>
                </a:lnTo>
                <a:lnTo>
                  <a:pt x="133350" y="647700"/>
                </a:lnTo>
                <a:lnTo>
                  <a:pt x="133350" y="676275"/>
                </a:lnTo>
                <a:lnTo>
                  <a:pt x="133350" y="704850"/>
                </a:lnTo>
                <a:lnTo>
                  <a:pt x="133350" y="723900"/>
                </a:lnTo>
                <a:lnTo>
                  <a:pt x="133350" y="742950"/>
                </a:lnTo>
                <a:lnTo>
                  <a:pt x="133350" y="762000"/>
                </a:lnTo>
                <a:lnTo>
                  <a:pt x="133350" y="781050"/>
                </a:lnTo>
                <a:lnTo>
                  <a:pt x="133350" y="800100"/>
                </a:lnTo>
                <a:lnTo>
                  <a:pt x="133350" y="809625"/>
                </a:lnTo>
                <a:lnTo>
                  <a:pt x="142875" y="819150"/>
                </a:lnTo>
                <a:lnTo>
                  <a:pt x="142875" y="819150"/>
                </a:lnTo>
                <a:lnTo>
                  <a:pt x="152400" y="819150"/>
                </a:lnTo>
                <a:lnTo>
                  <a:pt x="161925" y="819150"/>
                </a:lnTo>
                <a:lnTo>
                  <a:pt x="171450" y="819150"/>
                </a:lnTo>
                <a:lnTo>
                  <a:pt x="180975" y="819150"/>
                </a:lnTo>
                <a:lnTo>
                  <a:pt x="190500" y="809625"/>
                </a:lnTo>
                <a:lnTo>
                  <a:pt x="209550" y="790575"/>
                </a:lnTo>
                <a:lnTo>
                  <a:pt x="219075" y="781050"/>
                </a:lnTo>
                <a:lnTo>
                  <a:pt x="238125" y="762000"/>
                </a:lnTo>
                <a:lnTo>
                  <a:pt x="257175" y="742950"/>
                </a:lnTo>
                <a:lnTo>
                  <a:pt x="276225" y="723900"/>
                </a:lnTo>
                <a:lnTo>
                  <a:pt x="285750" y="704850"/>
                </a:lnTo>
                <a:lnTo>
                  <a:pt x="304800" y="685800"/>
                </a:lnTo>
                <a:lnTo>
                  <a:pt x="323850" y="666750"/>
                </a:lnTo>
                <a:lnTo>
                  <a:pt x="333375" y="647700"/>
                </a:lnTo>
                <a:lnTo>
                  <a:pt x="352425" y="628650"/>
                </a:lnTo>
                <a:lnTo>
                  <a:pt x="361950" y="619125"/>
                </a:lnTo>
                <a:lnTo>
                  <a:pt x="371475" y="609600"/>
                </a:lnTo>
                <a:lnTo>
                  <a:pt x="381000" y="600075"/>
                </a:lnTo>
                <a:lnTo>
                  <a:pt x="381000" y="600075"/>
                </a:lnTo>
                <a:lnTo>
                  <a:pt x="381000" y="600075"/>
                </a:lnTo>
                <a:lnTo>
                  <a:pt x="381000" y="600075"/>
                </a:lnTo>
                <a:lnTo>
                  <a:pt x="390525" y="600075"/>
                </a:lnTo>
                <a:lnTo>
                  <a:pt x="381000" y="600075"/>
                </a:lnTo>
                <a:lnTo>
                  <a:pt x="381000" y="600075"/>
                </a:lnTo>
                <a:lnTo>
                  <a:pt x="381000" y="600075"/>
                </a:lnTo>
                <a:lnTo>
                  <a:pt x="381000" y="609600"/>
                </a:lnTo>
                <a:lnTo>
                  <a:pt x="381000" y="609600"/>
                </a:lnTo>
                <a:lnTo>
                  <a:pt x="381000" y="609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9534525" y="363855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9572625" y="371475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9982200" y="3105150"/>
            <a:ext cx="200026" cy="409576"/>
          </a:xfrm>
          <a:custGeom>
            <a:avLst/>
            <a:gdLst/>
            <a:ahLst/>
            <a:cxnLst/>
            <a:rect l="0" t="0" r="0" b="0"/>
            <a:pathLst>
              <a:path w="200026" h="409576">
                <a:moveTo>
                  <a:pt x="200025" y="0"/>
                </a:moveTo>
                <a:lnTo>
                  <a:pt x="200025" y="0"/>
                </a:lnTo>
                <a:lnTo>
                  <a:pt x="190500" y="0"/>
                </a:lnTo>
                <a:lnTo>
                  <a:pt x="190500" y="9525"/>
                </a:lnTo>
                <a:lnTo>
                  <a:pt x="180975" y="19050"/>
                </a:lnTo>
                <a:lnTo>
                  <a:pt x="171450" y="28575"/>
                </a:lnTo>
                <a:lnTo>
                  <a:pt x="161925" y="38100"/>
                </a:lnTo>
                <a:lnTo>
                  <a:pt x="161925" y="57150"/>
                </a:lnTo>
                <a:lnTo>
                  <a:pt x="161925" y="66675"/>
                </a:lnTo>
                <a:lnTo>
                  <a:pt x="161925" y="85725"/>
                </a:lnTo>
                <a:lnTo>
                  <a:pt x="152400" y="104775"/>
                </a:lnTo>
                <a:lnTo>
                  <a:pt x="152400" y="133350"/>
                </a:lnTo>
                <a:lnTo>
                  <a:pt x="142875" y="152400"/>
                </a:lnTo>
                <a:lnTo>
                  <a:pt x="142875" y="180975"/>
                </a:lnTo>
                <a:lnTo>
                  <a:pt x="142875" y="200025"/>
                </a:lnTo>
                <a:lnTo>
                  <a:pt x="142875" y="228600"/>
                </a:lnTo>
                <a:lnTo>
                  <a:pt x="133350" y="257175"/>
                </a:lnTo>
                <a:lnTo>
                  <a:pt x="133350" y="276225"/>
                </a:lnTo>
                <a:lnTo>
                  <a:pt x="123825" y="304800"/>
                </a:lnTo>
                <a:lnTo>
                  <a:pt x="123825" y="323850"/>
                </a:lnTo>
                <a:lnTo>
                  <a:pt x="114300" y="333375"/>
                </a:lnTo>
                <a:lnTo>
                  <a:pt x="114300" y="352425"/>
                </a:lnTo>
                <a:lnTo>
                  <a:pt x="104775" y="371475"/>
                </a:lnTo>
                <a:lnTo>
                  <a:pt x="95250" y="381000"/>
                </a:lnTo>
                <a:lnTo>
                  <a:pt x="85725" y="390525"/>
                </a:lnTo>
                <a:lnTo>
                  <a:pt x="76200" y="400050"/>
                </a:lnTo>
                <a:lnTo>
                  <a:pt x="57150" y="400050"/>
                </a:lnTo>
                <a:lnTo>
                  <a:pt x="47625" y="409575"/>
                </a:lnTo>
                <a:lnTo>
                  <a:pt x="38100" y="409575"/>
                </a:lnTo>
                <a:lnTo>
                  <a:pt x="28575" y="409575"/>
                </a:lnTo>
                <a:lnTo>
                  <a:pt x="19050" y="409575"/>
                </a:lnTo>
                <a:lnTo>
                  <a:pt x="9525" y="409575"/>
                </a:lnTo>
                <a:lnTo>
                  <a:pt x="0" y="409575"/>
                </a:lnTo>
                <a:lnTo>
                  <a:pt x="0" y="409575"/>
                </a:lnTo>
                <a:lnTo>
                  <a:pt x="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0010775" y="3143250"/>
            <a:ext cx="209551" cy="352426"/>
          </a:xfrm>
          <a:custGeom>
            <a:avLst/>
            <a:gdLst/>
            <a:ahLst/>
            <a:cxnLst/>
            <a:rect l="0" t="0" r="0" b="0"/>
            <a:pathLst>
              <a:path w="209551" h="352426">
                <a:moveTo>
                  <a:pt x="161925" y="0"/>
                </a:moveTo>
                <a:lnTo>
                  <a:pt x="16192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9525"/>
                </a:lnTo>
                <a:lnTo>
                  <a:pt x="180975" y="19050"/>
                </a:lnTo>
                <a:lnTo>
                  <a:pt x="180975" y="28575"/>
                </a:lnTo>
                <a:lnTo>
                  <a:pt x="180975" y="47625"/>
                </a:lnTo>
                <a:lnTo>
                  <a:pt x="180975" y="66675"/>
                </a:lnTo>
                <a:lnTo>
                  <a:pt x="180975" y="85725"/>
                </a:lnTo>
                <a:lnTo>
                  <a:pt x="180975" y="104775"/>
                </a:lnTo>
                <a:lnTo>
                  <a:pt x="180975" y="133350"/>
                </a:lnTo>
                <a:lnTo>
                  <a:pt x="180975" y="152400"/>
                </a:lnTo>
                <a:lnTo>
                  <a:pt x="171450" y="180975"/>
                </a:lnTo>
                <a:lnTo>
                  <a:pt x="171450" y="200025"/>
                </a:lnTo>
                <a:lnTo>
                  <a:pt x="171450" y="228600"/>
                </a:lnTo>
                <a:lnTo>
                  <a:pt x="171450" y="247650"/>
                </a:lnTo>
                <a:lnTo>
                  <a:pt x="171450" y="276225"/>
                </a:lnTo>
                <a:lnTo>
                  <a:pt x="180975" y="295275"/>
                </a:lnTo>
                <a:lnTo>
                  <a:pt x="180975" y="314325"/>
                </a:lnTo>
                <a:lnTo>
                  <a:pt x="180975" y="323850"/>
                </a:lnTo>
                <a:lnTo>
                  <a:pt x="180975" y="342900"/>
                </a:lnTo>
                <a:lnTo>
                  <a:pt x="180975" y="352425"/>
                </a:lnTo>
                <a:lnTo>
                  <a:pt x="180975" y="352425"/>
                </a:lnTo>
                <a:lnTo>
                  <a:pt x="190500" y="352425"/>
                </a:lnTo>
                <a:lnTo>
                  <a:pt x="190500" y="352425"/>
                </a:lnTo>
                <a:lnTo>
                  <a:pt x="200025" y="352425"/>
                </a:lnTo>
                <a:lnTo>
                  <a:pt x="200025" y="342900"/>
                </a:lnTo>
                <a:lnTo>
                  <a:pt x="200025" y="333375"/>
                </a:lnTo>
                <a:lnTo>
                  <a:pt x="209550" y="323850"/>
                </a:lnTo>
                <a:lnTo>
                  <a:pt x="209550" y="304800"/>
                </a:lnTo>
                <a:lnTo>
                  <a:pt x="209550" y="295275"/>
                </a:lnTo>
                <a:lnTo>
                  <a:pt x="209550" y="276225"/>
                </a:lnTo>
                <a:lnTo>
                  <a:pt x="209550" y="257175"/>
                </a:lnTo>
                <a:lnTo>
                  <a:pt x="209550" y="238125"/>
                </a:lnTo>
                <a:lnTo>
                  <a:pt x="200025" y="219075"/>
                </a:lnTo>
                <a:lnTo>
                  <a:pt x="190500" y="209550"/>
                </a:lnTo>
                <a:lnTo>
                  <a:pt x="180975" y="190500"/>
                </a:lnTo>
                <a:lnTo>
                  <a:pt x="180975" y="180975"/>
                </a:lnTo>
                <a:lnTo>
                  <a:pt x="161925" y="171450"/>
                </a:lnTo>
                <a:lnTo>
                  <a:pt x="152400" y="161925"/>
                </a:lnTo>
                <a:lnTo>
                  <a:pt x="142875" y="152400"/>
                </a:lnTo>
                <a:lnTo>
                  <a:pt x="133350" y="142875"/>
                </a:lnTo>
                <a:lnTo>
                  <a:pt x="114300" y="142875"/>
                </a:lnTo>
                <a:lnTo>
                  <a:pt x="95250" y="142875"/>
                </a:lnTo>
                <a:lnTo>
                  <a:pt x="85725" y="142875"/>
                </a:lnTo>
                <a:lnTo>
                  <a:pt x="66675" y="152400"/>
                </a:lnTo>
                <a:lnTo>
                  <a:pt x="57150" y="152400"/>
                </a:lnTo>
                <a:lnTo>
                  <a:pt x="38100" y="161925"/>
                </a:lnTo>
                <a:lnTo>
                  <a:pt x="28575" y="171450"/>
                </a:lnTo>
                <a:lnTo>
                  <a:pt x="9525" y="180975"/>
                </a:lnTo>
                <a:lnTo>
                  <a:pt x="9525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9525" y="209550"/>
                </a:lnTo>
                <a:lnTo>
                  <a:pt x="9525" y="219075"/>
                </a:lnTo>
                <a:lnTo>
                  <a:pt x="19050" y="219075"/>
                </a:lnTo>
                <a:lnTo>
                  <a:pt x="28575" y="228600"/>
                </a:lnTo>
                <a:lnTo>
                  <a:pt x="38100" y="228600"/>
                </a:lnTo>
                <a:lnTo>
                  <a:pt x="381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9877425" y="3581400"/>
            <a:ext cx="704851" cy="19051"/>
          </a:xfrm>
          <a:custGeom>
            <a:avLst/>
            <a:gdLst/>
            <a:ahLst/>
            <a:cxnLst/>
            <a:rect l="0" t="0" r="0" b="0"/>
            <a:pathLst>
              <a:path w="7048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76200" y="19050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47650" y="9525"/>
                </a:lnTo>
                <a:lnTo>
                  <a:pt x="266700" y="9525"/>
                </a:lnTo>
                <a:lnTo>
                  <a:pt x="276225" y="9525"/>
                </a:lnTo>
                <a:lnTo>
                  <a:pt x="295275" y="9525"/>
                </a:lnTo>
                <a:lnTo>
                  <a:pt x="304800" y="9525"/>
                </a:lnTo>
                <a:lnTo>
                  <a:pt x="323850" y="9525"/>
                </a:lnTo>
                <a:lnTo>
                  <a:pt x="342900" y="9525"/>
                </a:lnTo>
                <a:lnTo>
                  <a:pt x="352425" y="9525"/>
                </a:lnTo>
                <a:lnTo>
                  <a:pt x="371475" y="9525"/>
                </a:lnTo>
                <a:lnTo>
                  <a:pt x="381000" y="9525"/>
                </a:lnTo>
                <a:lnTo>
                  <a:pt x="409575" y="9525"/>
                </a:lnTo>
                <a:lnTo>
                  <a:pt x="419100" y="9525"/>
                </a:lnTo>
                <a:lnTo>
                  <a:pt x="438150" y="9525"/>
                </a:lnTo>
                <a:lnTo>
                  <a:pt x="457200" y="9525"/>
                </a:lnTo>
                <a:lnTo>
                  <a:pt x="476250" y="9525"/>
                </a:lnTo>
                <a:lnTo>
                  <a:pt x="495300" y="9525"/>
                </a:lnTo>
                <a:lnTo>
                  <a:pt x="504825" y="9525"/>
                </a:lnTo>
                <a:lnTo>
                  <a:pt x="523875" y="9525"/>
                </a:lnTo>
                <a:lnTo>
                  <a:pt x="542925" y="9525"/>
                </a:lnTo>
                <a:lnTo>
                  <a:pt x="561975" y="9525"/>
                </a:lnTo>
                <a:lnTo>
                  <a:pt x="571500" y="9525"/>
                </a:lnTo>
                <a:lnTo>
                  <a:pt x="590550" y="9525"/>
                </a:lnTo>
                <a:lnTo>
                  <a:pt x="600075" y="0"/>
                </a:lnTo>
                <a:lnTo>
                  <a:pt x="619125" y="0"/>
                </a:lnTo>
                <a:lnTo>
                  <a:pt x="638175" y="0"/>
                </a:lnTo>
                <a:lnTo>
                  <a:pt x="647700" y="0"/>
                </a:lnTo>
                <a:lnTo>
                  <a:pt x="657225" y="9525"/>
                </a:lnTo>
                <a:lnTo>
                  <a:pt x="676275" y="0"/>
                </a:lnTo>
                <a:lnTo>
                  <a:pt x="685800" y="0"/>
                </a:lnTo>
                <a:lnTo>
                  <a:pt x="685800" y="0"/>
                </a:lnTo>
                <a:lnTo>
                  <a:pt x="695325" y="0"/>
                </a:lnTo>
                <a:lnTo>
                  <a:pt x="704850" y="0"/>
                </a:lnTo>
                <a:lnTo>
                  <a:pt x="704850" y="0"/>
                </a:lnTo>
                <a:lnTo>
                  <a:pt x="704850" y="0"/>
                </a:lnTo>
                <a:lnTo>
                  <a:pt x="704850" y="0"/>
                </a:lnTo>
                <a:lnTo>
                  <a:pt x="704850" y="0"/>
                </a:lnTo>
                <a:lnTo>
                  <a:pt x="704850" y="0"/>
                </a:lnTo>
                <a:lnTo>
                  <a:pt x="704850" y="0"/>
                </a:lnTo>
                <a:lnTo>
                  <a:pt x="7048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9991725" y="3781425"/>
            <a:ext cx="219076" cy="371476"/>
          </a:xfrm>
          <a:custGeom>
            <a:avLst/>
            <a:gdLst/>
            <a:ahLst/>
            <a:cxnLst/>
            <a:rect l="0" t="0" r="0" b="0"/>
            <a:pathLst>
              <a:path w="219076" h="371476">
                <a:moveTo>
                  <a:pt x="19050" y="66675"/>
                </a:moveTo>
                <a:lnTo>
                  <a:pt x="19050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0025"/>
                </a:lnTo>
                <a:lnTo>
                  <a:pt x="9525" y="228600"/>
                </a:lnTo>
                <a:lnTo>
                  <a:pt x="9525" y="247650"/>
                </a:lnTo>
                <a:lnTo>
                  <a:pt x="9525" y="276225"/>
                </a:lnTo>
                <a:lnTo>
                  <a:pt x="9525" y="285750"/>
                </a:lnTo>
                <a:lnTo>
                  <a:pt x="19050" y="304800"/>
                </a:lnTo>
                <a:lnTo>
                  <a:pt x="19050" y="323850"/>
                </a:lnTo>
                <a:lnTo>
                  <a:pt x="38100" y="342900"/>
                </a:lnTo>
                <a:lnTo>
                  <a:pt x="38100" y="352425"/>
                </a:lnTo>
                <a:lnTo>
                  <a:pt x="47625" y="361950"/>
                </a:lnTo>
                <a:lnTo>
                  <a:pt x="57150" y="371475"/>
                </a:lnTo>
                <a:lnTo>
                  <a:pt x="66675" y="371475"/>
                </a:lnTo>
                <a:lnTo>
                  <a:pt x="85725" y="371475"/>
                </a:lnTo>
                <a:lnTo>
                  <a:pt x="95250" y="371475"/>
                </a:lnTo>
                <a:lnTo>
                  <a:pt x="104775" y="361950"/>
                </a:lnTo>
                <a:lnTo>
                  <a:pt x="123825" y="352425"/>
                </a:lnTo>
                <a:lnTo>
                  <a:pt x="133350" y="342900"/>
                </a:lnTo>
                <a:lnTo>
                  <a:pt x="152400" y="323850"/>
                </a:lnTo>
                <a:lnTo>
                  <a:pt x="161925" y="295275"/>
                </a:lnTo>
                <a:lnTo>
                  <a:pt x="171450" y="276225"/>
                </a:lnTo>
                <a:lnTo>
                  <a:pt x="190500" y="247650"/>
                </a:lnTo>
                <a:lnTo>
                  <a:pt x="200025" y="219075"/>
                </a:lnTo>
                <a:lnTo>
                  <a:pt x="200025" y="200025"/>
                </a:lnTo>
                <a:lnTo>
                  <a:pt x="209550" y="171450"/>
                </a:lnTo>
                <a:lnTo>
                  <a:pt x="219075" y="142875"/>
                </a:lnTo>
                <a:lnTo>
                  <a:pt x="219075" y="114300"/>
                </a:lnTo>
                <a:lnTo>
                  <a:pt x="219075" y="95250"/>
                </a:lnTo>
                <a:lnTo>
                  <a:pt x="219075" y="76200"/>
                </a:lnTo>
                <a:lnTo>
                  <a:pt x="209550" y="57150"/>
                </a:lnTo>
                <a:lnTo>
                  <a:pt x="200025" y="38100"/>
                </a:lnTo>
                <a:lnTo>
                  <a:pt x="200025" y="28575"/>
                </a:lnTo>
                <a:lnTo>
                  <a:pt x="180975" y="19050"/>
                </a:lnTo>
                <a:lnTo>
                  <a:pt x="171450" y="9525"/>
                </a:lnTo>
                <a:lnTo>
                  <a:pt x="152400" y="0"/>
                </a:lnTo>
                <a:lnTo>
                  <a:pt x="133350" y="0"/>
                </a:lnTo>
                <a:lnTo>
                  <a:pt x="114300" y="0"/>
                </a:lnTo>
                <a:lnTo>
                  <a:pt x="95250" y="9525"/>
                </a:lnTo>
                <a:lnTo>
                  <a:pt x="76200" y="19050"/>
                </a:lnTo>
                <a:lnTo>
                  <a:pt x="57150" y="28575"/>
                </a:lnTo>
                <a:lnTo>
                  <a:pt x="47625" y="38100"/>
                </a:lnTo>
                <a:lnTo>
                  <a:pt x="28575" y="57150"/>
                </a:lnTo>
                <a:lnTo>
                  <a:pt x="9525" y="85725"/>
                </a:lnTo>
                <a:lnTo>
                  <a:pt x="0" y="104775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0048875" y="3971925"/>
            <a:ext cx="123826" cy="219076"/>
          </a:xfrm>
          <a:custGeom>
            <a:avLst/>
            <a:gdLst/>
            <a:ahLst/>
            <a:cxnLst/>
            <a:rect l="0" t="0" r="0" b="0"/>
            <a:pathLst>
              <a:path w="123826" h="2190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57150" y="47625"/>
                </a:lnTo>
                <a:lnTo>
                  <a:pt x="57150" y="57150"/>
                </a:lnTo>
                <a:lnTo>
                  <a:pt x="66675" y="76200"/>
                </a:lnTo>
                <a:lnTo>
                  <a:pt x="66675" y="85725"/>
                </a:lnTo>
                <a:lnTo>
                  <a:pt x="66675" y="104775"/>
                </a:lnTo>
                <a:lnTo>
                  <a:pt x="76200" y="114300"/>
                </a:lnTo>
                <a:lnTo>
                  <a:pt x="76200" y="133350"/>
                </a:lnTo>
                <a:lnTo>
                  <a:pt x="76200" y="152400"/>
                </a:lnTo>
                <a:lnTo>
                  <a:pt x="76200" y="161925"/>
                </a:lnTo>
                <a:lnTo>
                  <a:pt x="76200" y="180975"/>
                </a:lnTo>
                <a:lnTo>
                  <a:pt x="76200" y="190500"/>
                </a:lnTo>
                <a:lnTo>
                  <a:pt x="76200" y="200025"/>
                </a:lnTo>
                <a:lnTo>
                  <a:pt x="85725" y="209550"/>
                </a:lnTo>
                <a:lnTo>
                  <a:pt x="85725" y="209550"/>
                </a:lnTo>
                <a:lnTo>
                  <a:pt x="95250" y="219075"/>
                </a:lnTo>
                <a:lnTo>
                  <a:pt x="95250" y="219075"/>
                </a:lnTo>
                <a:lnTo>
                  <a:pt x="104775" y="209550"/>
                </a:lnTo>
                <a:lnTo>
                  <a:pt x="114300" y="209550"/>
                </a:lnTo>
                <a:lnTo>
                  <a:pt x="123825" y="209550"/>
                </a:lnTo>
                <a:lnTo>
                  <a:pt x="12382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0296525" y="4000500"/>
            <a:ext cx="276226" cy="180976"/>
          </a:xfrm>
          <a:custGeom>
            <a:avLst/>
            <a:gdLst/>
            <a:ahLst/>
            <a:cxnLst/>
            <a:rect l="0" t="0" r="0" b="0"/>
            <a:pathLst>
              <a:path w="276226" h="18097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33350"/>
                </a:lnTo>
                <a:lnTo>
                  <a:pt x="0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0" y="142875"/>
                </a:lnTo>
                <a:lnTo>
                  <a:pt x="0" y="133350"/>
                </a:lnTo>
                <a:lnTo>
                  <a:pt x="0" y="133350"/>
                </a:lnTo>
                <a:lnTo>
                  <a:pt x="0" y="114300"/>
                </a:lnTo>
                <a:lnTo>
                  <a:pt x="9525" y="114300"/>
                </a:lnTo>
                <a:lnTo>
                  <a:pt x="9525" y="104775"/>
                </a:lnTo>
                <a:lnTo>
                  <a:pt x="19050" y="104775"/>
                </a:lnTo>
                <a:lnTo>
                  <a:pt x="19050" y="95250"/>
                </a:lnTo>
                <a:lnTo>
                  <a:pt x="19050" y="95250"/>
                </a:lnTo>
                <a:lnTo>
                  <a:pt x="19050" y="95250"/>
                </a:lnTo>
                <a:lnTo>
                  <a:pt x="28575" y="104775"/>
                </a:lnTo>
                <a:lnTo>
                  <a:pt x="28575" y="104775"/>
                </a:lnTo>
                <a:lnTo>
                  <a:pt x="28575" y="104775"/>
                </a:lnTo>
                <a:lnTo>
                  <a:pt x="38100" y="114300"/>
                </a:lnTo>
                <a:lnTo>
                  <a:pt x="38100" y="114300"/>
                </a:lnTo>
                <a:lnTo>
                  <a:pt x="47625" y="114300"/>
                </a:lnTo>
                <a:lnTo>
                  <a:pt x="57150" y="114300"/>
                </a:lnTo>
                <a:lnTo>
                  <a:pt x="66675" y="104775"/>
                </a:lnTo>
                <a:lnTo>
                  <a:pt x="76200" y="104775"/>
                </a:lnTo>
                <a:lnTo>
                  <a:pt x="85725" y="95250"/>
                </a:lnTo>
                <a:lnTo>
                  <a:pt x="95250" y="85725"/>
                </a:lnTo>
                <a:lnTo>
                  <a:pt x="104775" y="76200"/>
                </a:lnTo>
                <a:lnTo>
                  <a:pt x="114300" y="66675"/>
                </a:lnTo>
                <a:lnTo>
                  <a:pt x="123825" y="57150"/>
                </a:lnTo>
                <a:lnTo>
                  <a:pt x="133350" y="38100"/>
                </a:lnTo>
                <a:lnTo>
                  <a:pt x="142875" y="28575"/>
                </a:lnTo>
                <a:lnTo>
                  <a:pt x="142875" y="19050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42875" y="9525"/>
                </a:lnTo>
                <a:lnTo>
                  <a:pt x="142875" y="19050"/>
                </a:lnTo>
                <a:lnTo>
                  <a:pt x="133350" y="28575"/>
                </a:lnTo>
                <a:lnTo>
                  <a:pt x="133350" y="38100"/>
                </a:lnTo>
                <a:lnTo>
                  <a:pt x="133350" y="57150"/>
                </a:lnTo>
                <a:lnTo>
                  <a:pt x="123825" y="66675"/>
                </a:lnTo>
                <a:lnTo>
                  <a:pt x="123825" y="85725"/>
                </a:lnTo>
                <a:lnTo>
                  <a:pt x="123825" y="104775"/>
                </a:lnTo>
                <a:lnTo>
                  <a:pt x="123825" y="123825"/>
                </a:lnTo>
                <a:lnTo>
                  <a:pt x="123825" y="133350"/>
                </a:lnTo>
                <a:lnTo>
                  <a:pt x="123825" y="142875"/>
                </a:lnTo>
                <a:lnTo>
                  <a:pt x="123825" y="152400"/>
                </a:lnTo>
                <a:lnTo>
                  <a:pt x="133350" y="161925"/>
                </a:lnTo>
                <a:lnTo>
                  <a:pt x="133350" y="161925"/>
                </a:lnTo>
                <a:lnTo>
                  <a:pt x="142875" y="161925"/>
                </a:lnTo>
                <a:lnTo>
                  <a:pt x="161925" y="161925"/>
                </a:lnTo>
                <a:lnTo>
                  <a:pt x="180975" y="161925"/>
                </a:lnTo>
                <a:lnTo>
                  <a:pt x="190500" y="152400"/>
                </a:lnTo>
                <a:lnTo>
                  <a:pt x="209550" y="133350"/>
                </a:lnTo>
                <a:lnTo>
                  <a:pt x="228600" y="123825"/>
                </a:lnTo>
                <a:lnTo>
                  <a:pt x="247650" y="104775"/>
                </a:lnTo>
                <a:lnTo>
                  <a:pt x="266700" y="85725"/>
                </a:lnTo>
                <a:lnTo>
                  <a:pt x="276225" y="76200"/>
                </a:lnTo>
                <a:lnTo>
                  <a:pt x="27622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0858500" y="3524250"/>
            <a:ext cx="219076" cy="9526"/>
          </a:xfrm>
          <a:custGeom>
            <a:avLst/>
            <a:gdLst/>
            <a:ahLst/>
            <a:cxnLst/>
            <a:rect l="0" t="0" r="0" b="0"/>
            <a:pathLst>
              <a:path w="2190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0877550" y="3609975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0"/>
                </a:lnTo>
                <a:lnTo>
                  <a:pt x="171450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9477375" y="4667250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66675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42875" y="19050"/>
                </a:lnTo>
                <a:lnTo>
                  <a:pt x="142875" y="19050"/>
                </a:lnTo>
                <a:lnTo>
                  <a:pt x="161925" y="19050"/>
                </a:lnTo>
                <a:lnTo>
                  <a:pt x="171450" y="28575"/>
                </a:lnTo>
                <a:lnTo>
                  <a:pt x="171450" y="28575"/>
                </a:lnTo>
                <a:lnTo>
                  <a:pt x="1714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9486900" y="4791075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19050"/>
                </a:lnTo>
                <a:lnTo>
                  <a:pt x="1619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9886950" y="4362450"/>
            <a:ext cx="200026" cy="285751"/>
          </a:xfrm>
          <a:custGeom>
            <a:avLst/>
            <a:gdLst/>
            <a:ahLst/>
            <a:cxnLst/>
            <a:rect l="0" t="0" r="0" b="0"/>
            <a:pathLst>
              <a:path w="200026" h="285751">
                <a:moveTo>
                  <a:pt x="47625" y="38100"/>
                </a:moveTo>
                <a:lnTo>
                  <a:pt x="47625" y="38100"/>
                </a:lnTo>
                <a:lnTo>
                  <a:pt x="47625" y="47625"/>
                </a:lnTo>
                <a:lnTo>
                  <a:pt x="38100" y="57150"/>
                </a:lnTo>
                <a:lnTo>
                  <a:pt x="28575" y="76200"/>
                </a:lnTo>
                <a:lnTo>
                  <a:pt x="28575" y="95250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42875"/>
                </a:lnTo>
                <a:lnTo>
                  <a:pt x="19050" y="171450"/>
                </a:lnTo>
                <a:lnTo>
                  <a:pt x="9525" y="190500"/>
                </a:lnTo>
                <a:lnTo>
                  <a:pt x="19050" y="209550"/>
                </a:lnTo>
                <a:lnTo>
                  <a:pt x="19050" y="228600"/>
                </a:lnTo>
                <a:lnTo>
                  <a:pt x="19050" y="247650"/>
                </a:lnTo>
                <a:lnTo>
                  <a:pt x="19050" y="257175"/>
                </a:lnTo>
                <a:lnTo>
                  <a:pt x="38100" y="266700"/>
                </a:lnTo>
                <a:lnTo>
                  <a:pt x="47625" y="276225"/>
                </a:lnTo>
                <a:lnTo>
                  <a:pt x="57150" y="285750"/>
                </a:lnTo>
                <a:lnTo>
                  <a:pt x="66675" y="285750"/>
                </a:lnTo>
                <a:lnTo>
                  <a:pt x="76200" y="285750"/>
                </a:lnTo>
                <a:lnTo>
                  <a:pt x="85725" y="285750"/>
                </a:lnTo>
                <a:lnTo>
                  <a:pt x="95250" y="285750"/>
                </a:lnTo>
                <a:lnTo>
                  <a:pt x="114300" y="276225"/>
                </a:lnTo>
                <a:lnTo>
                  <a:pt x="123825" y="257175"/>
                </a:lnTo>
                <a:lnTo>
                  <a:pt x="133350" y="247650"/>
                </a:lnTo>
                <a:lnTo>
                  <a:pt x="152400" y="228600"/>
                </a:lnTo>
                <a:lnTo>
                  <a:pt x="161925" y="219075"/>
                </a:lnTo>
                <a:lnTo>
                  <a:pt x="171450" y="190500"/>
                </a:lnTo>
                <a:lnTo>
                  <a:pt x="180975" y="171450"/>
                </a:lnTo>
                <a:lnTo>
                  <a:pt x="190500" y="152400"/>
                </a:lnTo>
                <a:lnTo>
                  <a:pt x="200025" y="133350"/>
                </a:lnTo>
                <a:lnTo>
                  <a:pt x="200025" y="114300"/>
                </a:lnTo>
                <a:lnTo>
                  <a:pt x="200025" y="95250"/>
                </a:lnTo>
                <a:lnTo>
                  <a:pt x="200025" y="76200"/>
                </a:lnTo>
                <a:lnTo>
                  <a:pt x="200025" y="57150"/>
                </a:lnTo>
                <a:lnTo>
                  <a:pt x="200025" y="47625"/>
                </a:lnTo>
                <a:lnTo>
                  <a:pt x="190500" y="38100"/>
                </a:lnTo>
                <a:lnTo>
                  <a:pt x="180975" y="19050"/>
                </a:lnTo>
                <a:lnTo>
                  <a:pt x="171450" y="19050"/>
                </a:lnTo>
                <a:lnTo>
                  <a:pt x="161925" y="9525"/>
                </a:lnTo>
                <a:lnTo>
                  <a:pt x="152400" y="0"/>
                </a:lnTo>
                <a:lnTo>
                  <a:pt x="142875" y="0"/>
                </a:lnTo>
                <a:lnTo>
                  <a:pt x="123825" y="0"/>
                </a:lnTo>
                <a:lnTo>
                  <a:pt x="114300" y="0"/>
                </a:lnTo>
                <a:lnTo>
                  <a:pt x="95250" y="0"/>
                </a:lnTo>
                <a:lnTo>
                  <a:pt x="85725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47625" y="28575"/>
                </a:lnTo>
                <a:lnTo>
                  <a:pt x="38100" y="47625"/>
                </a:lnTo>
                <a:lnTo>
                  <a:pt x="28575" y="66675"/>
                </a:lnTo>
                <a:lnTo>
                  <a:pt x="19050" y="76200"/>
                </a:lnTo>
                <a:lnTo>
                  <a:pt x="9525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9953625" y="4543425"/>
            <a:ext cx="114301" cy="180976"/>
          </a:xfrm>
          <a:custGeom>
            <a:avLst/>
            <a:gdLst/>
            <a:ahLst/>
            <a:cxnLst/>
            <a:rect l="0" t="0" r="0" b="0"/>
            <a:pathLst>
              <a:path w="114301" h="18097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66675" y="28575"/>
                </a:lnTo>
                <a:lnTo>
                  <a:pt x="66675" y="28575"/>
                </a:lnTo>
                <a:lnTo>
                  <a:pt x="76200" y="38100"/>
                </a:lnTo>
                <a:lnTo>
                  <a:pt x="76200" y="57150"/>
                </a:lnTo>
                <a:lnTo>
                  <a:pt x="85725" y="66675"/>
                </a:lnTo>
                <a:lnTo>
                  <a:pt x="85725" y="76200"/>
                </a:lnTo>
                <a:lnTo>
                  <a:pt x="85725" y="95250"/>
                </a:lnTo>
                <a:lnTo>
                  <a:pt x="85725" y="104775"/>
                </a:lnTo>
                <a:lnTo>
                  <a:pt x="85725" y="123825"/>
                </a:lnTo>
                <a:lnTo>
                  <a:pt x="85725" y="133350"/>
                </a:lnTo>
                <a:lnTo>
                  <a:pt x="85725" y="142875"/>
                </a:lnTo>
                <a:lnTo>
                  <a:pt x="85725" y="152400"/>
                </a:lnTo>
                <a:lnTo>
                  <a:pt x="95250" y="161925"/>
                </a:lnTo>
                <a:lnTo>
                  <a:pt x="95250" y="171450"/>
                </a:lnTo>
                <a:lnTo>
                  <a:pt x="104775" y="171450"/>
                </a:lnTo>
                <a:lnTo>
                  <a:pt x="104775" y="171450"/>
                </a:lnTo>
                <a:lnTo>
                  <a:pt x="114300" y="180975"/>
                </a:lnTo>
                <a:lnTo>
                  <a:pt x="114300" y="180975"/>
                </a:lnTo>
                <a:lnTo>
                  <a:pt x="114300" y="180975"/>
                </a:lnTo>
                <a:lnTo>
                  <a:pt x="11430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10163175" y="4591050"/>
            <a:ext cx="161926" cy="152401"/>
          </a:xfrm>
          <a:custGeom>
            <a:avLst/>
            <a:gdLst/>
            <a:ahLst/>
            <a:cxnLst/>
            <a:rect l="0" t="0" r="0" b="0"/>
            <a:pathLst>
              <a:path w="161926" h="1524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0" y="142875"/>
                </a:lnTo>
                <a:lnTo>
                  <a:pt x="0" y="133350"/>
                </a:lnTo>
                <a:lnTo>
                  <a:pt x="0" y="123825"/>
                </a:lnTo>
                <a:lnTo>
                  <a:pt x="0" y="114300"/>
                </a:lnTo>
                <a:lnTo>
                  <a:pt x="0" y="114300"/>
                </a:lnTo>
                <a:lnTo>
                  <a:pt x="0" y="104775"/>
                </a:lnTo>
                <a:lnTo>
                  <a:pt x="0" y="104775"/>
                </a:lnTo>
                <a:lnTo>
                  <a:pt x="9525" y="95250"/>
                </a:lnTo>
                <a:lnTo>
                  <a:pt x="9525" y="95250"/>
                </a:lnTo>
                <a:lnTo>
                  <a:pt x="9525" y="95250"/>
                </a:lnTo>
                <a:lnTo>
                  <a:pt x="9525" y="85725"/>
                </a:lnTo>
                <a:lnTo>
                  <a:pt x="19050" y="85725"/>
                </a:lnTo>
                <a:lnTo>
                  <a:pt x="19050" y="85725"/>
                </a:lnTo>
                <a:lnTo>
                  <a:pt x="19050" y="95250"/>
                </a:lnTo>
                <a:lnTo>
                  <a:pt x="28575" y="95250"/>
                </a:lnTo>
                <a:lnTo>
                  <a:pt x="28575" y="95250"/>
                </a:lnTo>
                <a:lnTo>
                  <a:pt x="38100" y="104775"/>
                </a:lnTo>
                <a:lnTo>
                  <a:pt x="38100" y="95250"/>
                </a:lnTo>
                <a:lnTo>
                  <a:pt x="47625" y="95250"/>
                </a:lnTo>
                <a:lnTo>
                  <a:pt x="57150" y="95250"/>
                </a:lnTo>
                <a:lnTo>
                  <a:pt x="57150" y="85725"/>
                </a:lnTo>
                <a:lnTo>
                  <a:pt x="66675" y="76200"/>
                </a:lnTo>
                <a:lnTo>
                  <a:pt x="76200" y="76200"/>
                </a:lnTo>
                <a:lnTo>
                  <a:pt x="76200" y="66675"/>
                </a:lnTo>
                <a:lnTo>
                  <a:pt x="85725" y="47625"/>
                </a:lnTo>
                <a:lnTo>
                  <a:pt x="95250" y="38100"/>
                </a:lnTo>
                <a:lnTo>
                  <a:pt x="104775" y="28575"/>
                </a:lnTo>
                <a:lnTo>
                  <a:pt x="104775" y="28575"/>
                </a:lnTo>
                <a:lnTo>
                  <a:pt x="114300" y="19050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9525"/>
                </a:lnTo>
                <a:lnTo>
                  <a:pt x="104775" y="28575"/>
                </a:lnTo>
                <a:lnTo>
                  <a:pt x="95250" y="28575"/>
                </a:lnTo>
                <a:lnTo>
                  <a:pt x="95250" y="47625"/>
                </a:lnTo>
                <a:lnTo>
                  <a:pt x="95250" y="57150"/>
                </a:lnTo>
                <a:lnTo>
                  <a:pt x="95250" y="66675"/>
                </a:lnTo>
                <a:lnTo>
                  <a:pt x="95250" y="85725"/>
                </a:lnTo>
                <a:lnTo>
                  <a:pt x="95250" y="95250"/>
                </a:lnTo>
                <a:lnTo>
                  <a:pt x="104775" y="104775"/>
                </a:lnTo>
                <a:lnTo>
                  <a:pt x="104775" y="114300"/>
                </a:lnTo>
                <a:lnTo>
                  <a:pt x="114300" y="123825"/>
                </a:lnTo>
                <a:lnTo>
                  <a:pt x="123825" y="123825"/>
                </a:lnTo>
                <a:lnTo>
                  <a:pt x="123825" y="133350"/>
                </a:lnTo>
                <a:lnTo>
                  <a:pt x="123825" y="133350"/>
                </a:lnTo>
                <a:lnTo>
                  <a:pt x="133350" y="133350"/>
                </a:lnTo>
                <a:lnTo>
                  <a:pt x="133350" y="133350"/>
                </a:lnTo>
                <a:lnTo>
                  <a:pt x="142875" y="123825"/>
                </a:lnTo>
                <a:lnTo>
                  <a:pt x="152400" y="123825"/>
                </a:lnTo>
                <a:lnTo>
                  <a:pt x="161925" y="114300"/>
                </a:lnTo>
                <a:lnTo>
                  <a:pt x="16192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10429875" y="4505325"/>
            <a:ext cx="95251" cy="28576"/>
          </a:xfrm>
          <a:custGeom>
            <a:avLst/>
            <a:gdLst/>
            <a:ahLst/>
            <a:cxnLst/>
            <a:rect l="0" t="0" r="0" b="0"/>
            <a:pathLst>
              <a:path w="9525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0648950" y="4333875"/>
            <a:ext cx="219076" cy="295276"/>
          </a:xfrm>
          <a:custGeom>
            <a:avLst/>
            <a:gdLst/>
            <a:ahLst/>
            <a:cxnLst/>
            <a:rect l="0" t="0" r="0" b="0"/>
            <a:pathLst>
              <a:path w="219076" h="295276">
                <a:moveTo>
                  <a:pt x="28575" y="38100"/>
                </a:moveTo>
                <a:lnTo>
                  <a:pt x="28575" y="38100"/>
                </a:lnTo>
                <a:lnTo>
                  <a:pt x="28575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9525" y="257175"/>
                </a:lnTo>
                <a:lnTo>
                  <a:pt x="19050" y="276225"/>
                </a:lnTo>
                <a:lnTo>
                  <a:pt x="19050" y="285750"/>
                </a:lnTo>
                <a:lnTo>
                  <a:pt x="28575" y="285750"/>
                </a:lnTo>
                <a:lnTo>
                  <a:pt x="47625" y="295275"/>
                </a:lnTo>
                <a:lnTo>
                  <a:pt x="57150" y="295275"/>
                </a:lnTo>
                <a:lnTo>
                  <a:pt x="66675" y="295275"/>
                </a:lnTo>
                <a:lnTo>
                  <a:pt x="85725" y="295275"/>
                </a:lnTo>
                <a:lnTo>
                  <a:pt x="95250" y="285750"/>
                </a:lnTo>
                <a:lnTo>
                  <a:pt x="123825" y="276225"/>
                </a:lnTo>
                <a:lnTo>
                  <a:pt x="133350" y="266700"/>
                </a:lnTo>
                <a:lnTo>
                  <a:pt x="152400" y="247650"/>
                </a:lnTo>
                <a:lnTo>
                  <a:pt x="161925" y="228600"/>
                </a:lnTo>
                <a:lnTo>
                  <a:pt x="171450" y="209550"/>
                </a:lnTo>
                <a:lnTo>
                  <a:pt x="190500" y="190500"/>
                </a:lnTo>
                <a:lnTo>
                  <a:pt x="200025" y="161925"/>
                </a:lnTo>
                <a:lnTo>
                  <a:pt x="209550" y="142875"/>
                </a:lnTo>
                <a:lnTo>
                  <a:pt x="219075" y="123825"/>
                </a:lnTo>
                <a:lnTo>
                  <a:pt x="219075" y="104775"/>
                </a:lnTo>
                <a:lnTo>
                  <a:pt x="219075" y="85725"/>
                </a:lnTo>
                <a:lnTo>
                  <a:pt x="219075" y="66675"/>
                </a:lnTo>
                <a:lnTo>
                  <a:pt x="209550" y="47625"/>
                </a:lnTo>
                <a:lnTo>
                  <a:pt x="209550" y="28575"/>
                </a:lnTo>
                <a:lnTo>
                  <a:pt x="200025" y="19050"/>
                </a:lnTo>
                <a:lnTo>
                  <a:pt x="180975" y="9525"/>
                </a:lnTo>
                <a:lnTo>
                  <a:pt x="171450" y="0"/>
                </a:lnTo>
                <a:lnTo>
                  <a:pt x="152400" y="0"/>
                </a:lnTo>
                <a:lnTo>
                  <a:pt x="133350" y="0"/>
                </a:lnTo>
                <a:lnTo>
                  <a:pt x="123825" y="0"/>
                </a:lnTo>
                <a:lnTo>
                  <a:pt x="104775" y="0"/>
                </a:lnTo>
                <a:lnTo>
                  <a:pt x="95250" y="9525"/>
                </a:lnTo>
                <a:lnTo>
                  <a:pt x="76200" y="9525"/>
                </a:lnTo>
                <a:lnTo>
                  <a:pt x="66675" y="28575"/>
                </a:lnTo>
                <a:lnTo>
                  <a:pt x="47625" y="38100"/>
                </a:lnTo>
                <a:lnTo>
                  <a:pt x="38100" y="57150"/>
                </a:lnTo>
                <a:lnTo>
                  <a:pt x="28575" y="66675"/>
                </a:lnTo>
                <a:lnTo>
                  <a:pt x="28575" y="95250"/>
                </a:lnTo>
                <a:lnTo>
                  <a:pt x="19050" y="114300"/>
                </a:lnTo>
                <a:lnTo>
                  <a:pt x="19050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10715625" y="4524375"/>
            <a:ext cx="123826" cy="161926"/>
          </a:xfrm>
          <a:custGeom>
            <a:avLst/>
            <a:gdLst/>
            <a:ahLst/>
            <a:cxnLst/>
            <a:rect l="0" t="0" r="0" b="0"/>
            <a:pathLst>
              <a:path w="123826" h="161926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38100" y="47625"/>
                </a:lnTo>
                <a:lnTo>
                  <a:pt x="47625" y="57150"/>
                </a:lnTo>
                <a:lnTo>
                  <a:pt x="57150" y="66675"/>
                </a:lnTo>
                <a:lnTo>
                  <a:pt x="66675" y="85725"/>
                </a:lnTo>
                <a:lnTo>
                  <a:pt x="76200" y="95250"/>
                </a:lnTo>
                <a:lnTo>
                  <a:pt x="85725" y="104775"/>
                </a:lnTo>
                <a:lnTo>
                  <a:pt x="95250" y="123825"/>
                </a:lnTo>
                <a:lnTo>
                  <a:pt x="95250" y="133350"/>
                </a:lnTo>
                <a:lnTo>
                  <a:pt x="104775" y="142875"/>
                </a:lnTo>
                <a:lnTo>
                  <a:pt x="114300" y="152400"/>
                </a:lnTo>
                <a:lnTo>
                  <a:pt x="123825" y="152400"/>
                </a:lnTo>
                <a:lnTo>
                  <a:pt x="123825" y="161925"/>
                </a:lnTo>
                <a:lnTo>
                  <a:pt x="1238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0925175" y="4572000"/>
            <a:ext cx="76201" cy="114301"/>
          </a:xfrm>
          <a:custGeom>
            <a:avLst/>
            <a:gdLst/>
            <a:ahLst/>
            <a:cxnLst/>
            <a:rect l="0" t="0" r="0" b="0"/>
            <a:pathLst>
              <a:path w="76201" h="1143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28575" y="57150"/>
                </a:lnTo>
                <a:lnTo>
                  <a:pt x="38100" y="66675"/>
                </a:lnTo>
                <a:lnTo>
                  <a:pt x="47625" y="76200"/>
                </a:lnTo>
                <a:lnTo>
                  <a:pt x="57150" y="76200"/>
                </a:lnTo>
                <a:lnTo>
                  <a:pt x="57150" y="95250"/>
                </a:lnTo>
                <a:lnTo>
                  <a:pt x="66675" y="95250"/>
                </a:lnTo>
                <a:lnTo>
                  <a:pt x="76200" y="104775"/>
                </a:lnTo>
                <a:lnTo>
                  <a:pt x="76200" y="114300"/>
                </a:lnTo>
                <a:lnTo>
                  <a:pt x="76200" y="114300"/>
                </a:lnTo>
                <a:lnTo>
                  <a:pt x="7620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10953750" y="4543425"/>
            <a:ext cx="104776" cy="171451"/>
          </a:xfrm>
          <a:custGeom>
            <a:avLst/>
            <a:gdLst/>
            <a:ahLst/>
            <a:cxnLst/>
            <a:rect l="0" t="0" r="0" b="0"/>
            <a:pathLst>
              <a:path w="104776" h="171451">
                <a:moveTo>
                  <a:pt x="104775" y="0"/>
                </a:moveTo>
                <a:lnTo>
                  <a:pt x="104775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66675" y="38100"/>
                </a:lnTo>
                <a:lnTo>
                  <a:pt x="57150" y="57150"/>
                </a:lnTo>
                <a:lnTo>
                  <a:pt x="57150" y="66675"/>
                </a:lnTo>
                <a:lnTo>
                  <a:pt x="47625" y="85725"/>
                </a:lnTo>
                <a:lnTo>
                  <a:pt x="38100" y="104775"/>
                </a:lnTo>
                <a:lnTo>
                  <a:pt x="28575" y="123825"/>
                </a:lnTo>
                <a:lnTo>
                  <a:pt x="19050" y="133350"/>
                </a:lnTo>
                <a:lnTo>
                  <a:pt x="9525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9991725" y="4772025"/>
            <a:ext cx="990601" cy="28576"/>
          </a:xfrm>
          <a:custGeom>
            <a:avLst/>
            <a:gdLst/>
            <a:ahLst/>
            <a:cxnLst/>
            <a:rect l="0" t="0" r="0" b="0"/>
            <a:pathLst>
              <a:path w="990601" h="2857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42875" y="19050"/>
                </a:lnTo>
                <a:lnTo>
                  <a:pt x="152400" y="19050"/>
                </a:lnTo>
                <a:lnTo>
                  <a:pt x="171450" y="19050"/>
                </a:lnTo>
                <a:lnTo>
                  <a:pt x="190500" y="19050"/>
                </a:lnTo>
                <a:lnTo>
                  <a:pt x="200025" y="19050"/>
                </a:lnTo>
                <a:lnTo>
                  <a:pt x="219075" y="19050"/>
                </a:lnTo>
                <a:lnTo>
                  <a:pt x="238125" y="19050"/>
                </a:lnTo>
                <a:lnTo>
                  <a:pt x="247650" y="19050"/>
                </a:lnTo>
                <a:lnTo>
                  <a:pt x="266700" y="19050"/>
                </a:lnTo>
                <a:lnTo>
                  <a:pt x="285750" y="19050"/>
                </a:lnTo>
                <a:lnTo>
                  <a:pt x="304800" y="19050"/>
                </a:lnTo>
                <a:lnTo>
                  <a:pt x="323850" y="19050"/>
                </a:lnTo>
                <a:lnTo>
                  <a:pt x="342900" y="19050"/>
                </a:lnTo>
                <a:lnTo>
                  <a:pt x="361950" y="19050"/>
                </a:lnTo>
                <a:lnTo>
                  <a:pt x="381000" y="19050"/>
                </a:lnTo>
                <a:lnTo>
                  <a:pt x="400050" y="19050"/>
                </a:lnTo>
                <a:lnTo>
                  <a:pt x="419100" y="19050"/>
                </a:lnTo>
                <a:lnTo>
                  <a:pt x="438150" y="28575"/>
                </a:lnTo>
                <a:lnTo>
                  <a:pt x="457200" y="28575"/>
                </a:lnTo>
                <a:lnTo>
                  <a:pt x="476250" y="28575"/>
                </a:lnTo>
                <a:lnTo>
                  <a:pt x="495300" y="28575"/>
                </a:lnTo>
                <a:lnTo>
                  <a:pt x="514350" y="28575"/>
                </a:lnTo>
                <a:lnTo>
                  <a:pt x="533400" y="19050"/>
                </a:lnTo>
                <a:lnTo>
                  <a:pt x="552450" y="19050"/>
                </a:lnTo>
                <a:lnTo>
                  <a:pt x="571500" y="19050"/>
                </a:lnTo>
                <a:lnTo>
                  <a:pt x="590550" y="19050"/>
                </a:lnTo>
                <a:lnTo>
                  <a:pt x="619125" y="19050"/>
                </a:lnTo>
                <a:lnTo>
                  <a:pt x="628650" y="19050"/>
                </a:lnTo>
                <a:lnTo>
                  <a:pt x="657225" y="19050"/>
                </a:lnTo>
                <a:lnTo>
                  <a:pt x="676275" y="19050"/>
                </a:lnTo>
                <a:lnTo>
                  <a:pt x="695325" y="19050"/>
                </a:lnTo>
                <a:lnTo>
                  <a:pt x="714375" y="19050"/>
                </a:lnTo>
                <a:lnTo>
                  <a:pt x="733425" y="19050"/>
                </a:lnTo>
                <a:lnTo>
                  <a:pt x="752475" y="19050"/>
                </a:lnTo>
                <a:lnTo>
                  <a:pt x="771525" y="19050"/>
                </a:lnTo>
                <a:lnTo>
                  <a:pt x="790575" y="19050"/>
                </a:lnTo>
                <a:lnTo>
                  <a:pt x="809625" y="9525"/>
                </a:lnTo>
                <a:lnTo>
                  <a:pt x="828675" y="9525"/>
                </a:lnTo>
                <a:lnTo>
                  <a:pt x="847725" y="9525"/>
                </a:lnTo>
                <a:lnTo>
                  <a:pt x="866775" y="9525"/>
                </a:lnTo>
                <a:lnTo>
                  <a:pt x="876300" y="9525"/>
                </a:lnTo>
                <a:lnTo>
                  <a:pt x="895350" y="9525"/>
                </a:lnTo>
                <a:lnTo>
                  <a:pt x="914400" y="9525"/>
                </a:lnTo>
                <a:lnTo>
                  <a:pt x="933450" y="9525"/>
                </a:lnTo>
                <a:lnTo>
                  <a:pt x="942975" y="9525"/>
                </a:lnTo>
                <a:lnTo>
                  <a:pt x="952500" y="19050"/>
                </a:lnTo>
                <a:lnTo>
                  <a:pt x="971550" y="19050"/>
                </a:lnTo>
                <a:lnTo>
                  <a:pt x="971550" y="19050"/>
                </a:lnTo>
                <a:lnTo>
                  <a:pt x="981075" y="19050"/>
                </a:lnTo>
                <a:lnTo>
                  <a:pt x="990600" y="19050"/>
                </a:lnTo>
                <a:lnTo>
                  <a:pt x="990600" y="19050"/>
                </a:lnTo>
                <a:lnTo>
                  <a:pt x="9906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0201275" y="4886325"/>
            <a:ext cx="238126" cy="342901"/>
          </a:xfrm>
          <a:custGeom>
            <a:avLst/>
            <a:gdLst/>
            <a:ahLst/>
            <a:cxnLst/>
            <a:rect l="0" t="0" r="0" b="0"/>
            <a:pathLst>
              <a:path w="238126" h="342901">
                <a:moveTo>
                  <a:pt x="38100" y="66675"/>
                </a:moveTo>
                <a:lnTo>
                  <a:pt x="38100" y="66675"/>
                </a:lnTo>
                <a:lnTo>
                  <a:pt x="38100" y="76200"/>
                </a:lnTo>
                <a:lnTo>
                  <a:pt x="28575" y="76200"/>
                </a:lnTo>
                <a:lnTo>
                  <a:pt x="28575" y="95250"/>
                </a:lnTo>
                <a:lnTo>
                  <a:pt x="19050" y="114300"/>
                </a:lnTo>
                <a:lnTo>
                  <a:pt x="9525" y="123825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28575" y="304800"/>
                </a:lnTo>
                <a:lnTo>
                  <a:pt x="38100" y="323850"/>
                </a:lnTo>
                <a:lnTo>
                  <a:pt x="47625" y="333375"/>
                </a:lnTo>
                <a:lnTo>
                  <a:pt x="57150" y="333375"/>
                </a:lnTo>
                <a:lnTo>
                  <a:pt x="76200" y="342900"/>
                </a:lnTo>
                <a:lnTo>
                  <a:pt x="85725" y="342900"/>
                </a:lnTo>
                <a:lnTo>
                  <a:pt x="104775" y="333375"/>
                </a:lnTo>
                <a:lnTo>
                  <a:pt x="123825" y="323850"/>
                </a:lnTo>
                <a:lnTo>
                  <a:pt x="133350" y="314325"/>
                </a:lnTo>
                <a:lnTo>
                  <a:pt x="152400" y="295275"/>
                </a:lnTo>
                <a:lnTo>
                  <a:pt x="171450" y="285750"/>
                </a:lnTo>
                <a:lnTo>
                  <a:pt x="190500" y="266700"/>
                </a:lnTo>
                <a:lnTo>
                  <a:pt x="200025" y="247650"/>
                </a:lnTo>
                <a:lnTo>
                  <a:pt x="209550" y="219075"/>
                </a:lnTo>
                <a:lnTo>
                  <a:pt x="219075" y="200025"/>
                </a:lnTo>
                <a:lnTo>
                  <a:pt x="228600" y="180975"/>
                </a:lnTo>
                <a:lnTo>
                  <a:pt x="228600" y="161925"/>
                </a:lnTo>
                <a:lnTo>
                  <a:pt x="238125" y="133350"/>
                </a:lnTo>
                <a:lnTo>
                  <a:pt x="238125" y="114300"/>
                </a:lnTo>
                <a:lnTo>
                  <a:pt x="238125" y="95250"/>
                </a:lnTo>
                <a:lnTo>
                  <a:pt x="228600" y="85725"/>
                </a:lnTo>
                <a:lnTo>
                  <a:pt x="228600" y="66675"/>
                </a:lnTo>
                <a:lnTo>
                  <a:pt x="219075" y="47625"/>
                </a:lnTo>
                <a:lnTo>
                  <a:pt x="209550" y="38100"/>
                </a:lnTo>
                <a:lnTo>
                  <a:pt x="200025" y="28575"/>
                </a:lnTo>
                <a:lnTo>
                  <a:pt x="190500" y="19050"/>
                </a:lnTo>
                <a:lnTo>
                  <a:pt x="171450" y="9525"/>
                </a:lnTo>
                <a:lnTo>
                  <a:pt x="161925" y="9525"/>
                </a:lnTo>
                <a:lnTo>
                  <a:pt x="142875" y="0"/>
                </a:lnTo>
                <a:lnTo>
                  <a:pt x="133350" y="0"/>
                </a:lnTo>
                <a:lnTo>
                  <a:pt x="114300" y="9525"/>
                </a:lnTo>
                <a:lnTo>
                  <a:pt x="95250" y="9525"/>
                </a:lnTo>
                <a:lnTo>
                  <a:pt x="85725" y="28575"/>
                </a:lnTo>
                <a:lnTo>
                  <a:pt x="76200" y="38100"/>
                </a:lnTo>
                <a:lnTo>
                  <a:pt x="66675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28575" y="104775"/>
                </a:lnTo>
                <a:lnTo>
                  <a:pt x="19050" y="123825"/>
                </a:lnTo>
                <a:lnTo>
                  <a:pt x="9525" y="142875"/>
                </a:lnTo>
                <a:lnTo>
                  <a:pt x="9525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10325100" y="5086350"/>
            <a:ext cx="57151" cy="152401"/>
          </a:xfrm>
          <a:custGeom>
            <a:avLst/>
            <a:gdLst/>
            <a:ahLst/>
            <a:cxnLst/>
            <a:rect l="0" t="0" r="0" b="0"/>
            <a:pathLst>
              <a:path w="57151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19050" y="76200"/>
                </a:lnTo>
                <a:lnTo>
                  <a:pt x="19050" y="85725"/>
                </a:lnTo>
                <a:lnTo>
                  <a:pt x="28575" y="104775"/>
                </a:lnTo>
                <a:lnTo>
                  <a:pt x="28575" y="114300"/>
                </a:lnTo>
                <a:lnTo>
                  <a:pt x="28575" y="123825"/>
                </a:lnTo>
                <a:lnTo>
                  <a:pt x="38100" y="133350"/>
                </a:lnTo>
                <a:lnTo>
                  <a:pt x="47625" y="142875"/>
                </a:lnTo>
                <a:lnTo>
                  <a:pt x="57150" y="152400"/>
                </a:lnTo>
                <a:lnTo>
                  <a:pt x="57150" y="152400"/>
                </a:lnTo>
                <a:lnTo>
                  <a:pt x="571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10477500" y="5086350"/>
            <a:ext cx="123826" cy="219076"/>
          </a:xfrm>
          <a:custGeom>
            <a:avLst/>
            <a:gdLst/>
            <a:ahLst/>
            <a:cxnLst/>
            <a:rect l="0" t="0" r="0" b="0"/>
            <a:pathLst>
              <a:path w="123826" h="21907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47625"/>
                </a:lnTo>
                <a:lnTo>
                  <a:pt x="28575" y="66675"/>
                </a:lnTo>
                <a:lnTo>
                  <a:pt x="28575" y="85725"/>
                </a:lnTo>
                <a:lnTo>
                  <a:pt x="28575" y="104775"/>
                </a:lnTo>
                <a:lnTo>
                  <a:pt x="28575" y="114300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61925"/>
                </a:lnTo>
                <a:lnTo>
                  <a:pt x="19050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33350"/>
                </a:lnTo>
                <a:lnTo>
                  <a:pt x="9525" y="133350"/>
                </a:lnTo>
                <a:lnTo>
                  <a:pt x="9525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38100" y="123825"/>
                </a:lnTo>
                <a:lnTo>
                  <a:pt x="38100" y="123825"/>
                </a:lnTo>
                <a:lnTo>
                  <a:pt x="47625" y="123825"/>
                </a:lnTo>
                <a:lnTo>
                  <a:pt x="57150" y="114300"/>
                </a:lnTo>
                <a:lnTo>
                  <a:pt x="66675" y="104775"/>
                </a:lnTo>
                <a:lnTo>
                  <a:pt x="76200" y="104775"/>
                </a:lnTo>
                <a:lnTo>
                  <a:pt x="85725" y="95250"/>
                </a:lnTo>
                <a:lnTo>
                  <a:pt x="95250" y="85725"/>
                </a:lnTo>
                <a:lnTo>
                  <a:pt x="95250" y="76200"/>
                </a:lnTo>
                <a:lnTo>
                  <a:pt x="104775" y="66675"/>
                </a:lnTo>
                <a:lnTo>
                  <a:pt x="114300" y="57150"/>
                </a:lnTo>
                <a:lnTo>
                  <a:pt x="114300" y="47625"/>
                </a:lnTo>
                <a:lnTo>
                  <a:pt x="123825" y="47625"/>
                </a:lnTo>
                <a:lnTo>
                  <a:pt x="123825" y="38100"/>
                </a:lnTo>
                <a:lnTo>
                  <a:pt x="123825" y="28575"/>
                </a:lnTo>
                <a:lnTo>
                  <a:pt x="123825" y="28575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14300" y="19050"/>
                </a:lnTo>
                <a:lnTo>
                  <a:pt x="114300" y="19050"/>
                </a:lnTo>
                <a:lnTo>
                  <a:pt x="104775" y="28575"/>
                </a:lnTo>
                <a:lnTo>
                  <a:pt x="104775" y="28575"/>
                </a:lnTo>
                <a:lnTo>
                  <a:pt x="104775" y="38100"/>
                </a:lnTo>
                <a:lnTo>
                  <a:pt x="104775" y="47625"/>
                </a:lnTo>
                <a:lnTo>
                  <a:pt x="104775" y="57150"/>
                </a:lnTo>
                <a:lnTo>
                  <a:pt x="104775" y="76200"/>
                </a:lnTo>
                <a:lnTo>
                  <a:pt x="95250" y="85725"/>
                </a:lnTo>
                <a:lnTo>
                  <a:pt x="95250" y="104775"/>
                </a:lnTo>
                <a:lnTo>
                  <a:pt x="95250" y="123825"/>
                </a:lnTo>
                <a:lnTo>
                  <a:pt x="95250" y="142875"/>
                </a:lnTo>
                <a:lnTo>
                  <a:pt x="104775" y="161925"/>
                </a:lnTo>
                <a:lnTo>
                  <a:pt x="104775" y="171450"/>
                </a:lnTo>
                <a:lnTo>
                  <a:pt x="104775" y="190500"/>
                </a:lnTo>
                <a:lnTo>
                  <a:pt x="104775" y="200025"/>
                </a:lnTo>
                <a:lnTo>
                  <a:pt x="114300" y="209550"/>
                </a:lnTo>
                <a:lnTo>
                  <a:pt x="114300" y="219075"/>
                </a:lnTo>
                <a:lnTo>
                  <a:pt x="11430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11182350" y="4676775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9525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11182350" y="4772025"/>
            <a:ext cx="104776" cy="1"/>
          </a:xfrm>
          <a:custGeom>
            <a:avLst/>
            <a:gdLst/>
            <a:ahLst/>
            <a:cxnLst/>
            <a:rect l="0" t="0" r="0" b="0"/>
            <a:pathLst>
              <a:path w="10477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9134475" y="5486400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9144000" y="5591175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9448800" y="5419725"/>
            <a:ext cx="171451" cy="495301"/>
          </a:xfrm>
          <a:custGeom>
            <a:avLst/>
            <a:gdLst/>
            <a:ahLst/>
            <a:cxnLst/>
            <a:rect l="0" t="0" r="0" b="0"/>
            <a:pathLst>
              <a:path w="171451" h="495301">
                <a:moveTo>
                  <a:pt x="38100" y="238125"/>
                </a:moveTo>
                <a:lnTo>
                  <a:pt x="38100" y="238125"/>
                </a:lnTo>
                <a:lnTo>
                  <a:pt x="38100" y="238125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19075"/>
                </a:lnTo>
                <a:lnTo>
                  <a:pt x="38100" y="209550"/>
                </a:lnTo>
                <a:lnTo>
                  <a:pt x="47625" y="200025"/>
                </a:lnTo>
                <a:lnTo>
                  <a:pt x="57150" y="180975"/>
                </a:lnTo>
                <a:lnTo>
                  <a:pt x="66675" y="171450"/>
                </a:lnTo>
                <a:lnTo>
                  <a:pt x="76200" y="152400"/>
                </a:lnTo>
                <a:lnTo>
                  <a:pt x="85725" y="133350"/>
                </a:lnTo>
                <a:lnTo>
                  <a:pt x="95250" y="114300"/>
                </a:lnTo>
                <a:lnTo>
                  <a:pt x="104775" y="85725"/>
                </a:lnTo>
                <a:lnTo>
                  <a:pt x="114300" y="76200"/>
                </a:lnTo>
                <a:lnTo>
                  <a:pt x="114300" y="57150"/>
                </a:lnTo>
                <a:lnTo>
                  <a:pt x="123825" y="38100"/>
                </a:lnTo>
                <a:lnTo>
                  <a:pt x="123825" y="28575"/>
                </a:lnTo>
                <a:lnTo>
                  <a:pt x="123825" y="19050"/>
                </a:lnTo>
                <a:lnTo>
                  <a:pt x="123825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19050"/>
                </a:lnTo>
                <a:lnTo>
                  <a:pt x="123825" y="28575"/>
                </a:lnTo>
                <a:lnTo>
                  <a:pt x="114300" y="38100"/>
                </a:lnTo>
                <a:lnTo>
                  <a:pt x="114300" y="47625"/>
                </a:lnTo>
                <a:lnTo>
                  <a:pt x="104775" y="66675"/>
                </a:lnTo>
                <a:lnTo>
                  <a:pt x="104775" y="85725"/>
                </a:lnTo>
                <a:lnTo>
                  <a:pt x="95250" y="104775"/>
                </a:lnTo>
                <a:lnTo>
                  <a:pt x="95250" y="123825"/>
                </a:lnTo>
                <a:lnTo>
                  <a:pt x="85725" y="142875"/>
                </a:lnTo>
                <a:lnTo>
                  <a:pt x="85725" y="161925"/>
                </a:lnTo>
                <a:lnTo>
                  <a:pt x="85725" y="190500"/>
                </a:lnTo>
                <a:lnTo>
                  <a:pt x="85725" y="209550"/>
                </a:lnTo>
                <a:lnTo>
                  <a:pt x="85725" y="228600"/>
                </a:lnTo>
                <a:lnTo>
                  <a:pt x="85725" y="257175"/>
                </a:lnTo>
                <a:lnTo>
                  <a:pt x="85725" y="276225"/>
                </a:lnTo>
                <a:lnTo>
                  <a:pt x="85725" y="304800"/>
                </a:lnTo>
                <a:lnTo>
                  <a:pt x="85725" y="323850"/>
                </a:lnTo>
                <a:lnTo>
                  <a:pt x="85725" y="342900"/>
                </a:lnTo>
                <a:lnTo>
                  <a:pt x="85725" y="361950"/>
                </a:lnTo>
                <a:lnTo>
                  <a:pt x="85725" y="381000"/>
                </a:lnTo>
                <a:lnTo>
                  <a:pt x="95250" y="400050"/>
                </a:lnTo>
                <a:lnTo>
                  <a:pt x="95250" y="419100"/>
                </a:lnTo>
                <a:lnTo>
                  <a:pt x="95250" y="438150"/>
                </a:lnTo>
                <a:lnTo>
                  <a:pt x="95250" y="457200"/>
                </a:lnTo>
                <a:lnTo>
                  <a:pt x="95250" y="466725"/>
                </a:lnTo>
                <a:lnTo>
                  <a:pt x="95250" y="476250"/>
                </a:lnTo>
                <a:lnTo>
                  <a:pt x="95250" y="485775"/>
                </a:lnTo>
                <a:lnTo>
                  <a:pt x="95250" y="495300"/>
                </a:lnTo>
                <a:lnTo>
                  <a:pt x="95250" y="495300"/>
                </a:lnTo>
                <a:lnTo>
                  <a:pt x="85725" y="495300"/>
                </a:lnTo>
                <a:lnTo>
                  <a:pt x="85725" y="495300"/>
                </a:lnTo>
                <a:lnTo>
                  <a:pt x="85725" y="495300"/>
                </a:lnTo>
                <a:lnTo>
                  <a:pt x="76200" y="495300"/>
                </a:lnTo>
                <a:lnTo>
                  <a:pt x="76200" y="495300"/>
                </a:lnTo>
                <a:lnTo>
                  <a:pt x="66675" y="495300"/>
                </a:lnTo>
                <a:lnTo>
                  <a:pt x="57150" y="495300"/>
                </a:lnTo>
                <a:lnTo>
                  <a:pt x="47625" y="495300"/>
                </a:lnTo>
                <a:lnTo>
                  <a:pt x="47625" y="495300"/>
                </a:lnTo>
                <a:lnTo>
                  <a:pt x="38100" y="495300"/>
                </a:lnTo>
                <a:lnTo>
                  <a:pt x="28575" y="485775"/>
                </a:lnTo>
                <a:lnTo>
                  <a:pt x="19050" y="485775"/>
                </a:lnTo>
                <a:lnTo>
                  <a:pt x="19050" y="485775"/>
                </a:lnTo>
                <a:lnTo>
                  <a:pt x="9525" y="485775"/>
                </a:lnTo>
                <a:lnTo>
                  <a:pt x="0" y="485775"/>
                </a:lnTo>
                <a:lnTo>
                  <a:pt x="0" y="485775"/>
                </a:lnTo>
                <a:lnTo>
                  <a:pt x="0" y="485775"/>
                </a:lnTo>
                <a:lnTo>
                  <a:pt x="0" y="485775"/>
                </a:lnTo>
                <a:lnTo>
                  <a:pt x="0" y="485775"/>
                </a:lnTo>
                <a:lnTo>
                  <a:pt x="0" y="485775"/>
                </a:lnTo>
                <a:lnTo>
                  <a:pt x="0" y="485775"/>
                </a:lnTo>
                <a:lnTo>
                  <a:pt x="0" y="476250"/>
                </a:lnTo>
                <a:lnTo>
                  <a:pt x="9525" y="476250"/>
                </a:lnTo>
                <a:lnTo>
                  <a:pt x="9525" y="476250"/>
                </a:lnTo>
                <a:lnTo>
                  <a:pt x="19050" y="476250"/>
                </a:lnTo>
                <a:lnTo>
                  <a:pt x="28575" y="466725"/>
                </a:lnTo>
                <a:lnTo>
                  <a:pt x="38100" y="466725"/>
                </a:lnTo>
                <a:lnTo>
                  <a:pt x="47625" y="466725"/>
                </a:lnTo>
                <a:lnTo>
                  <a:pt x="57150" y="466725"/>
                </a:lnTo>
                <a:lnTo>
                  <a:pt x="66675" y="466725"/>
                </a:lnTo>
                <a:lnTo>
                  <a:pt x="76200" y="457200"/>
                </a:lnTo>
                <a:lnTo>
                  <a:pt x="95250" y="457200"/>
                </a:lnTo>
                <a:lnTo>
                  <a:pt x="104775" y="457200"/>
                </a:lnTo>
                <a:lnTo>
                  <a:pt x="114300" y="457200"/>
                </a:lnTo>
                <a:lnTo>
                  <a:pt x="123825" y="457200"/>
                </a:lnTo>
                <a:lnTo>
                  <a:pt x="133350" y="457200"/>
                </a:lnTo>
                <a:lnTo>
                  <a:pt x="152400" y="457200"/>
                </a:lnTo>
                <a:lnTo>
                  <a:pt x="161925" y="447675"/>
                </a:lnTo>
                <a:lnTo>
                  <a:pt x="171450" y="447675"/>
                </a:lnTo>
                <a:lnTo>
                  <a:pt x="171450" y="447675"/>
                </a:lnTo>
                <a:lnTo>
                  <a:pt x="171450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9801225" y="5572125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10086975" y="5334000"/>
            <a:ext cx="200026" cy="257176"/>
          </a:xfrm>
          <a:custGeom>
            <a:avLst/>
            <a:gdLst/>
            <a:ahLst/>
            <a:cxnLst/>
            <a:rect l="0" t="0" r="0" b="0"/>
            <a:pathLst>
              <a:path w="200026" h="257176">
                <a:moveTo>
                  <a:pt x="28575" y="76200"/>
                </a:moveTo>
                <a:lnTo>
                  <a:pt x="28575" y="76200"/>
                </a:lnTo>
                <a:lnTo>
                  <a:pt x="28575" y="76200"/>
                </a:lnTo>
                <a:lnTo>
                  <a:pt x="28575" y="85725"/>
                </a:lnTo>
                <a:lnTo>
                  <a:pt x="28575" y="95250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42875"/>
                </a:lnTo>
                <a:lnTo>
                  <a:pt x="19050" y="152400"/>
                </a:lnTo>
                <a:lnTo>
                  <a:pt x="19050" y="171450"/>
                </a:lnTo>
                <a:lnTo>
                  <a:pt x="19050" y="180975"/>
                </a:lnTo>
                <a:lnTo>
                  <a:pt x="28575" y="200025"/>
                </a:lnTo>
                <a:lnTo>
                  <a:pt x="28575" y="219075"/>
                </a:lnTo>
                <a:lnTo>
                  <a:pt x="38100" y="228600"/>
                </a:lnTo>
                <a:lnTo>
                  <a:pt x="47625" y="238125"/>
                </a:lnTo>
                <a:lnTo>
                  <a:pt x="57150" y="247650"/>
                </a:lnTo>
                <a:lnTo>
                  <a:pt x="66675" y="247650"/>
                </a:lnTo>
                <a:lnTo>
                  <a:pt x="76200" y="257175"/>
                </a:lnTo>
                <a:lnTo>
                  <a:pt x="85725" y="257175"/>
                </a:lnTo>
                <a:lnTo>
                  <a:pt x="95250" y="257175"/>
                </a:lnTo>
                <a:lnTo>
                  <a:pt x="114300" y="247650"/>
                </a:lnTo>
                <a:lnTo>
                  <a:pt x="123825" y="238125"/>
                </a:lnTo>
                <a:lnTo>
                  <a:pt x="142875" y="228600"/>
                </a:lnTo>
                <a:lnTo>
                  <a:pt x="152400" y="219075"/>
                </a:lnTo>
                <a:lnTo>
                  <a:pt x="171450" y="200025"/>
                </a:lnTo>
                <a:lnTo>
                  <a:pt x="180975" y="180975"/>
                </a:lnTo>
                <a:lnTo>
                  <a:pt x="190500" y="171450"/>
                </a:lnTo>
                <a:lnTo>
                  <a:pt x="200025" y="152400"/>
                </a:lnTo>
                <a:lnTo>
                  <a:pt x="200025" y="133350"/>
                </a:lnTo>
                <a:lnTo>
                  <a:pt x="200025" y="123825"/>
                </a:lnTo>
                <a:lnTo>
                  <a:pt x="200025" y="104775"/>
                </a:lnTo>
                <a:lnTo>
                  <a:pt x="200025" y="85725"/>
                </a:lnTo>
                <a:lnTo>
                  <a:pt x="200025" y="76200"/>
                </a:lnTo>
                <a:lnTo>
                  <a:pt x="190500" y="57150"/>
                </a:lnTo>
                <a:lnTo>
                  <a:pt x="190500" y="47625"/>
                </a:lnTo>
                <a:lnTo>
                  <a:pt x="180975" y="38100"/>
                </a:lnTo>
                <a:lnTo>
                  <a:pt x="171450" y="28575"/>
                </a:lnTo>
                <a:lnTo>
                  <a:pt x="152400" y="19050"/>
                </a:lnTo>
                <a:lnTo>
                  <a:pt x="142875" y="9525"/>
                </a:lnTo>
                <a:lnTo>
                  <a:pt x="133350" y="0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0"/>
                </a:lnTo>
                <a:lnTo>
                  <a:pt x="85725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47625" y="47625"/>
                </a:lnTo>
                <a:lnTo>
                  <a:pt x="38100" y="57150"/>
                </a:lnTo>
                <a:lnTo>
                  <a:pt x="28575" y="76200"/>
                </a:lnTo>
                <a:lnTo>
                  <a:pt x="19050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10182225" y="5476875"/>
            <a:ext cx="76201" cy="142876"/>
          </a:xfrm>
          <a:custGeom>
            <a:avLst/>
            <a:gdLst/>
            <a:ahLst/>
            <a:cxnLst/>
            <a:rect l="0" t="0" r="0" b="0"/>
            <a:pathLst>
              <a:path w="76201" h="14287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57150"/>
                </a:lnTo>
                <a:lnTo>
                  <a:pt x="28575" y="66675"/>
                </a:lnTo>
                <a:lnTo>
                  <a:pt x="38100" y="76200"/>
                </a:lnTo>
                <a:lnTo>
                  <a:pt x="38100" y="85725"/>
                </a:lnTo>
                <a:lnTo>
                  <a:pt x="47625" y="95250"/>
                </a:lnTo>
                <a:lnTo>
                  <a:pt x="57150" y="95250"/>
                </a:lnTo>
                <a:lnTo>
                  <a:pt x="57150" y="104775"/>
                </a:lnTo>
                <a:lnTo>
                  <a:pt x="66675" y="123825"/>
                </a:lnTo>
                <a:lnTo>
                  <a:pt x="76200" y="133350"/>
                </a:lnTo>
                <a:lnTo>
                  <a:pt x="76200" y="133350"/>
                </a:lnTo>
                <a:lnTo>
                  <a:pt x="76200" y="142875"/>
                </a:lnTo>
                <a:lnTo>
                  <a:pt x="7620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10353675" y="5553075"/>
            <a:ext cx="85726" cy="95251"/>
          </a:xfrm>
          <a:custGeom>
            <a:avLst/>
            <a:gdLst/>
            <a:ahLst/>
            <a:cxnLst/>
            <a:rect l="0" t="0" r="0" b="0"/>
            <a:pathLst>
              <a:path w="85726" h="952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28575" y="38100"/>
                </a:lnTo>
                <a:lnTo>
                  <a:pt x="28575" y="47625"/>
                </a:lnTo>
                <a:lnTo>
                  <a:pt x="38100" y="47625"/>
                </a:lnTo>
                <a:lnTo>
                  <a:pt x="38100" y="57150"/>
                </a:lnTo>
                <a:lnTo>
                  <a:pt x="47625" y="66675"/>
                </a:lnTo>
                <a:lnTo>
                  <a:pt x="57150" y="66675"/>
                </a:lnTo>
                <a:lnTo>
                  <a:pt x="66675" y="76200"/>
                </a:lnTo>
                <a:lnTo>
                  <a:pt x="76200" y="76200"/>
                </a:lnTo>
                <a:lnTo>
                  <a:pt x="76200" y="85725"/>
                </a:lnTo>
                <a:lnTo>
                  <a:pt x="76200" y="95250"/>
                </a:lnTo>
                <a:lnTo>
                  <a:pt x="85725" y="95250"/>
                </a:lnTo>
                <a:lnTo>
                  <a:pt x="85725" y="95250"/>
                </a:lnTo>
                <a:lnTo>
                  <a:pt x="85725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10382250" y="5543550"/>
            <a:ext cx="85726" cy="142876"/>
          </a:xfrm>
          <a:custGeom>
            <a:avLst/>
            <a:gdLst/>
            <a:ahLst/>
            <a:cxnLst/>
            <a:rect l="0" t="0" r="0" b="0"/>
            <a:pathLst>
              <a:path w="85726" h="142876">
                <a:moveTo>
                  <a:pt x="85725" y="0"/>
                </a:move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19050"/>
                </a:lnTo>
                <a:lnTo>
                  <a:pt x="66675" y="28575"/>
                </a:lnTo>
                <a:lnTo>
                  <a:pt x="57150" y="38100"/>
                </a:lnTo>
                <a:lnTo>
                  <a:pt x="47625" y="47625"/>
                </a:lnTo>
                <a:lnTo>
                  <a:pt x="47625" y="57150"/>
                </a:lnTo>
                <a:lnTo>
                  <a:pt x="38100" y="76200"/>
                </a:lnTo>
                <a:lnTo>
                  <a:pt x="28575" y="85725"/>
                </a:lnTo>
                <a:lnTo>
                  <a:pt x="28575" y="104775"/>
                </a:lnTo>
                <a:lnTo>
                  <a:pt x="19050" y="114300"/>
                </a:lnTo>
                <a:lnTo>
                  <a:pt x="9525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10115550" y="5715000"/>
            <a:ext cx="390526" cy="28576"/>
          </a:xfrm>
          <a:custGeom>
            <a:avLst/>
            <a:gdLst/>
            <a:ahLst/>
            <a:cxnLst/>
            <a:rect l="0" t="0" r="0" b="0"/>
            <a:pathLst>
              <a:path w="39052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28600" y="9525"/>
                </a:lnTo>
                <a:lnTo>
                  <a:pt x="238125" y="9525"/>
                </a:lnTo>
                <a:lnTo>
                  <a:pt x="257175" y="0"/>
                </a:lnTo>
                <a:lnTo>
                  <a:pt x="266700" y="0"/>
                </a:lnTo>
                <a:lnTo>
                  <a:pt x="295275" y="0"/>
                </a:lnTo>
                <a:lnTo>
                  <a:pt x="304800" y="0"/>
                </a:lnTo>
                <a:lnTo>
                  <a:pt x="323850" y="0"/>
                </a:lnTo>
                <a:lnTo>
                  <a:pt x="333375" y="0"/>
                </a:lnTo>
                <a:lnTo>
                  <a:pt x="361950" y="0"/>
                </a:lnTo>
                <a:lnTo>
                  <a:pt x="371475" y="0"/>
                </a:lnTo>
                <a:lnTo>
                  <a:pt x="381000" y="0"/>
                </a:lnTo>
                <a:lnTo>
                  <a:pt x="390525" y="0"/>
                </a:lnTo>
                <a:lnTo>
                  <a:pt x="390525" y="0"/>
                </a:lnTo>
                <a:lnTo>
                  <a:pt x="3905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10134600" y="5829300"/>
            <a:ext cx="219076" cy="304801"/>
          </a:xfrm>
          <a:custGeom>
            <a:avLst/>
            <a:gdLst/>
            <a:ahLst/>
            <a:cxnLst/>
            <a:rect l="0" t="0" r="0" b="0"/>
            <a:pathLst>
              <a:path w="219076" h="304801">
                <a:moveTo>
                  <a:pt x="28575" y="114300"/>
                </a:moveTo>
                <a:lnTo>
                  <a:pt x="28575" y="123825"/>
                </a:lnTo>
                <a:lnTo>
                  <a:pt x="28575" y="133350"/>
                </a:lnTo>
                <a:lnTo>
                  <a:pt x="19050" y="142875"/>
                </a:lnTo>
                <a:lnTo>
                  <a:pt x="19050" y="161925"/>
                </a:lnTo>
                <a:lnTo>
                  <a:pt x="19050" y="180975"/>
                </a:lnTo>
                <a:lnTo>
                  <a:pt x="19050" y="200025"/>
                </a:lnTo>
                <a:lnTo>
                  <a:pt x="19050" y="219075"/>
                </a:lnTo>
                <a:lnTo>
                  <a:pt x="19050" y="238125"/>
                </a:lnTo>
                <a:lnTo>
                  <a:pt x="28575" y="257175"/>
                </a:lnTo>
                <a:lnTo>
                  <a:pt x="28575" y="266700"/>
                </a:lnTo>
                <a:lnTo>
                  <a:pt x="38100" y="285750"/>
                </a:lnTo>
                <a:lnTo>
                  <a:pt x="47625" y="295275"/>
                </a:lnTo>
                <a:lnTo>
                  <a:pt x="57150" y="295275"/>
                </a:lnTo>
                <a:lnTo>
                  <a:pt x="66675" y="304800"/>
                </a:lnTo>
                <a:lnTo>
                  <a:pt x="76200" y="304800"/>
                </a:lnTo>
                <a:lnTo>
                  <a:pt x="95250" y="304800"/>
                </a:lnTo>
                <a:lnTo>
                  <a:pt x="104775" y="304800"/>
                </a:lnTo>
                <a:lnTo>
                  <a:pt x="123825" y="295275"/>
                </a:lnTo>
                <a:lnTo>
                  <a:pt x="133350" y="295275"/>
                </a:lnTo>
                <a:lnTo>
                  <a:pt x="152400" y="285750"/>
                </a:lnTo>
                <a:lnTo>
                  <a:pt x="161925" y="276225"/>
                </a:lnTo>
                <a:lnTo>
                  <a:pt x="171450" y="257175"/>
                </a:lnTo>
                <a:lnTo>
                  <a:pt x="180975" y="238125"/>
                </a:lnTo>
                <a:lnTo>
                  <a:pt x="190500" y="219075"/>
                </a:lnTo>
                <a:lnTo>
                  <a:pt x="200025" y="200025"/>
                </a:lnTo>
                <a:lnTo>
                  <a:pt x="209550" y="180975"/>
                </a:lnTo>
                <a:lnTo>
                  <a:pt x="209550" y="161925"/>
                </a:lnTo>
                <a:lnTo>
                  <a:pt x="219075" y="142875"/>
                </a:lnTo>
                <a:lnTo>
                  <a:pt x="219075" y="123825"/>
                </a:lnTo>
                <a:lnTo>
                  <a:pt x="219075" y="95250"/>
                </a:lnTo>
                <a:lnTo>
                  <a:pt x="219075" y="76200"/>
                </a:lnTo>
                <a:lnTo>
                  <a:pt x="219075" y="57150"/>
                </a:lnTo>
                <a:lnTo>
                  <a:pt x="209550" y="47625"/>
                </a:lnTo>
                <a:lnTo>
                  <a:pt x="200025" y="38100"/>
                </a:lnTo>
                <a:lnTo>
                  <a:pt x="190500" y="19050"/>
                </a:lnTo>
                <a:lnTo>
                  <a:pt x="180975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33350" y="0"/>
                </a:lnTo>
                <a:lnTo>
                  <a:pt x="123825" y="0"/>
                </a:lnTo>
                <a:lnTo>
                  <a:pt x="104775" y="0"/>
                </a:lnTo>
                <a:lnTo>
                  <a:pt x="95250" y="9525"/>
                </a:lnTo>
                <a:lnTo>
                  <a:pt x="85725" y="19050"/>
                </a:lnTo>
                <a:lnTo>
                  <a:pt x="66675" y="28575"/>
                </a:lnTo>
                <a:lnTo>
                  <a:pt x="57150" y="38100"/>
                </a:lnTo>
                <a:lnTo>
                  <a:pt x="38100" y="57150"/>
                </a:lnTo>
                <a:lnTo>
                  <a:pt x="28575" y="76200"/>
                </a:lnTo>
                <a:lnTo>
                  <a:pt x="19050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9525" y="247650"/>
                </a:lnTo>
                <a:lnTo>
                  <a:pt x="9525" y="257175"/>
                </a:lnTo>
                <a:lnTo>
                  <a:pt x="95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10277475" y="6029325"/>
            <a:ext cx="85726" cy="142876"/>
          </a:xfrm>
          <a:custGeom>
            <a:avLst/>
            <a:gdLst/>
            <a:ahLst/>
            <a:cxnLst/>
            <a:rect l="0" t="0" r="0" b="0"/>
            <a:pathLst>
              <a:path w="85726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57150"/>
                </a:lnTo>
                <a:lnTo>
                  <a:pt x="28575" y="66675"/>
                </a:lnTo>
                <a:lnTo>
                  <a:pt x="38100" y="76200"/>
                </a:lnTo>
                <a:lnTo>
                  <a:pt x="47625" y="85725"/>
                </a:lnTo>
                <a:lnTo>
                  <a:pt x="57150" y="95250"/>
                </a:lnTo>
                <a:lnTo>
                  <a:pt x="66675" y="114300"/>
                </a:lnTo>
                <a:lnTo>
                  <a:pt x="66675" y="123825"/>
                </a:lnTo>
                <a:lnTo>
                  <a:pt x="76200" y="133350"/>
                </a:lnTo>
                <a:lnTo>
                  <a:pt x="76200" y="142875"/>
                </a:lnTo>
                <a:lnTo>
                  <a:pt x="85725" y="142875"/>
                </a:lnTo>
                <a:lnTo>
                  <a:pt x="8572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10467975" y="6067425"/>
            <a:ext cx="9526" cy="161926"/>
          </a:xfrm>
          <a:custGeom>
            <a:avLst/>
            <a:gdLst/>
            <a:ahLst/>
            <a:cxnLst/>
            <a:rect l="0" t="0" r="0" b="0"/>
            <a:pathLst>
              <a:path w="9526" h="1619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76200"/>
                </a:lnTo>
                <a:lnTo>
                  <a:pt x="0" y="85725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61925"/>
                </a:lnTo>
                <a:lnTo>
                  <a:pt x="95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10506075" y="6067425"/>
            <a:ext cx="76201" cy="180976"/>
          </a:xfrm>
          <a:custGeom>
            <a:avLst/>
            <a:gdLst/>
            <a:ahLst/>
            <a:cxnLst/>
            <a:rect l="0" t="0" r="0" b="0"/>
            <a:pathLst>
              <a:path w="76201" h="180976">
                <a:moveTo>
                  <a:pt x="19050" y="104775"/>
                </a:moveTo>
                <a:lnTo>
                  <a:pt x="9525" y="104775"/>
                </a:lnTo>
                <a:lnTo>
                  <a:pt x="9525" y="104775"/>
                </a:lnTo>
                <a:lnTo>
                  <a:pt x="0" y="95250"/>
                </a:lnTo>
                <a:lnTo>
                  <a:pt x="0" y="95250"/>
                </a:lnTo>
                <a:lnTo>
                  <a:pt x="9525" y="95250"/>
                </a:lnTo>
                <a:lnTo>
                  <a:pt x="19050" y="85725"/>
                </a:lnTo>
                <a:lnTo>
                  <a:pt x="19050" y="85725"/>
                </a:lnTo>
                <a:lnTo>
                  <a:pt x="28575" y="85725"/>
                </a:lnTo>
                <a:lnTo>
                  <a:pt x="38100" y="76200"/>
                </a:lnTo>
                <a:lnTo>
                  <a:pt x="47625" y="66675"/>
                </a:lnTo>
                <a:lnTo>
                  <a:pt x="57150" y="66675"/>
                </a:lnTo>
                <a:lnTo>
                  <a:pt x="57150" y="57150"/>
                </a:lnTo>
                <a:lnTo>
                  <a:pt x="66675" y="57150"/>
                </a:lnTo>
                <a:lnTo>
                  <a:pt x="76200" y="47625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66675" y="57150"/>
                </a:lnTo>
                <a:lnTo>
                  <a:pt x="66675" y="66675"/>
                </a:lnTo>
                <a:lnTo>
                  <a:pt x="66675" y="85725"/>
                </a:lnTo>
                <a:lnTo>
                  <a:pt x="66675" y="104775"/>
                </a:lnTo>
                <a:lnTo>
                  <a:pt x="57150" y="133350"/>
                </a:lnTo>
                <a:lnTo>
                  <a:pt x="66675" y="152400"/>
                </a:lnTo>
                <a:lnTo>
                  <a:pt x="66675" y="171450"/>
                </a:lnTo>
                <a:lnTo>
                  <a:pt x="66675" y="180975"/>
                </a:lnTo>
                <a:lnTo>
                  <a:pt x="6667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5705475" y="5248275"/>
            <a:ext cx="161926" cy="504826"/>
          </a:xfrm>
          <a:custGeom>
            <a:avLst/>
            <a:gdLst/>
            <a:ahLst/>
            <a:cxnLst/>
            <a:rect l="0" t="0" r="0" b="0"/>
            <a:pathLst>
              <a:path w="161926" h="504826">
                <a:moveTo>
                  <a:pt x="76200" y="0"/>
                </a:moveTo>
                <a:lnTo>
                  <a:pt x="6667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57150" y="66675"/>
                </a:lnTo>
                <a:lnTo>
                  <a:pt x="47625" y="95250"/>
                </a:lnTo>
                <a:lnTo>
                  <a:pt x="38100" y="123825"/>
                </a:lnTo>
                <a:lnTo>
                  <a:pt x="28575" y="161925"/>
                </a:lnTo>
                <a:lnTo>
                  <a:pt x="28575" y="190500"/>
                </a:lnTo>
                <a:lnTo>
                  <a:pt x="19050" y="238125"/>
                </a:lnTo>
                <a:lnTo>
                  <a:pt x="19050" y="276225"/>
                </a:lnTo>
                <a:lnTo>
                  <a:pt x="19050" y="304800"/>
                </a:lnTo>
                <a:lnTo>
                  <a:pt x="9525" y="342900"/>
                </a:lnTo>
                <a:lnTo>
                  <a:pt x="9525" y="371475"/>
                </a:lnTo>
                <a:lnTo>
                  <a:pt x="9525" y="409575"/>
                </a:lnTo>
                <a:lnTo>
                  <a:pt x="9525" y="428625"/>
                </a:lnTo>
                <a:lnTo>
                  <a:pt x="9525" y="457200"/>
                </a:lnTo>
                <a:lnTo>
                  <a:pt x="0" y="476250"/>
                </a:lnTo>
                <a:lnTo>
                  <a:pt x="0" y="485775"/>
                </a:lnTo>
                <a:lnTo>
                  <a:pt x="0" y="504825"/>
                </a:lnTo>
                <a:lnTo>
                  <a:pt x="0" y="504825"/>
                </a:lnTo>
                <a:lnTo>
                  <a:pt x="0" y="504825"/>
                </a:lnTo>
                <a:lnTo>
                  <a:pt x="0" y="504825"/>
                </a:lnTo>
                <a:lnTo>
                  <a:pt x="0" y="485775"/>
                </a:lnTo>
                <a:lnTo>
                  <a:pt x="0" y="476250"/>
                </a:lnTo>
                <a:lnTo>
                  <a:pt x="0" y="447675"/>
                </a:lnTo>
                <a:lnTo>
                  <a:pt x="0" y="419100"/>
                </a:lnTo>
                <a:lnTo>
                  <a:pt x="0" y="390525"/>
                </a:lnTo>
                <a:lnTo>
                  <a:pt x="0" y="361950"/>
                </a:lnTo>
                <a:lnTo>
                  <a:pt x="0" y="323850"/>
                </a:lnTo>
                <a:lnTo>
                  <a:pt x="0" y="285750"/>
                </a:lnTo>
                <a:lnTo>
                  <a:pt x="9525" y="247650"/>
                </a:lnTo>
                <a:lnTo>
                  <a:pt x="9525" y="219075"/>
                </a:lnTo>
                <a:lnTo>
                  <a:pt x="9525" y="180975"/>
                </a:lnTo>
                <a:lnTo>
                  <a:pt x="19050" y="142875"/>
                </a:lnTo>
                <a:lnTo>
                  <a:pt x="28575" y="114300"/>
                </a:lnTo>
                <a:lnTo>
                  <a:pt x="38100" y="85725"/>
                </a:lnTo>
                <a:lnTo>
                  <a:pt x="47625" y="57150"/>
                </a:lnTo>
                <a:lnTo>
                  <a:pt x="47625" y="38100"/>
                </a:lnTo>
                <a:lnTo>
                  <a:pt x="57150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114300" y="38100"/>
                </a:lnTo>
                <a:lnTo>
                  <a:pt x="123825" y="47625"/>
                </a:lnTo>
                <a:lnTo>
                  <a:pt x="123825" y="76200"/>
                </a:lnTo>
                <a:lnTo>
                  <a:pt x="133350" y="95250"/>
                </a:lnTo>
                <a:lnTo>
                  <a:pt x="133350" y="123825"/>
                </a:lnTo>
                <a:lnTo>
                  <a:pt x="133350" y="152400"/>
                </a:lnTo>
                <a:lnTo>
                  <a:pt x="142875" y="180975"/>
                </a:lnTo>
                <a:lnTo>
                  <a:pt x="142875" y="219075"/>
                </a:lnTo>
                <a:lnTo>
                  <a:pt x="152400" y="247650"/>
                </a:lnTo>
                <a:lnTo>
                  <a:pt x="152400" y="285750"/>
                </a:lnTo>
                <a:lnTo>
                  <a:pt x="152400" y="314325"/>
                </a:lnTo>
                <a:lnTo>
                  <a:pt x="152400" y="342900"/>
                </a:lnTo>
                <a:lnTo>
                  <a:pt x="152400" y="371475"/>
                </a:lnTo>
                <a:lnTo>
                  <a:pt x="152400" y="390525"/>
                </a:lnTo>
                <a:lnTo>
                  <a:pt x="152400" y="409575"/>
                </a:lnTo>
                <a:lnTo>
                  <a:pt x="161925" y="428625"/>
                </a:lnTo>
                <a:lnTo>
                  <a:pt x="161925" y="428625"/>
                </a:lnTo>
                <a:lnTo>
                  <a:pt x="161925" y="438150"/>
                </a:lnTo>
                <a:lnTo>
                  <a:pt x="161925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5657850" y="5524500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5991225" y="5476875"/>
            <a:ext cx="95251" cy="1"/>
          </a:xfrm>
          <a:custGeom>
            <a:avLst/>
            <a:gdLst/>
            <a:ahLst/>
            <a:cxnLst/>
            <a:rect l="0" t="0" r="0" b="0"/>
            <a:pathLst>
              <a:path w="952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5991225" y="5562600"/>
            <a:ext cx="95251" cy="19051"/>
          </a:xfrm>
          <a:custGeom>
            <a:avLst/>
            <a:gdLst/>
            <a:ahLst/>
            <a:cxnLst/>
            <a:rect l="0" t="0" r="0" b="0"/>
            <a:pathLst>
              <a:path w="95251" h="190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952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6276975" y="5276850"/>
            <a:ext cx="209551" cy="314326"/>
          </a:xfrm>
          <a:custGeom>
            <a:avLst/>
            <a:gdLst/>
            <a:ahLst/>
            <a:cxnLst/>
            <a:rect l="0" t="0" r="0" b="0"/>
            <a:pathLst>
              <a:path w="209551" h="314326">
                <a:moveTo>
                  <a:pt x="47625" y="28575"/>
                </a:moveTo>
                <a:lnTo>
                  <a:pt x="47625" y="28575"/>
                </a:lnTo>
                <a:lnTo>
                  <a:pt x="47625" y="28575"/>
                </a:lnTo>
                <a:lnTo>
                  <a:pt x="47625" y="38100"/>
                </a:lnTo>
                <a:lnTo>
                  <a:pt x="38100" y="57150"/>
                </a:lnTo>
                <a:lnTo>
                  <a:pt x="38100" y="76200"/>
                </a:lnTo>
                <a:lnTo>
                  <a:pt x="28575" y="104775"/>
                </a:lnTo>
                <a:lnTo>
                  <a:pt x="28575" y="133350"/>
                </a:lnTo>
                <a:lnTo>
                  <a:pt x="19050" y="161925"/>
                </a:lnTo>
                <a:lnTo>
                  <a:pt x="19050" y="190500"/>
                </a:lnTo>
                <a:lnTo>
                  <a:pt x="19050" y="209550"/>
                </a:lnTo>
                <a:lnTo>
                  <a:pt x="19050" y="238125"/>
                </a:lnTo>
                <a:lnTo>
                  <a:pt x="28575" y="257175"/>
                </a:lnTo>
                <a:lnTo>
                  <a:pt x="38100" y="276225"/>
                </a:lnTo>
                <a:lnTo>
                  <a:pt x="47625" y="285750"/>
                </a:lnTo>
                <a:lnTo>
                  <a:pt x="57150" y="295275"/>
                </a:lnTo>
                <a:lnTo>
                  <a:pt x="66675" y="304800"/>
                </a:lnTo>
                <a:lnTo>
                  <a:pt x="76200" y="314325"/>
                </a:lnTo>
                <a:lnTo>
                  <a:pt x="95250" y="314325"/>
                </a:lnTo>
                <a:lnTo>
                  <a:pt x="114300" y="304800"/>
                </a:lnTo>
                <a:lnTo>
                  <a:pt x="123825" y="295275"/>
                </a:lnTo>
                <a:lnTo>
                  <a:pt x="142875" y="285750"/>
                </a:lnTo>
                <a:lnTo>
                  <a:pt x="152400" y="276225"/>
                </a:lnTo>
                <a:lnTo>
                  <a:pt x="161925" y="257175"/>
                </a:lnTo>
                <a:lnTo>
                  <a:pt x="180975" y="238125"/>
                </a:lnTo>
                <a:lnTo>
                  <a:pt x="190500" y="219075"/>
                </a:lnTo>
                <a:lnTo>
                  <a:pt x="200025" y="190500"/>
                </a:lnTo>
                <a:lnTo>
                  <a:pt x="209550" y="161925"/>
                </a:lnTo>
                <a:lnTo>
                  <a:pt x="209550" y="142875"/>
                </a:lnTo>
                <a:lnTo>
                  <a:pt x="209550" y="114300"/>
                </a:lnTo>
                <a:lnTo>
                  <a:pt x="209550" y="95250"/>
                </a:lnTo>
                <a:lnTo>
                  <a:pt x="209550" y="66675"/>
                </a:lnTo>
                <a:lnTo>
                  <a:pt x="209550" y="47625"/>
                </a:lnTo>
                <a:lnTo>
                  <a:pt x="200025" y="38100"/>
                </a:lnTo>
                <a:lnTo>
                  <a:pt x="190500" y="19050"/>
                </a:lnTo>
                <a:lnTo>
                  <a:pt x="180975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3335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85725" y="19050"/>
                </a:lnTo>
                <a:lnTo>
                  <a:pt x="66675" y="28575"/>
                </a:lnTo>
                <a:lnTo>
                  <a:pt x="57150" y="47625"/>
                </a:lnTo>
                <a:lnTo>
                  <a:pt x="47625" y="66675"/>
                </a:lnTo>
                <a:lnTo>
                  <a:pt x="28575" y="95250"/>
                </a:lnTo>
                <a:lnTo>
                  <a:pt x="19050" y="114300"/>
                </a:lnTo>
                <a:lnTo>
                  <a:pt x="9525" y="142875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6391275" y="5448300"/>
            <a:ext cx="66676" cy="171451"/>
          </a:xfrm>
          <a:custGeom>
            <a:avLst/>
            <a:gdLst/>
            <a:ahLst/>
            <a:cxnLst/>
            <a:rect l="0" t="0" r="0" b="0"/>
            <a:pathLst>
              <a:path w="66676" h="1714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57150"/>
                </a:lnTo>
                <a:lnTo>
                  <a:pt x="19050" y="76200"/>
                </a:lnTo>
                <a:lnTo>
                  <a:pt x="28575" y="85725"/>
                </a:lnTo>
                <a:lnTo>
                  <a:pt x="38100" y="95250"/>
                </a:lnTo>
                <a:lnTo>
                  <a:pt x="38100" y="114300"/>
                </a:lnTo>
                <a:lnTo>
                  <a:pt x="47625" y="123825"/>
                </a:lnTo>
                <a:lnTo>
                  <a:pt x="47625" y="142875"/>
                </a:lnTo>
                <a:lnTo>
                  <a:pt x="57150" y="152400"/>
                </a:lnTo>
                <a:lnTo>
                  <a:pt x="66675" y="161925"/>
                </a:lnTo>
                <a:lnTo>
                  <a:pt x="66675" y="171450"/>
                </a:lnTo>
                <a:lnTo>
                  <a:pt x="6667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6562725" y="5495925"/>
            <a:ext cx="9526" cy="180976"/>
          </a:xfrm>
          <a:custGeom>
            <a:avLst/>
            <a:gdLst/>
            <a:ahLst/>
            <a:cxnLst/>
            <a:rect l="0" t="0" r="0" b="0"/>
            <a:pathLst>
              <a:path w="9526" h="1809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80975"/>
                </a:lnTo>
                <a:lnTo>
                  <a:pt x="9525" y="180975"/>
                </a:lnTo>
                <a:lnTo>
                  <a:pt x="9525" y="180975"/>
                </a:lnTo>
                <a:lnTo>
                  <a:pt x="9525" y="180975"/>
                </a:lnTo>
                <a:lnTo>
                  <a:pt x="9525" y="180975"/>
                </a:lnTo>
                <a:lnTo>
                  <a:pt x="952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6610350" y="5514975"/>
            <a:ext cx="66676" cy="152401"/>
          </a:xfrm>
          <a:custGeom>
            <a:avLst/>
            <a:gdLst/>
            <a:ahLst/>
            <a:cxnLst/>
            <a:rect l="0" t="0" r="0" b="0"/>
            <a:pathLst>
              <a:path w="66676" h="152401">
                <a:moveTo>
                  <a:pt x="0" y="104775"/>
                </a:moveTo>
                <a:lnTo>
                  <a:pt x="0" y="104775"/>
                </a:lnTo>
                <a:lnTo>
                  <a:pt x="0" y="104775"/>
                </a:lnTo>
                <a:lnTo>
                  <a:pt x="9525" y="104775"/>
                </a:lnTo>
                <a:lnTo>
                  <a:pt x="19050" y="104775"/>
                </a:lnTo>
                <a:lnTo>
                  <a:pt x="28575" y="95250"/>
                </a:lnTo>
                <a:lnTo>
                  <a:pt x="38100" y="95250"/>
                </a:lnTo>
                <a:lnTo>
                  <a:pt x="38100" y="85725"/>
                </a:lnTo>
                <a:lnTo>
                  <a:pt x="47625" y="76200"/>
                </a:lnTo>
                <a:lnTo>
                  <a:pt x="57150" y="57150"/>
                </a:lnTo>
                <a:lnTo>
                  <a:pt x="57150" y="47625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57150"/>
                </a:lnTo>
                <a:lnTo>
                  <a:pt x="47625" y="66675"/>
                </a:lnTo>
                <a:lnTo>
                  <a:pt x="57150" y="85725"/>
                </a:lnTo>
                <a:lnTo>
                  <a:pt x="57150" y="104775"/>
                </a:lnTo>
                <a:lnTo>
                  <a:pt x="57150" y="114300"/>
                </a:lnTo>
                <a:lnTo>
                  <a:pt x="57150" y="133350"/>
                </a:lnTo>
                <a:lnTo>
                  <a:pt x="66675" y="142875"/>
                </a:lnTo>
                <a:lnTo>
                  <a:pt x="66675" y="152400"/>
                </a:lnTo>
                <a:lnTo>
                  <a:pt x="6667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6810375" y="5457825"/>
            <a:ext cx="85726" cy="19051"/>
          </a:xfrm>
          <a:custGeom>
            <a:avLst/>
            <a:gdLst/>
            <a:ahLst/>
            <a:cxnLst/>
            <a:rect l="0" t="0" r="0" b="0"/>
            <a:pathLst>
              <a:path w="85726" h="19051">
                <a:moveTo>
                  <a:pt x="0" y="1905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7019925" y="5324475"/>
            <a:ext cx="180976" cy="285751"/>
          </a:xfrm>
          <a:custGeom>
            <a:avLst/>
            <a:gdLst/>
            <a:ahLst/>
            <a:cxnLst/>
            <a:rect l="0" t="0" r="0" b="0"/>
            <a:pathLst>
              <a:path w="180976" h="285751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95250"/>
                </a:lnTo>
                <a:lnTo>
                  <a:pt x="0" y="114300"/>
                </a:lnTo>
                <a:lnTo>
                  <a:pt x="0" y="142875"/>
                </a:lnTo>
                <a:lnTo>
                  <a:pt x="0" y="161925"/>
                </a:lnTo>
                <a:lnTo>
                  <a:pt x="9525" y="190500"/>
                </a:lnTo>
                <a:lnTo>
                  <a:pt x="9525" y="219075"/>
                </a:lnTo>
                <a:lnTo>
                  <a:pt x="19050" y="247650"/>
                </a:lnTo>
                <a:lnTo>
                  <a:pt x="28575" y="257175"/>
                </a:lnTo>
                <a:lnTo>
                  <a:pt x="38100" y="276225"/>
                </a:lnTo>
                <a:lnTo>
                  <a:pt x="47625" y="285750"/>
                </a:lnTo>
                <a:lnTo>
                  <a:pt x="66675" y="285750"/>
                </a:lnTo>
                <a:lnTo>
                  <a:pt x="76200" y="285750"/>
                </a:lnTo>
                <a:lnTo>
                  <a:pt x="95250" y="285750"/>
                </a:lnTo>
                <a:lnTo>
                  <a:pt x="114300" y="276225"/>
                </a:lnTo>
                <a:lnTo>
                  <a:pt x="123825" y="266700"/>
                </a:lnTo>
                <a:lnTo>
                  <a:pt x="142875" y="247650"/>
                </a:lnTo>
                <a:lnTo>
                  <a:pt x="152400" y="238125"/>
                </a:lnTo>
                <a:lnTo>
                  <a:pt x="161925" y="219075"/>
                </a:lnTo>
                <a:lnTo>
                  <a:pt x="171450" y="190500"/>
                </a:lnTo>
                <a:lnTo>
                  <a:pt x="180975" y="171450"/>
                </a:lnTo>
                <a:lnTo>
                  <a:pt x="180975" y="142875"/>
                </a:lnTo>
                <a:lnTo>
                  <a:pt x="180975" y="123825"/>
                </a:lnTo>
                <a:lnTo>
                  <a:pt x="180975" y="95250"/>
                </a:lnTo>
                <a:lnTo>
                  <a:pt x="180975" y="76200"/>
                </a:lnTo>
                <a:lnTo>
                  <a:pt x="180975" y="57150"/>
                </a:lnTo>
                <a:lnTo>
                  <a:pt x="171450" y="38100"/>
                </a:lnTo>
                <a:lnTo>
                  <a:pt x="161925" y="19050"/>
                </a:lnTo>
                <a:lnTo>
                  <a:pt x="152400" y="9525"/>
                </a:lnTo>
                <a:lnTo>
                  <a:pt x="142875" y="0"/>
                </a:lnTo>
                <a:lnTo>
                  <a:pt x="123825" y="0"/>
                </a:lnTo>
                <a:lnTo>
                  <a:pt x="114300" y="0"/>
                </a:lnTo>
                <a:lnTo>
                  <a:pt x="95250" y="0"/>
                </a:lnTo>
                <a:lnTo>
                  <a:pt x="76200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0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7105650" y="5476875"/>
            <a:ext cx="104776" cy="171451"/>
          </a:xfrm>
          <a:custGeom>
            <a:avLst/>
            <a:gdLst/>
            <a:ahLst/>
            <a:cxnLst/>
            <a:rect l="0" t="0" r="0" b="0"/>
            <a:pathLst>
              <a:path w="104776" h="1714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47625"/>
                </a:lnTo>
                <a:lnTo>
                  <a:pt x="9525" y="57150"/>
                </a:lnTo>
                <a:lnTo>
                  <a:pt x="19050" y="66675"/>
                </a:lnTo>
                <a:lnTo>
                  <a:pt x="28575" y="85725"/>
                </a:lnTo>
                <a:lnTo>
                  <a:pt x="38100" y="95250"/>
                </a:lnTo>
                <a:lnTo>
                  <a:pt x="47625" y="104775"/>
                </a:lnTo>
                <a:lnTo>
                  <a:pt x="57150" y="114300"/>
                </a:lnTo>
                <a:lnTo>
                  <a:pt x="66675" y="123825"/>
                </a:lnTo>
                <a:lnTo>
                  <a:pt x="85725" y="142875"/>
                </a:lnTo>
                <a:lnTo>
                  <a:pt x="85725" y="152400"/>
                </a:lnTo>
                <a:lnTo>
                  <a:pt x="95250" y="161925"/>
                </a:lnTo>
                <a:lnTo>
                  <a:pt x="104775" y="171450"/>
                </a:lnTo>
                <a:lnTo>
                  <a:pt x="10477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7286625" y="5543550"/>
            <a:ext cx="114301" cy="95251"/>
          </a:xfrm>
          <a:custGeom>
            <a:avLst/>
            <a:gdLst/>
            <a:ahLst/>
            <a:cxnLst/>
            <a:rect l="0" t="0" r="0" b="0"/>
            <a:pathLst>
              <a:path w="114301" h="95251">
                <a:moveTo>
                  <a:pt x="0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38100" y="28575"/>
                </a:lnTo>
                <a:lnTo>
                  <a:pt x="47625" y="47625"/>
                </a:lnTo>
                <a:lnTo>
                  <a:pt x="57150" y="47625"/>
                </a:lnTo>
                <a:lnTo>
                  <a:pt x="66675" y="57150"/>
                </a:lnTo>
                <a:lnTo>
                  <a:pt x="76200" y="66675"/>
                </a:lnTo>
                <a:lnTo>
                  <a:pt x="85725" y="76200"/>
                </a:lnTo>
                <a:lnTo>
                  <a:pt x="95250" y="85725"/>
                </a:lnTo>
                <a:lnTo>
                  <a:pt x="104775" y="95250"/>
                </a:lnTo>
                <a:lnTo>
                  <a:pt x="114300" y="95250"/>
                </a:lnTo>
                <a:lnTo>
                  <a:pt x="11430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7343775" y="5534025"/>
            <a:ext cx="85726" cy="161926"/>
          </a:xfrm>
          <a:custGeom>
            <a:avLst/>
            <a:gdLst/>
            <a:ahLst/>
            <a:cxnLst/>
            <a:rect l="0" t="0" r="0" b="0"/>
            <a:pathLst>
              <a:path w="85726" h="161926">
                <a:moveTo>
                  <a:pt x="85725" y="0"/>
                </a:moveTo>
                <a:lnTo>
                  <a:pt x="8572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47625" y="47625"/>
                </a:lnTo>
                <a:lnTo>
                  <a:pt x="38100" y="57150"/>
                </a:lnTo>
                <a:lnTo>
                  <a:pt x="38100" y="76200"/>
                </a:lnTo>
                <a:lnTo>
                  <a:pt x="28575" y="95250"/>
                </a:lnTo>
                <a:lnTo>
                  <a:pt x="19050" y="104775"/>
                </a:lnTo>
                <a:lnTo>
                  <a:pt x="9525" y="123825"/>
                </a:lnTo>
                <a:lnTo>
                  <a:pt x="0" y="133350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7620000" y="5476875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7639050" y="5572125"/>
            <a:ext cx="85726" cy="1"/>
          </a:xfrm>
          <a:custGeom>
            <a:avLst/>
            <a:gdLst/>
            <a:ahLst/>
            <a:cxnLst/>
            <a:rect l="0" t="0" r="0" b="0"/>
            <a:pathLst>
              <a:path w="857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7810500" y="5400675"/>
            <a:ext cx="180976" cy="285751"/>
          </a:xfrm>
          <a:custGeom>
            <a:avLst/>
            <a:gdLst/>
            <a:ahLst/>
            <a:cxnLst/>
            <a:rect l="0" t="0" r="0" b="0"/>
            <a:pathLst>
              <a:path w="180976" h="285751">
                <a:moveTo>
                  <a:pt x="19050" y="9525"/>
                </a:moveTo>
                <a:lnTo>
                  <a:pt x="19050" y="9525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28575"/>
                </a:lnTo>
                <a:lnTo>
                  <a:pt x="47625" y="28575"/>
                </a:lnTo>
                <a:lnTo>
                  <a:pt x="57150" y="38100"/>
                </a:lnTo>
                <a:lnTo>
                  <a:pt x="76200" y="47625"/>
                </a:lnTo>
                <a:lnTo>
                  <a:pt x="95250" y="47625"/>
                </a:lnTo>
                <a:lnTo>
                  <a:pt x="114300" y="57150"/>
                </a:lnTo>
                <a:lnTo>
                  <a:pt x="123825" y="57150"/>
                </a:lnTo>
                <a:lnTo>
                  <a:pt x="142875" y="66675"/>
                </a:lnTo>
                <a:lnTo>
                  <a:pt x="152400" y="76200"/>
                </a:lnTo>
                <a:lnTo>
                  <a:pt x="161925" y="85725"/>
                </a:lnTo>
                <a:lnTo>
                  <a:pt x="171450" y="95250"/>
                </a:lnTo>
                <a:lnTo>
                  <a:pt x="171450" y="104775"/>
                </a:lnTo>
                <a:lnTo>
                  <a:pt x="180975" y="114300"/>
                </a:lnTo>
                <a:lnTo>
                  <a:pt x="171450" y="133350"/>
                </a:lnTo>
                <a:lnTo>
                  <a:pt x="171450" y="152400"/>
                </a:lnTo>
                <a:lnTo>
                  <a:pt x="152400" y="161925"/>
                </a:lnTo>
                <a:lnTo>
                  <a:pt x="142875" y="180975"/>
                </a:lnTo>
                <a:lnTo>
                  <a:pt x="123825" y="209550"/>
                </a:lnTo>
                <a:lnTo>
                  <a:pt x="95250" y="228600"/>
                </a:lnTo>
                <a:lnTo>
                  <a:pt x="76200" y="257175"/>
                </a:lnTo>
                <a:lnTo>
                  <a:pt x="57150" y="266700"/>
                </a:lnTo>
                <a:lnTo>
                  <a:pt x="47625" y="285750"/>
                </a:lnTo>
                <a:lnTo>
                  <a:pt x="4762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6048375" y="6038850"/>
            <a:ext cx="152401" cy="28576"/>
          </a:xfrm>
          <a:custGeom>
            <a:avLst/>
            <a:gdLst/>
            <a:ahLst/>
            <a:cxnLst/>
            <a:rect l="0" t="0" r="0" b="0"/>
            <a:pathLst>
              <a:path w="152401" h="28576">
                <a:moveTo>
                  <a:pt x="0" y="28575"/>
                </a:moveTo>
                <a:lnTo>
                  <a:pt x="0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6057900" y="6191250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1905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6238875" y="5972175"/>
            <a:ext cx="180976" cy="285751"/>
          </a:xfrm>
          <a:custGeom>
            <a:avLst/>
            <a:gdLst/>
            <a:ahLst/>
            <a:cxnLst/>
            <a:rect l="0" t="0" r="0" b="0"/>
            <a:pathLst>
              <a:path w="180976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28575"/>
                </a:lnTo>
                <a:lnTo>
                  <a:pt x="47625" y="28575"/>
                </a:lnTo>
                <a:lnTo>
                  <a:pt x="66675" y="38100"/>
                </a:lnTo>
                <a:lnTo>
                  <a:pt x="76200" y="38100"/>
                </a:lnTo>
                <a:lnTo>
                  <a:pt x="95250" y="47625"/>
                </a:lnTo>
                <a:lnTo>
                  <a:pt x="104775" y="47625"/>
                </a:lnTo>
                <a:lnTo>
                  <a:pt x="123825" y="57150"/>
                </a:lnTo>
                <a:lnTo>
                  <a:pt x="142875" y="57150"/>
                </a:lnTo>
                <a:lnTo>
                  <a:pt x="152400" y="66675"/>
                </a:lnTo>
                <a:lnTo>
                  <a:pt x="161925" y="66675"/>
                </a:lnTo>
                <a:lnTo>
                  <a:pt x="171450" y="76200"/>
                </a:lnTo>
                <a:lnTo>
                  <a:pt x="180975" y="76200"/>
                </a:lnTo>
                <a:lnTo>
                  <a:pt x="180975" y="85725"/>
                </a:lnTo>
                <a:lnTo>
                  <a:pt x="180975" y="85725"/>
                </a:lnTo>
                <a:lnTo>
                  <a:pt x="180975" y="95250"/>
                </a:lnTo>
                <a:lnTo>
                  <a:pt x="180975" y="104775"/>
                </a:lnTo>
                <a:lnTo>
                  <a:pt x="180975" y="114300"/>
                </a:lnTo>
                <a:lnTo>
                  <a:pt x="171450" y="133350"/>
                </a:lnTo>
                <a:lnTo>
                  <a:pt x="161925" y="142875"/>
                </a:lnTo>
                <a:lnTo>
                  <a:pt x="152400" y="161925"/>
                </a:lnTo>
                <a:lnTo>
                  <a:pt x="133350" y="180975"/>
                </a:lnTo>
                <a:lnTo>
                  <a:pt x="123825" y="190500"/>
                </a:lnTo>
                <a:lnTo>
                  <a:pt x="104775" y="209550"/>
                </a:lnTo>
                <a:lnTo>
                  <a:pt x="95250" y="228600"/>
                </a:lnTo>
                <a:lnTo>
                  <a:pt x="76200" y="257175"/>
                </a:lnTo>
                <a:lnTo>
                  <a:pt x="66675" y="276225"/>
                </a:lnTo>
                <a:lnTo>
                  <a:pt x="57150" y="285750"/>
                </a:lnTo>
                <a:lnTo>
                  <a:pt x="571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5791200" y="5505450"/>
            <a:ext cx="76201" cy="9526"/>
          </a:xfrm>
          <a:custGeom>
            <a:avLst/>
            <a:gdLst/>
            <a:ahLst/>
            <a:cxnLst/>
            <a:rect l="0" t="0" r="0" b="0"/>
            <a:pathLst>
              <a:path w="7620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6534150" y="5867400"/>
            <a:ext cx="238126" cy="333376"/>
          </a:xfrm>
          <a:custGeom>
            <a:avLst/>
            <a:gdLst/>
            <a:ahLst/>
            <a:cxnLst/>
            <a:rect l="0" t="0" r="0" b="0"/>
            <a:pathLst>
              <a:path w="238126" h="333376">
                <a:moveTo>
                  <a:pt x="57150" y="47625"/>
                </a:moveTo>
                <a:lnTo>
                  <a:pt x="57150" y="47625"/>
                </a:lnTo>
                <a:lnTo>
                  <a:pt x="47625" y="57150"/>
                </a:lnTo>
                <a:lnTo>
                  <a:pt x="38100" y="57150"/>
                </a:lnTo>
                <a:lnTo>
                  <a:pt x="38100" y="76200"/>
                </a:lnTo>
                <a:lnTo>
                  <a:pt x="28575" y="85725"/>
                </a:lnTo>
                <a:lnTo>
                  <a:pt x="28575" y="114300"/>
                </a:lnTo>
                <a:lnTo>
                  <a:pt x="19050" y="133350"/>
                </a:lnTo>
                <a:lnTo>
                  <a:pt x="19050" y="161925"/>
                </a:lnTo>
                <a:lnTo>
                  <a:pt x="9525" y="190500"/>
                </a:lnTo>
                <a:lnTo>
                  <a:pt x="9525" y="219075"/>
                </a:lnTo>
                <a:lnTo>
                  <a:pt x="9525" y="247650"/>
                </a:lnTo>
                <a:lnTo>
                  <a:pt x="19050" y="266700"/>
                </a:lnTo>
                <a:lnTo>
                  <a:pt x="19050" y="285750"/>
                </a:lnTo>
                <a:lnTo>
                  <a:pt x="28575" y="304800"/>
                </a:lnTo>
                <a:lnTo>
                  <a:pt x="38100" y="314325"/>
                </a:lnTo>
                <a:lnTo>
                  <a:pt x="57150" y="323850"/>
                </a:lnTo>
                <a:lnTo>
                  <a:pt x="66675" y="333375"/>
                </a:lnTo>
                <a:lnTo>
                  <a:pt x="85725" y="333375"/>
                </a:lnTo>
                <a:lnTo>
                  <a:pt x="104775" y="333375"/>
                </a:lnTo>
                <a:lnTo>
                  <a:pt x="123825" y="323850"/>
                </a:lnTo>
                <a:lnTo>
                  <a:pt x="133350" y="314325"/>
                </a:lnTo>
                <a:lnTo>
                  <a:pt x="152400" y="295275"/>
                </a:lnTo>
                <a:lnTo>
                  <a:pt x="171450" y="276225"/>
                </a:lnTo>
                <a:lnTo>
                  <a:pt x="180975" y="257175"/>
                </a:lnTo>
                <a:lnTo>
                  <a:pt x="200025" y="238125"/>
                </a:lnTo>
                <a:lnTo>
                  <a:pt x="219075" y="209550"/>
                </a:lnTo>
                <a:lnTo>
                  <a:pt x="228600" y="180975"/>
                </a:lnTo>
                <a:lnTo>
                  <a:pt x="228600" y="161925"/>
                </a:lnTo>
                <a:lnTo>
                  <a:pt x="238125" y="133350"/>
                </a:lnTo>
                <a:lnTo>
                  <a:pt x="238125" y="104775"/>
                </a:lnTo>
                <a:lnTo>
                  <a:pt x="238125" y="85725"/>
                </a:lnTo>
                <a:lnTo>
                  <a:pt x="228600" y="66675"/>
                </a:lnTo>
                <a:lnTo>
                  <a:pt x="228600" y="38100"/>
                </a:lnTo>
                <a:lnTo>
                  <a:pt x="219075" y="28575"/>
                </a:lnTo>
                <a:lnTo>
                  <a:pt x="200025" y="19050"/>
                </a:lnTo>
                <a:lnTo>
                  <a:pt x="180975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33350" y="0"/>
                </a:lnTo>
                <a:lnTo>
                  <a:pt x="114300" y="9525"/>
                </a:lnTo>
                <a:lnTo>
                  <a:pt x="95250" y="19050"/>
                </a:lnTo>
                <a:lnTo>
                  <a:pt x="76200" y="28575"/>
                </a:lnTo>
                <a:lnTo>
                  <a:pt x="57150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19050" y="104775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6657975" y="6067425"/>
            <a:ext cx="85726" cy="142876"/>
          </a:xfrm>
          <a:custGeom>
            <a:avLst/>
            <a:gdLst/>
            <a:ahLst/>
            <a:cxnLst/>
            <a:rect l="0" t="0" r="0" b="0"/>
            <a:pathLst>
              <a:path w="85726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38100" y="66675"/>
                </a:lnTo>
                <a:lnTo>
                  <a:pt x="47625" y="76200"/>
                </a:lnTo>
                <a:lnTo>
                  <a:pt x="47625" y="95250"/>
                </a:lnTo>
                <a:lnTo>
                  <a:pt x="57150" y="114300"/>
                </a:lnTo>
                <a:lnTo>
                  <a:pt x="66675" y="123825"/>
                </a:lnTo>
                <a:lnTo>
                  <a:pt x="76200" y="133350"/>
                </a:lnTo>
                <a:lnTo>
                  <a:pt x="85725" y="142875"/>
                </a:lnTo>
                <a:lnTo>
                  <a:pt x="8572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6829425" y="6076950"/>
            <a:ext cx="28576" cy="228601"/>
          </a:xfrm>
          <a:custGeom>
            <a:avLst/>
            <a:gdLst/>
            <a:ahLst/>
            <a:cxnLst/>
            <a:rect l="0" t="0" r="0" b="0"/>
            <a:pathLst>
              <a:path w="28576" h="22860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76200"/>
                </a:lnTo>
                <a:lnTo>
                  <a:pt x="19050" y="95250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0025"/>
                </a:lnTo>
                <a:lnTo>
                  <a:pt x="9525" y="209550"/>
                </a:lnTo>
                <a:lnTo>
                  <a:pt x="9525" y="219075"/>
                </a:lnTo>
                <a:lnTo>
                  <a:pt x="9525" y="219075"/>
                </a:lnTo>
                <a:lnTo>
                  <a:pt x="9525" y="228600"/>
                </a:lnTo>
                <a:lnTo>
                  <a:pt x="9525" y="228600"/>
                </a:lnTo>
                <a:lnTo>
                  <a:pt x="9525" y="219075"/>
                </a:lnTo>
                <a:lnTo>
                  <a:pt x="9525" y="219075"/>
                </a:lnTo>
                <a:lnTo>
                  <a:pt x="0" y="21907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6858000" y="6115050"/>
            <a:ext cx="133351" cy="200026"/>
          </a:xfrm>
          <a:custGeom>
            <a:avLst/>
            <a:gdLst/>
            <a:ahLst/>
            <a:cxnLst/>
            <a:rect l="0" t="0" r="0" b="0"/>
            <a:pathLst>
              <a:path w="133351" h="200026">
                <a:moveTo>
                  <a:pt x="0" y="114300"/>
                </a:moveTo>
                <a:lnTo>
                  <a:pt x="0" y="114300"/>
                </a:lnTo>
                <a:lnTo>
                  <a:pt x="9525" y="123825"/>
                </a:lnTo>
                <a:lnTo>
                  <a:pt x="9525" y="123825"/>
                </a:lnTo>
                <a:lnTo>
                  <a:pt x="19050" y="123825"/>
                </a:lnTo>
                <a:lnTo>
                  <a:pt x="28575" y="133350"/>
                </a:lnTo>
                <a:lnTo>
                  <a:pt x="38100" y="133350"/>
                </a:lnTo>
                <a:lnTo>
                  <a:pt x="47625" y="123825"/>
                </a:lnTo>
                <a:lnTo>
                  <a:pt x="66675" y="123825"/>
                </a:lnTo>
                <a:lnTo>
                  <a:pt x="76200" y="114300"/>
                </a:lnTo>
                <a:lnTo>
                  <a:pt x="85725" y="104775"/>
                </a:lnTo>
                <a:lnTo>
                  <a:pt x="95250" y="95250"/>
                </a:lnTo>
                <a:lnTo>
                  <a:pt x="104775" y="85725"/>
                </a:lnTo>
                <a:lnTo>
                  <a:pt x="114300" y="66675"/>
                </a:lnTo>
                <a:lnTo>
                  <a:pt x="114300" y="57150"/>
                </a:lnTo>
                <a:lnTo>
                  <a:pt x="123825" y="38100"/>
                </a:lnTo>
                <a:lnTo>
                  <a:pt x="123825" y="28575"/>
                </a:lnTo>
                <a:lnTo>
                  <a:pt x="133350" y="19050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19050"/>
                </a:lnTo>
                <a:lnTo>
                  <a:pt x="123825" y="38100"/>
                </a:lnTo>
                <a:lnTo>
                  <a:pt x="123825" y="57150"/>
                </a:lnTo>
                <a:lnTo>
                  <a:pt x="123825" y="76200"/>
                </a:lnTo>
                <a:lnTo>
                  <a:pt x="123825" y="95250"/>
                </a:lnTo>
                <a:lnTo>
                  <a:pt x="123825" y="123825"/>
                </a:lnTo>
                <a:lnTo>
                  <a:pt x="123825" y="142875"/>
                </a:lnTo>
                <a:lnTo>
                  <a:pt x="123825" y="171450"/>
                </a:lnTo>
                <a:lnTo>
                  <a:pt x="123825" y="180975"/>
                </a:lnTo>
                <a:lnTo>
                  <a:pt x="123825" y="200025"/>
                </a:lnTo>
                <a:lnTo>
                  <a:pt x="1238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7162800" y="6086475"/>
            <a:ext cx="123826" cy="1"/>
          </a:xfrm>
          <a:custGeom>
            <a:avLst/>
            <a:gdLst/>
            <a:ahLst/>
            <a:cxnLst/>
            <a:rect l="0" t="0" r="0" b="0"/>
            <a:pathLst>
              <a:path w="123826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7172325" y="6162675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7429500" y="5924550"/>
            <a:ext cx="152401" cy="400051"/>
          </a:xfrm>
          <a:custGeom>
            <a:avLst/>
            <a:gdLst/>
            <a:ahLst/>
            <a:cxnLst/>
            <a:rect l="0" t="0" r="0" b="0"/>
            <a:pathLst>
              <a:path w="152401" h="400051">
                <a:moveTo>
                  <a:pt x="57150" y="19050"/>
                </a:moveTo>
                <a:lnTo>
                  <a:pt x="57150" y="19050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47625"/>
                </a:lnTo>
                <a:lnTo>
                  <a:pt x="47625" y="66675"/>
                </a:lnTo>
                <a:lnTo>
                  <a:pt x="47625" y="95250"/>
                </a:lnTo>
                <a:lnTo>
                  <a:pt x="38100" y="123825"/>
                </a:lnTo>
                <a:lnTo>
                  <a:pt x="28575" y="161925"/>
                </a:lnTo>
                <a:lnTo>
                  <a:pt x="19050" y="190500"/>
                </a:lnTo>
                <a:lnTo>
                  <a:pt x="9525" y="228600"/>
                </a:lnTo>
                <a:lnTo>
                  <a:pt x="9525" y="257175"/>
                </a:lnTo>
                <a:lnTo>
                  <a:pt x="0" y="295275"/>
                </a:lnTo>
                <a:lnTo>
                  <a:pt x="0" y="323850"/>
                </a:lnTo>
                <a:lnTo>
                  <a:pt x="0" y="352425"/>
                </a:lnTo>
                <a:lnTo>
                  <a:pt x="0" y="371475"/>
                </a:lnTo>
                <a:lnTo>
                  <a:pt x="0" y="381000"/>
                </a:lnTo>
                <a:lnTo>
                  <a:pt x="0" y="390525"/>
                </a:lnTo>
                <a:lnTo>
                  <a:pt x="0" y="400050"/>
                </a:lnTo>
                <a:lnTo>
                  <a:pt x="0" y="400050"/>
                </a:lnTo>
                <a:lnTo>
                  <a:pt x="0" y="390525"/>
                </a:lnTo>
                <a:lnTo>
                  <a:pt x="0" y="381000"/>
                </a:lnTo>
                <a:lnTo>
                  <a:pt x="0" y="361950"/>
                </a:lnTo>
                <a:lnTo>
                  <a:pt x="0" y="333375"/>
                </a:lnTo>
                <a:lnTo>
                  <a:pt x="0" y="314325"/>
                </a:lnTo>
                <a:lnTo>
                  <a:pt x="0" y="276225"/>
                </a:lnTo>
                <a:lnTo>
                  <a:pt x="0" y="247650"/>
                </a:lnTo>
                <a:lnTo>
                  <a:pt x="9525" y="209550"/>
                </a:lnTo>
                <a:lnTo>
                  <a:pt x="9525" y="180975"/>
                </a:lnTo>
                <a:lnTo>
                  <a:pt x="19050" y="142875"/>
                </a:lnTo>
                <a:lnTo>
                  <a:pt x="28575" y="104775"/>
                </a:lnTo>
                <a:lnTo>
                  <a:pt x="38100" y="76200"/>
                </a:lnTo>
                <a:lnTo>
                  <a:pt x="47625" y="57150"/>
                </a:lnTo>
                <a:lnTo>
                  <a:pt x="57150" y="38100"/>
                </a:lnTo>
                <a:lnTo>
                  <a:pt x="66675" y="19050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114300" y="47625"/>
                </a:lnTo>
                <a:lnTo>
                  <a:pt x="114300" y="66675"/>
                </a:lnTo>
                <a:lnTo>
                  <a:pt x="114300" y="95250"/>
                </a:lnTo>
                <a:lnTo>
                  <a:pt x="123825" y="114300"/>
                </a:lnTo>
                <a:lnTo>
                  <a:pt x="123825" y="142875"/>
                </a:lnTo>
                <a:lnTo>
                  <a:pt x="123825" y="171450"/>
                </a:lnTo>
                <a:lnTo>
                  <a:pt x="123825" y="200025"/>
                </a:lnTo>
                <a:lnTo>
                  <a:pt x="133350" y="219075"/>
                </a:lnTo>
                <a:lnTo>
                  <a:pt x="133350" y="247650"/>
                </a:lnTo>
                <a:lnTo>
                  <a:pt x="133350" y="276225"/>
                </a:lnTo>
                <a:lnTo>
                  <a:pt x="142875" y="295275"/>
                </a:lnTo>
                <a:lnTo>
                  <a:pt x="142875" y="314325"/>
                </a:lnTo>
                <a:lnTo>
                  <a:pt x="142875" y="333375"/>
                </a:lnTo>
                <a:lnTo>
                  <a:pt x="152400" y="342900"/>
                </a:lnTo>
                <a:lnTo>
                  <a:pt x="152400" y="352425"/>
                </a:lnTo>
                <a:lnTo>
                  <a:pt x="152400" y="361950"/>
                </a:lnTo>
                <a:lnTo>
                  <a:pt x="152400" y="371475"/>
                </a:lnTo>
                <a:lnTo>
                  <a:pt x="152400" y="371475"/>
                </a:lnTo>
                <a:lnTo>
                  <a:pt x="152400" y="371475"/>
                </a:lnTo>
                <a:lnTo>
                  <a:pt x="15240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7410450" y="6134100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1905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7696200" y="6096000"/>
            <a:ext cx="104776" cy="28576"/>
          </a:xfrm>
          <a:custGeom>
            <a:avLst/>
            <a:gdLst/>
            <a:ahLst/>
            <a:cxnLst/>
            <a:rect l="0" t="0" r="0" b="0"/>
            <a:pathLst>
              <a:path w="10477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19050"/>
                </a:lnTo>
                <a:lnTo>
                  <a:pt x="66675" y="19050"/>
                </a:lnTo>
                <a:lnTo>
                  <a:pt x="76200" y="28575"/>
                </a:lnTo>
                <a:lnTo>
                  <a:pt x="85725" y="28575"/>
                </a:lnTo>
                <a:lnTo>
                  <a:pt x="95250" y="28575"/>
                </a:lnTo>
                <a:lnTo>
                  <a:pt x="104775" y="28575"/>
                </a:lnTo>
                <a:lnTo>
                  <a:pt x="1047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7762875" y="6010275"/>
            <a:ext cx="9526" cy="133351"/>
          </a:xfrm>
          <a:custGeom>
            <a:avLst/>
            <a:gdLst/>
            <a:ahLst/>
            <a:cxnLst/>
            <a:rect l="0" t="0" r="0" b="0"/>
            <a:pathLst>
              <a:path w="9526" h="13335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7934325" y="5943600"/>
            <a:ext cx="219076" cy="304801"/>
          </a:xfrm>
          <a:custGeom>
            <a:avLst/>
            <a:gdLst/>
            <a:ahLst/>
            <a:cxnLst/>
            <a:rect l="0" t="0" r="0" b="0"/>
            <a:pathLst>
              <a:path w="219076" h="304801">
                <a:moveTo>
                  <a:pt x="38100" y="76200"/>
                </a:moveTo>
                <a:lnTo>
                  <a:pt x="38100" y="76200"/>
                </a:lnTo>
                <a:lnTo>
                  <a:pt x="28575" y="85725"/>
                </a:lnTo>
                <a:lnTo>
                  <a:pt x="28575" y="95250"/>
                </a:lnTo>
                <a:lnTo>
                  <a:pt x="28575" y="114300"/>
                </a:lnTo>
                <a:lnTo>
                  <a:pt x="28575" y="133350"/>
                </a:lnTo>
                <a:lnTo>
                  <a:pt x="28575" y="161925"/>
                </a:lnTo>
                <a:lnTo>
                  <a:pt x="28575" y="190500"/>
                </a:lnTo>
                <a:lnTo>
                  <a:pt x="28575" y="209550"/>
                </a:lnTo>
                <a:lnTo>
                  <a:pt x="28575" y="238125"/>
                </a:lnTo>
                <a:lnTo>
                  <a:pt x="38100" y="257175"/>
                </a:lnTo>
                <a:lnTo>
                  <a:pt x="47625" y="276225"/>
                </a:lnTo>
                <a:lnTo>
                  <a:pt x="57150" y="295275"/>
                </a:lnTo>
                <a:lnTo>
                  <a:pt x="76200" y="304800"/>
                </a:lnTo>
                <a:lnTo>
                  <a:pt x="95250" y="304800"/>
                </a:lnTo>
                <a:lnTo>
                  <a:pt x="114300" y="295275"/>
                </a:lnTo>
                <a:lnTo>
                  <a:pt x="123825" y="285750"/>
                </a:lnTo>
                <a:lnTo>
                  <a:pt x="152400" y="266700"/>
                </a:lnTo>
                <a:lnTo>
                  <a:pt x="161925" y="257175"/>
                </a:lnTo>
                <a:lnTo>
                  <a:pt x="180975" y="228600"/>
                </a:lnTo>
                <a:lnTo>
                  <a:pt x="190500" y="209550"/>
                </a:lnTo>
                <a:lnTo>
                  <a:pt x="209550" y="180975"/>
                </a:lnTo>
                <a:lnTo>
                  <a:pt x="219075" y="161925"/>
                </a:lnTo>
                <a:lnTo>
                  <a:pt x="219075" y="133350"/>
                </a:lnTo>
                <a:lnTo>
                  <a:pt x="219075" y="104775"/>
                </a:lnTo>
                <a:lnTo>
                  <a:pt x="219075" y="85725"/>
                </a:lnTo>
                <a:lnTo>
                  <a:pt x="209550" y="57150"/>
                </a:lnTo>
                <a:lnTo>
                  <a:pt x="209550" y="38100"/>
                </a:lnTo>
                <a:lnTo>
                  <a:pt x="190500" y="28575"/>
                </a:lnTo>
                <a:lnTo>
                  <a:pt x="171450" y="19050"/>
                </a:lnTo>
                <a:lnTo>
                  <a:pt x="152400" y="9525"/>
                </a:lnTo>
                <a:lnTo>
                  <a:pt x="133350" y="0"/>
                </a:lnTo>
                <a:lnTo>
                  <a:pt x="114300" y="9525"/>
                </a:lnTo>
                <a:lnTo>
                  <a:pt x="85725" y="9525"/>
                </a:lnTo>
                <a:lnTo>
                  <a:pt x="66675" y="19050"/>
                </a:lnTo>
                <a:lnTo>
                  <a:pt x="47625" y="28575"/>
                </a:lnTo>
                <a:lnTo>
                  <a:pt x="38100" y="47625"/>
                </a:lnTo>
                <a:lnTo>
                  <a:pt x="28575" y="66675"/>
                </a:lnTo>
                <a:lnTo>
                  <a:pt x="19050" y="85725"/>
                </a:lnTo>
                <a:lnTo>
                  <a:pt x="9525" y="104775"/>
                </a:lnTo>
                <a:lnTo>
                  <a:pt x="9525" y="133350"/>
                </a:lnTo>
                <a:lnTo>
                  <a:pt x="0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8048625" y="6067425"/>
            <a:ext cx="66676" cy="257176"/>
          </a:xfrm>
          <a:custGeom>
            <a:avLst/>
            <a:gdLst/>
            <a:ahLst/>
            <a:cxnLst/>
            <a:rect l="0" t="0" r="0" b="0"/>
            <a:pathLst>
              <a:path w="66676" h="257176">
                <a:moveTo>
                  <a:pt x="9525" y="0"/>
                </a:move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0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19050" y="152400"/>
                </a:lnTo>
                <a:lnTo>
                  <a:pt x="28575" y="171450"/>
                </a:lnTo>
                <a:lnTo>
                  <a:pt x="38100" y="200025"/>
                </a:lnTo>
                <a:lnTo>
                  <a:pt x="47625" y="219075"/>
                </a:lnTo>
                <a:lnTo>
                  <a:pt x="47625" y="238125"/>
                </a:lnTo>
                <a:lnTo>
                  <a:pt x="57150" y="247650"/>
                </a:lnTo>
                <a:lnTo>
                  <a:pt x="66675" y="257175"/>
                </a:lnTo>
                <a:lnTo>
                  <a:pt x="666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8191500" y="6248400"/>
            <a:ext cx="95251" cy="123826"/>
          </a:xfrm>
          <a:custGeom>
            <a:avLst/>
            <a:gdLst/>
            <a:ahLst/>
            <a:cxnLst/>
            <a:rect l="0" t="0" r="0" b="0"/>
            <a:pathLst>
              <a:path w="95251" h="1238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19050" y="28575"/>
                </a:lnTo>
                <a:lnTo>
                  <a:pt x="19050" y="38100"/>
                </a:lnTo>
                <a:lnTo>
                  <a:pt x="28575" y="47625"/>
                </a:lnTo>
                <a:lnTo>
                  <a:pt x="38100" y="57150"/>
                </a:lnTo>
                <a:lnTo>
                  <a:pt x="47625" y="76200"/>
                </a:lnTo>
                <a:lnTo>
                  <a:pt x="57150" y="85725"/>
                </a:lnTo>
                <a:lnTo>
                  <a:pt x="66675" y="95250"/>
                </a:lnTo>
                <a:lnTo>
                  <a:pt x="76200" y="104775"/>
                </a:lnTo>
                <a:lnTo>
                  <a:pt x="85725" y="114300"/>
                </a:lnTo>
                <a:lnTo>
                  <a:pt x="95250" y="123825"/>
                </a:lnTo>
                <a:lnTo>
                  <a:pt x="9525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8181975" y="6248400"/>
            <a:ext cx="123826" cy="200026"/>
          </a:xfrm>
          <a:custGeom>
            <a:avLst/>
            <a:gdLst/>
            <a:ahLst/>
            <a:cxnLst/>
            <a:rect l="0" t="0" r="0" b="0"/>
            <a:pathLst>
              <a:path w="123826" h="200026">
                <a:moveTo>
                  <a:pt x="123825" y="9525"/>
                </a:move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76200" y="38100"/>
                </a:lnTo>
                <a:lnTo>
                  <a:pt x="66675" y="57150"/>
                </a:lnTo>
                <a:lnTo>
                  <a:pt x="57150" y="76200"/>
                </a:lnTo>
                <a:lnTo>
                  <a:pt x="47625" y="104775"/>
                </a:lnTo>
                <a:lnTo>
                  <a:pt x="28575" y="133350"/>
                </a:lnTo>
                <a:lnTo>
                  <a:pt x="19050" y="161925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043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схема решения задач о нахождении КПД тепловой машины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4381500" y="1733550"/>
            <a:ext cx="200026" cy="704851"/>
          </a:xfrm>
          <a:custGeom>
            <a:avLst/>
            <a:gdLst/>
            <a:ahLst/>
            <a:cxnLst/>
            <a:rect l="0" t="0" r="0" b="0"/>
            <a:pathLst>
              <a:path w="200026" h="704851">
                <a:moveTo>
                  <a:pt x="38100" y="57150"/>
                </a:moveTo>
                <a:lnTo>
                  <a:pt x="38100" y="57150"/>
                </a:lnTo>
                <a:lnTo>
                  <a:pt x="28575" y="66675"/>
                </a:lnTo>
                <a:lnTo>
                  <a:pt x="28575" y="76200"/>
                </a:lnTo>
                <a:lnTo>
                  <a:pt x="28575" y="85725"/>
                </a:lnTo>
                <a:lnTo>
                  <a:pt x="28575" y="104775"/>
                </a:lnTo>
                <a:lnTo>
                  <a:pt x="28575" y="123825"/>
                </a:lnTo>
                <a:lnTo>
                  <a:pt x="19050" y="133350"/>
                </a:lnTo>
                <a:lnTo>
                  <a:pt x="19050" y="142875"/>
                </a:lnTo>
                <a:lnTo>
                  <a:pt x="19050" y="161925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0" y="133350"/>
                </a:lnTo>
                <a:lnTo>
                  <a:pt x="0" y="123825"/>
                </a:lnTo>
                <a:lnTo>
                  <a:pt x="0" y="104775"/>
                </a:lnTo>
                <a:lnTo>
                  <a:pt x="0" y="85725"/>
                </a:lnTo>
                <a:lnTo>
                  <a:pt x="9525" y="76200"/>
                </a:lnTo>
                <a:lnTo>
                  <a:pt x="9525" y="57150"/>
                </a:lnTo>
                <a:lnTo>
                  <a:pt x="19050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95250" y="38100"/>
                </a:lnTo>
                <a:lnTo>
                  <a:pt x="95250" y="47625"/>
                </a:lnTo>
                <a:lnTo>
                  <a:pt x="95250" y="76200"/>
                </a:lnTo>
                <a:lnTo>
                  <a:pt x="95250" y="95250"/>
                </a:lnTo>
                <a:lnTo>
                  <a:pt x="104775" y="123825"/>
                </a:lnTo>
                <a:lnTo>
                  <a:pt x="104775" y="142875"/>
                </a:lnTo>
                <a:lnTo>
                  <a:pt x="104775" y="171450"/>
                </a:lnTo>
                <a:lnTo>
                  <a:pt x="104775" y="209550"/>
                </a:lnTo>
                <a:lnTo>
                  <a:pt x="95250" y="247650"/>
                </a:lnTo>
                <a:lnTo>
                  <a:pt x="95250" y="285750"/>
                </a:lnTo>
                <a:lnTo>
                  <a:pt x="95250" y="323850"/>
                </a:lnTo>
                <a:lnTo>
                  <a:pt x="85725" y="361950"/>
                </a:lnTo>
                <a:lnTo>
                  <a:pt x="76200" y="409575"/>
                </a:lnTo>
                <a:lnTo>
                  <a:pt x="66675" y="447675"/>
                </a:lnTo>
                <a:lnTo>
                  <a:pt x="57150" y="495300"/>
                </a:lnTo>
                <a:lnTo>
                  <a:pt x="47625" y="533400"/>
                </a:lnTo>
                <a:lnTo>
                  <a:pt x="38100" y="571500"/>
                </a:lnTo>
                <a:lnTo>
                  <a:pt x="38100" y="600075"/>
                </a:lnTo>
                <a:lnTo>
                  <a:pt x="38100" y="628650"/>
                </a:lnTo>
                <a:lnTo>
                  <a:pt x="38100" y="657225"/>
                </a:lnTo>
                <a:lnTo>
                  <a:pt x="47625" y="666750"/>
                </a:lnTo>
                <a:lnTo>
                  <a:pt x="57150" y="685800"/>
                </a:lnTo>
                <a:lnTo>
                  <a:pt x="76200" y="695325"/>
                </a:lnTo>
                <a:lnTo>
                  <a:pt x="95250" y="704850"/>
                </a:lnTo>
                <a:lnTo>
                  <a:pt x="114300" y="704850"/>
                </a:lnTo>
                <a:lnTo>
                  <a:pt x="133350" y="704850"/>
                </a:lnTo>
                <a:lnTo>
                  <a:pt x="152400" y="704850"/>
                </a:lnTo>
                <a:lnTo>
                  <a:pt x="171450" y="704850"/>
                </a:lnTo>
                <a:lnTo>
                  <a:pt x="180975" y="704850"/>
                </a:lnTo>
                <a:lnTo>
                  <a:pt x="190500" y="704850"/>
                </a:lnTo>
                <a:lnTo>
                  <a:pt x="190500" y="704850"/>
                </a:lnTo>
                <a:lnTo>
                  <a:pt x="200025" y="704850"/>
                </a:lnTo>
                <a:lnTo>
                  <a:pt x="200025" y="704850"/>
                </a:lnTo>
                <a:lnTo>
                  <a:pt x="200025" y="704850"/>
                </a:lnTo>
                <a:lnTo>
                  <a:pt x="200025" y="704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4714875" y="1828800"/>
            <a:ext cx="142876" cy="1"/>
          </a:xfrm>
          <a:custGeom>
            <a:avLst/>
            <a:gdLst/>
            <a:ahLst/>
            <a:cxnLst/>
            <a:rect l="0" t="0" r="0" b="0"/>
            <a:pathLst>
              <a:path w="142876" h="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724400" y="190500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5181600" y="1504950"/>
            <a:ext cx="190501" cy="323851"/>
          </a:xfrm>
          <a:custGeom>
            <a:avLst/>
            <a:gdLst/>
            <a:ahLst/>
            <a:cxnLst/>
            <a:rect l="0" t="0" r="0" b="0"/>
            <a:pathLst>
              <a:path w="190501" h="323851">
                <a:moveTo>
                  <a:pt x="123825" y="9525"/>
                </a:moveTo>
                <a:lnTo>
                  <a:pt x="123825" y="19050"/>
                </a:lnTo>
                <a:lnTo>
                  <a:pt x="123825" y="19050"/>
                </a:lnTo>
                <a:lnTo>
                  <a:pt x="114300" y="28575"/>
                </a:lnTo>
                <a:lnTo>
                  <a:pt x="114300" y="38100"/>
                </a:lnTo>
                <a:lnTo>
                  <a:pt x="104775" y="57150"/>
                </a:lnTo>
                <a:lnTo>
                  <a:pt x="104775" y="76200"/>
                </a:lnTo>
                <a:lnTo>
                  <a:pt x="95250" y="95250"/>
                </a:lnTo>
                <a:lnTo>
                  <a:pt x="85725" y="123825"/>
                </a:lnTo>
                <a:lnTo>
                  <a:pt x="76200" y="152400"/>
                </a:lnTo>
                <a:lnTo>
                  <a:pt x="57150" y="180975"/>
                </a:lnTo>
                <a:lnTo>
                  <a:pt x="47625" y="209550"/>
                </a:lnTo>
                <a:lnTo>
                  <a:pt x="38100" y="238125"/>
                </a:lnTo>
                <a:lnTo>
                  <a:pt x="28575" y="266700"/>
                </a:lnTo>
                <a:lnTo>
                  <a:pt x="19050" y="285750"/>
                </a:lnTo>
                <a:lnTo>
                  <a:pt x="9525" y="304800"/>
                </a:lnTo>
                <a:lnTo>
                  <a:pt x="9525" y="314325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14325"/>
                </a:lnTo>
                <a:lnTo>
                  <a:pt x="0" y="304800"/>
                </a:lnTo>
                <a:lnTo>
                  <a:pt x="9525" y="285750"/>
                </a:lnTo>
                <a:lnTo>
                  <a:pt x="19050" y="266700"/>
                </a:lnTo>
                <a:lnTo>
                  <a:pt x="28575" y="238125"/>
                </a:lnTo>
                <a:lnTo>
                  <a:pt x="38100" y="209550"/>
                </a:lnTo>
                <a:lnTo>
                  <a:pt x="47625" y="180975"/>
                </a:lnTo>
                <a:lnTo>
                  <a:pt x="57150" y="152400"/>
                </a:lnTo>
                <a:lnTo>
                  <a:pt x="66675" y="123825"/>
                </a:lnTo>
                <a:lnTo>
                  <a:pt x="85725" y="95250"/>
                </a:lnTo>
                <a:lnTo>
                  <a:pt x="95250" y="76200"/>
                </a:lnTo>
                <a:lnTo>
                  <a:pt x="104775" y="47625"/>
                </a:lnTo>
                <a:lnTo>
                  <a:pt x="114300" y="28575"/>
                </a:lnTo>
                <a:lnTo>
                  <a:pt x="123825" y="19050"/>
                </a:lnTo>
                <a:lnTo>
                  <a:pt x="142875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9525"/>
                </a:lnTo>
                <a:lnTo>
                  <a:pt x="180975" y="19050"/>
                </a:lnTo>
                <a:lnTo>
                  <a:pt x="180975" y="38100"/>
                </a:lnTo>
                <a:lnTo>
                  <a:pt x="180975" y="57150"/>
                </a:lnTo>
                <a:lnTo>
                  <a:pt x="180975" y="76200"/>
                </a:lnTo>
                <a:lnTo>
                  <a:pt x="180975" y="104775"/>
                </a:lnTo>
                <a:lnTo>
                  <a:pt x="180975" y="123825"/>
                </a:lnTo>
                <a:lnTo>
                  <a:pt x="180975" y="152400"/>
                </a:lnTo>
                <a:lnTo>
                  <a:pt x="171450" y="171450"/>
                </a:lnTo>
                <a:lnTo>
                  <a:pt x="171450" y="200025"/>
                </a:lnTo>
                <a:lnTo>
                  <a:pt x="180975" y="219075"/>
                </a:lnTo>
                <a:lnTo>
                  <a:pt x="180975" y="238125"/>
                </a:lnTo>
                <a:lnTo>
                  <a:pt x="180975" y="247650"/>
                </a:lnTo>
                <a:lnTo>
                  <a:pt x="180975" y="257175"/>
                </a:lnTo>
                <a:lnTo>
                  <a:pt x="190500" y="266700"/>
                </a:lnTo>
                <a:lnTo>
                  <a:pt x="190500" y="276225"/>
                </a:lnTo>
                <a:lnTo>
                  <a:pt x="190500" y="276225"/>
                </a:lnTo>
                <a:lnTo>
                  <a:pt x="190500" y="276225"/>
                </a:lnTo>
                <a:lnTo>
                  <a:pt x="19050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5210175" y="1685925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171450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5019675" y="1876425"/>
            <a:ext cx="447676" cy="19051"/>
          </a:xfrm>
          <a:custGeom>
            <a:avLst/>
            <a:gdLst/>
            <a:ahLst/>
            <a:cxnLst/>
            <a:rect l="0" t="0" r="0" b="0"/>
            <a:pathLst>
              <a:path w="447676" h="19051">
                <a:moveTo>
                  <a:pt x="0" y="9525"/>
                </a:move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104775" y="9525"/>
                </a:lnTo>
                <a:lnTo>
                  <a:pt x="123825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47650" y="9525"/>
                </a:lnTo>
                <a:lnTo>
                  <a:pt x="285750" y="0"/>
                </a:lnTo>
                <a:lnTo>
                  <a:pt x="314325" y="9525"/>
                </a:lnTo>
                <a:lnTo>
                  <a:pt x="352425" y="9525"/>
                </a:lnTo>
                <a:lnTo>
                  <a:pt x="371475" y="9525"/>
                </a:lnTo>
                <a:lnTo>
                  <a:pt x="409575" y="9525"/>
                </a:lnTo>
                <a:lnTo>
                  <a:pt x="428625" y="9525"/>
                </a:lnTo>
                <a:lnTo>
                  <a:pt x="438150" y="9525"/>
                </a:lnTo>
                <a:lnTo>
                  <a:pt x="447675" y="9525"/>
                </a:lnTo>
                <a:lnTo>
                  <a:pt x="4476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5038725" y="1990725"/>
            <a:ext cx="219076" cy="276226"/>
          </a:xfrm>
          <a:custGeom>
            <a:avLst/>
            <a:gdLst/>
            <a:ahLst/>
            <a:cxnLst/>
            <a:rect l="0" t="0" r="0" b="0"/>
            <a:pathLst>
              <a:path w="219076" h="276226">
                <a:moveTo>
                  <a:pt x="47625" y="76200"/>
                </a:moveTo>
                <a:lnTo>
                  <a:pt x="47625" y="76200"/>
                </a:lnTo>
                <a:lnTo>
                  <a:pt x="38100" y="85725"/>
                </a:lnTo>
                <a:lnTo>
                  <a:pt x="28575" y="104775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9525" y="247650"/>
                </a:lnTo>
                <a:lnTo>
                  <a:pt x="19050" y="257175"/>
                </a:lnTo>
                <a:lnTo>
                  <a:pt x="28575" y="266700"/>
                </a:lnTo>
                <a:lnTo>
                  <a:pt x="47625" y="276225"/>
                </a:lnTo>
                <a:lnTo>
                  <a:pt x="57150" y="276225"/>
                </a:lnTo>
                <a:lnTo>
                  <a:pt x="76200" y="276225"/>
                </a:lnTo>
                <a:lnTo>
                  <a:pt x="95250" y="266700"/>
                </a:lnTo>
                <a:lnTo>
                  <a:pt x="114300" y="257175"/>
                </a:lnTo>
                <a:lnTo>
                  <a:pt x="133350" y="247650"/>
                </a:lnTo>
                <a:lnTo>
                  <a:pt x="152400" y="228600"/>
                </a:lnTo>
                <a:lnTo>
                  <a:pt x="171450" y="209550"/>
                </a:lnTo>
                <a:lnTo>
                  <a:pt x="180975" y="180975"/>
                </a:lnTo>
                <a:lnTo>
                  <a:pt x="200025" y="161925"/>
                </a:lnTo>
                <a:lnTo>
                  <a:pt x="209550" y="133350"/>
                </a:lnTo>
                <a:lnTo>
                  <a:pt x="209550" y="114300"/>
                </a:lnTo>
                <a:lnTo>
                  <a:pt x="219075" y="85725"/>
                </a:lnTo>
                <a:lnTo>
                  <a:pt x="219075" y="66675"/>
                </a:lnTo>
                <a:lnTo>
                  <a:pt x="219075" y="38100"/>
                </a:lnTo>
                <a:lnTo>
                  <a:pt x="209550" y="28575"/>
                </a:lnTo>
                <a:lnTo>
                  <a:pt x="200025" y="9525"/>
                </a:lnTo>
                <a:lnTo>
                  <a:pt x="190500" y="9525"/>
                </a:lnTo>
                <a:lnTo>
                  <a:pt x="171450" y="0"/>
                </a:lnTo>
                <a:lnTo>
                  <a:pt x="152400" y="0"/>
                </a:lnTo>
                <a:lnTo>
                  <a:pt x="142875" y="9525"/>
                </a:lnTo>
                <a:lnTo>
                  <a:pt x="123825" y="9525"/>
                </a:lnTo>
                <a:lnTo>
                  <a:pt x="104775" y="28575"/>
                </a:lnTo>
                <a:lnTo>
                  <a:pt x="85725" y="38100"/>
                </a:lnTo>
                <a:lnTo>
                  <a:pt x="66675" y="57150"/>
                </a:lnTo>
                <a:lnTo>
                  <a:pt x="57150" y="76200"/>
                </a:lnTo>
                <a:lnTo>
                  <a:pt x="38100" y="95250"/>
                </a:lnTo>
                <a:lnTo>
                  <a:pt x="28575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5133975" y="2114550"/>
            <a:ext cx="133351" cy="180976"/>
          </a:xfrm>
          <a:custGeom>
            <a:avLst/>
            <a:gdLst/>
            <a:ahLst/>
            <a:cxnLst/>
            <a:rect l="0" t="0" r="0" b="0"/>
            <a:pathLst>
              <a:path w="133351" h="1809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19050" y="142875"/>
                </a:lnTo>
                <a:lnTo>
                  <a:pt x="19050" y="161925"/>
                </a:lnTo>
                <a:lnTo>
                  <a:pt x="28575" y="171450"/>
                </a:lnTo>
                <a:lnTo>
                  <a:pt x="38100" y="180975"/>
                </a:lnTo>
                <a:lnTo>
                  <a:pt x="47625" y="180975"/>
                </a:lnTo>
                <a:lnTo>
                  <a:pt x="57150" y="180975"/>
                </a:lnTo>
                <a:lnTo>
                  <a:pt x="66675" y="180975"/>
                </a:lnTo>
                <a:lnTo>
                  <a:pt x="95250" y="180975"/>
                </a:lnTo>
                <a:lnTo>
                  <a:pt x="104775" y="171450"/>
                </a:lnTo>
                <a:lnTo>
                  <a:pt x="123825" y="161925"/>
                </a:lnTo>
                <a:lnTo>
                  <a:pt x="133350" y="152400"/>
                </a:lnTo>
                <a:lnTo>
                  <a:pt x="1333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5353050" y="2171700"/>
            <a:ext cx="190501" cy="133351"/>
          </a:xfrm>
          <a:custGeom>
            <a:avLst/>
            <a:gdLst/>
            <a:ahLst/>
            <a:cxnLst/>
            <a:rect l="0" t="0" r="0" b="0"/>
            <a:pathLst>
              <a:path w="190501" h="1333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0" y="123825"/>
                </a:lnTo>
                <a:lnTo>
                  <a:pt x="0" y="114300"/>
                </a:lnTo>
                <a:lnTo>
                  <a:pt x="0" y="104775"/>
                </a:lnTo>
                <a:lnTo>
                  <a:pt x="0" y="95250"/>
                </a:lnTo>
                <a:lnTo>
                  <a:pt x="0" y="95250"/>
                </a:lnTo>
                <a:lnTo>
                  <a:pt x="0" y="85725"/>
                </a:lnTo>
                <a:lnTo>
                  <a:pt x="0" y="76200"/>
                </a:lnTo>
                <a:lnTo>
                  <a:pt x="9525" y="76200"/>
                </a:lnTo>
                <a:lnTo>
                  <a:pt x="9525" y="76200"/>
                </a:lnTo>
                <a:lnTo>
                  <a:pt x="19050" y="85725"/>
                </a:lnTo>
                <a:lnTo>
                  <a:pt x="19050" y="85725"/>
                </a:lnTo>
                <a:lnTo>
                  <a:pt x="28575" y="85725"/>
                </a:lnTo>
                <a:lnTo>
                  <a:pt x="28575" y="85725"/>
                </a:lnTo>
                <a:lnTo>
                  <a:pt x="38100" y="85725"/>
                </a:lnTo>
                <a:lnTo>
                  <a:pt x="47625" y="85725"/>
                </a:lnTo>
                <a:lnTo>
                  <a:pt x="57150" y="85725"/>
                </a:lnTo>
                <a:lnTo>
                  <a:pt x="76200" y="76200"/>
                </a:lnTo>
                <a:lnTo>
                  <a:pt x="85725" y="66675"/>
                </a:lnTo>
                <a:lnTo>
                  <a:pt x="95250" y="57150"/>
                </a:lnTo>
                <a:lnTo>
                  <a:pt x="104775" y="47625"/>
                </a:lnTo>
                <a:lnTo>
                  <a:pt x="114300" y="38100"/>
                </a:lnTo>
                <a:lnTo>
                  <a:pt x="123825" y="28575"/>
                </a:lnTo>
                <a:lnTo>
                  <a:pt x="133350" y="19050"/>
                </a:lnTo>
                <a:lnTo>
                  <a:pt x="13335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350" y="9525"/>
                </a:lnTo>
                <a:lnTo>
                  <a:pt x="133350" y="19050"/>
                </a:lnTo>
                <a:lnTo>
                  <a:pt x="123825" y="38100"/>
                </a:lnTo>
                <a:lnTo>
                  <a:pt x="123825" y="57150"/>
                </a:lnTo>
                <a:lnTo>
                  <a:pt x="123825" y="66675"/>
                </a:lnTo>
                <a:lnTo>
                  <a:pt x="123825" y="85725"/>
                </a:lnTo>
                <a:lnTo>
                  <a:pt x="123825" y="95250"/>
                </a:lnTo>
                <a:lnTo>
                  <a:pt x="123825" y="104775"/>
                </a:lnTo>
                <a:lnTo>
                  <a:pt x="133350" y="114300"/>
                </a:lnTo>
                <a:lnTo>
                  <a:pt x="152400" y="123825"/>
                </a:lnTo>
                <a:lnTo>
                  <a:pt x="161925" y="123825"/>
                </a:lnTo>
                <a:lnTo>
                  <a:pt x="180975" y="114300"/>
                </a:lnTo>
                <a:lnTo>
                  <a:pt x="190500" y="114300"/>
                </a:lnTo>
                <a:lnTo>
                  <a:pt x="19050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5753100" y="1847850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791200" y="1933575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219825" y="1685925"/>
            <a:ext cx="161926" cy="371476"/>
          </a:xfrm>
          <a:custGeom>
            <a:avLst/>
            <a:gdLst/>
            <a:ahLst/>
            <a:cxnLst/>
            <a:rect l="0" t="0" r="0" b="0"/>
            <a:pathLst>
              <a:path w="161926" h="371476">
                <a:moveTo>
                  <a:pt x="57150" y="180975"/>
                </a:moveTo>
                <a:lnTo>
                  <a:pt x="57150" y="180975"/>
                </a:lnTo>
                <a:lnTo>
                  <a:pt x="66675" y="171450"/>
                </a:lnTo>
                <a:lnTo>
                  <a:pt x="66675" y="161925"/>
                </a:lnTo>
                <a:lnTo>
                  <a:pt x="76200" y="152400"/>
                </a:lnTo>
                <a:lnTo>
                  <a:pt x="95250" y="133350"/>
                </a:lnTo>
                <a:lnTo>
                  <a:pt x="104775" y="114300"/>
                </a:lnTo>
                <a:lnTo>
                  <a:pt x="114300" y="95250"/>
                </a:lnTo>
                <a:lnTo>
                  <a:pt x="123825" y="76200"/>
                </a:lnTo>
                <a:lnTo>
                  <a:pt x="133350" y="57150"/>
                </a:lnTo>
                <a:lnTo>
                  <a:pt x="142875" y="47625"/>
                </a:lnTo>
                <a:lnTo>
                  <a:pt x="152400" y="28575"/>
                </a:lnTo>
                <a:lnTo>
                  <a:pt x="152400" y="19050"/>
                </a:lnTo>
                <a:lnTo>
                  <a:pt x="152400" y="9525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52400" y="19050"/>
                </a:lnTo>
                <a:lnTo>
                  <a:pt x="152400" y="28575"/>
                </a:lnTo>
                <a:lnTo>
                  <a:pt x="142875" y="47625"/>
                </a:lnTo>
                <a:lnTo>
                  <a:pt x="133350" y="57150"/>
                </a:lnTo>
                <a:lnTo>
                  <a:pt x="133350" y="85725"/>
                </a:lnTo>
                <a:lnTo>
                  <a:pt x="123825" y="104775"/>
                </a:lnTo>
                <a:lnTo>
                  <a:pt x="114300" y="133350"/>
                </a:lnTo>
                <a:lnTo>
                  <a:pt x="114300" y="161925"/>
                </a:lnTo>
                <a:lnTo>
                  <a:pt x="114300" y="180975"/>
                </a:lnTo>
                <a:lnTo>
                  <a:pt x="114300" y="209550"/>
                </a:lnTo>
                <a:lnTo>
                  <a:pt x="114300" y="228600"/>
                </a:lnTo>
                <a:lnTo>
                  <a:pt x="114300" y="257175"/>
                </a:lnTo>
                <a:lnTo>
                  <a:pt x="114300" y="276225"/>
                </a:lnTo>
                <a:lnTo>
                  <a:pt x="123825" y="295275"/>
                </a:lnTo>
                <a:lnTo>
                  <a:pt x="123825" y="304800"/>
                </a:lnTo>
                <a:lnTo>
                  <a:pt x="133350" y="323850"/>
                </a:lnTo>
                <a:lnTo>
                  <a:pt x="133350" y="333375"/>
                </a:lnTo>
                <a:lnTo>
                  <a:pt x="133350" y="352425"/>
                </a:lnTo>
                <a:lnTo>
                  <a:pt x="133350" y="352425"/>
                </a:lnTo>
                <a:lnTo>
                  <a:pt x="123825" y="361950"/>
                </a:lnTo>
                <a:lnTo>
                  <a:pt x="123825" y="361950"/>
                </a:lnTo>
                <a:lnTo>
                  <a:pt x="114300" y="361950"/>
                </a:lnTo>
                <a:lnTo>
                  <a:pt x="95250" y="361950"/>
                </a:lnTo>
                <a:lnTo>
                  <a:pt x="76200" y="361950"/>
                </a:lnTo>
                <a:lnTo>
                  <a:pt x="66675" y="352425"/>
                </a:lnTo>
                <a:lnTo>
                  <a:pt x="47625" y="361950"/>
                </a:lnTo>
                <a:lnTo>
                  <a:pt x="28575" y="361950"/>
                </a:lnTo>
                <a:lnTo>
                  <a:pt x="19050" y="361950"/>
                </a:lnTo>
                <a:lnTo>
                  <a:pt x="9525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9525" y="361950"/>
                </a:lnTo>
                <a:lnTo>
                  <a:pt x="19050" y="371475"/>
                </a:lnTo>
                <a:lnTo>
                  <a:pt x="28575" y="371475"/>
                </a:lnTo>
                <a:lnTo>
                  <a:pt x="47625" y="371475"/>
                </a:lnTo>
                <a:lnTo>
                  <a:pt x="66675" y="371475"/>
                </a:lnTo>
                <a:lnTo>
                  <a:pt x="85725" y="361950"/>
                </a:lnTo>
                <a:lnTo>
                  <a:pt x="114300" y="361950"/>
                </a:lnTo>
                <a:lnTo>
                  <a:pt x="123825" y="352425"/>
                </a:lnTo>
                <a:lnTo>
                  <a:pt x="142875" y="352425"/>
                </a:lnTo>
                <a:lnTo>
                  <a:pt x="14287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6610350" y="180975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7019925" y="1457325"/>
            <a:ext cx="228601" cy="285751"/>
          </a:xfrm>
          <a:custGeom>
            <a:avLst/>
            <a:gdLst/>
            <a:ahLst/>
            <a:cxnLst/>
            <a:rect l="0" t="0" r="0" b="0"/>
            <a:pathLst>
              <a:path w="228601" h="285751">
                <a:moveTo>
                  <a:pt x="28575" y="95250"/>
                </a:moveTo>
                <a:lnTo>
                  <a:pt x="28575" y="95250"/>
                </a:lnTo>
                <a:lnTo>
                  <a:pt x="28575" y="95250"/>
                </a:lnTo>
                <a:lnTo>
                  <a:pt x="28575" y="95250"/>
                </a:lnTo>
                <a:lnTo>
                  <a:pt x="28575" y="95250"/>
                </a:lnTo>
                <a:lnTo>
                  <a:pt x="19050" y="104775"/>
                </a:lnTo>
                <a:lnTo>
                  <a:pt x="19050" y="114300"/>
                </a:lnTo>
                <a:lnTo>
                  <a:pt x="19050" y="123825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47650"/>
                </a:lnTo>
                <a:lnTo>
                  <a:pt x="0" y="257175"/>
                </a:lnTo>
                <a:lnTo>
                  <a:pt x="9525" y="276225"/>
                </a:lnTo>
                <a:lnTo>
                  <a:pt x="19050" y="276225"/>
                </a:lnTo>
                <a:lnTo>
                  <a:pt x="38100" y="285750"/>
                </a:lnTo>
                <a:lnTo>
                  <a:pt x="57150" y="285750"/>
                </a:lnTo>
                <a:lnTo>
                  <a:pt x="76200" y="285750"/>
                </a:lnTo>
                <a:lnTo>
                  <a:pt x="104775" y="276225"/>
                </a:lnTo>
                <a:lnTo>
                  <a:pt x="123825" y="266700"/>
                </a:lnTo>
                <a:lnTo>
                  <a:pt x="142875" y="247650"/>
                </a:lnTo>
                <a:lnTo>
                  <a:pt x="161925" y="238125"/>
                </a:lnTo>
                <a:lnTo>
                  <a:pt x="180975" y="219075"/>
                </a:lnTo>
                <a:lnTo>
                  <a:pt x="200025" y="190500"/>
                </a:lnTo>
                <a:lnTo>
                  <a:pt x="209550" y="171450"/>
                </a:lnTo>
                <a:lnTo>
                  <a:pt x="219075" y="142875"/>
                </a:lnTo>
                <a:lnTo>
                  <a:pt x="228600" y="123825"/>
                </a:lnTo>
                <a:lnTo>
                  <a:pt x="228600" y="95250"/>
                </a:lnTo>
                <a:lnTo>
                  <a:pt x="219075" y="66675"/>
                </a:lnTo>
                <a:lnTo>
                  <a:pt x="219075" y="47625"/>
                </a:lnTo>
                <a:lnTo>
                  <a:pt x="209550" y="28575"/>
                </a:lnTo>
                <a:lnTo>
                  <a:pt x="190500" y="19050"/>
                </a:lnTo>
                <a:lnTo>
                  <a:pt x="180975" y="9525"/>
                </a:lnTo>
                <a:lnTo>
                  <a:pt x="161925" y="0"/>
                </a:lnTo>
                <a:lnTo>
                  <a:pt x="142875" y="0"/>
                </a:lnTo>
                <a:lnTo>
                  <a:pt x="123825" y="9525"/>
                </a:lnTo>
                <a:lnTo>
                  <a:pt x="104775" y="9525"/>
                </a:lnTo>
                <a:lnTo>
                  <a:pt x="85725" y="28575"/>
                </a:lnTo>
                <a:lnTo>
                  <a:pt x="66675" y="38100"/>
                </a:lnTo>
                <a:lnTo>
                  <a:pt x="47625" y="57150"/>
                </a:lnTo>
                <a:lnTo>
                  <a:pt x="28575" y="76200"/>
                </a:lnTo>
                <a:lnTo>
                  <a:pt x="19050" y="104775"/>
                </a:lnTo>
                <a:lnTo>
                  <a:pt x="9525" y="123825"/>
                </a:lnTo>
                <a:lnTo>
                  <a:pt x="0" y="152400"/>
                </a:lnTo>
                <a:lnTo>
                  <a:pt x="0" y="180975"/>
                </a:lnTo>
                <a:lnTo>
                  <a:pt x="0" y="200025"/>
                </a:lnTo>
                <a:lnTo>
                  <a:pt x="9525" y="209550"/>
                </a:lnTo>
                <a:lnTo>
                  <a:pt x="952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7124700" y="1600200"/>
            <a:ext cx="66676" cy="142876"/>
          </a:xfrm>
          <a:custGeom>
            <a:avLst/>
            <a:gdLst/>
            <a:ahLst/>
            <a:cxnLst/>
            <a:rect l="0" t="0" r="0" b="0"/>
            <a:pathLst>
              <a:path w="66676" h="142876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19050" y="66675"/>
                </a:lnTo>
                <a:lnTo>
                  <a:pt x="19050" y="85725"/>
                </a:lnTo>
                <a:lnTo>
                  <a:pt x="28575" y="95250"/>
                </a:lnTo>
                <a:lnTo>
                  <a:pt x="47625" y="114300"/>
                </a:lnTo>
                <a:lnTo>
                  <a:pt x="57150" y="123825"/>
                </a:lnTo>
                <a:lnTo>
                  <a:pt x="66675" y="142875"/>
                </a:lnTo>
                <a:lnTo>
                  <a:pt x="66675" y="142875"/>
                </a:lnTo>
                <a:lnTo>
                  <a:pt x="6667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7305675" y="1638300"/>
            <a:ext cx="57151" cy="123826"/>
          </a:xfrm>
          <a:custGeom>
            <a:avLst/>
            <a:gdLst/>
            <a:ahLst/>
            <a:cxnLst/>
            <a:rect l="0" t="0" r="0" b="0"/>
            <a:pathLst>
              <a:path w="57151" h="1238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19050" y="57150"/>
                </a:lnTo>
                <a:lnTo>
                  <a:pt x="28575" y="76200"/>
                </a:lnTo>
                <a:lnTo>
                  <a:pt x="38100" y="85725"/>
                </a:lnTo>
                <a:lnTo>
                  <a:pt x="47625" y="104775"/>
                </a:lnTo>
                <a:lnTo>
                  <a:pt x="47625" y="114300"/>
                </a:lnTo>
                <a:lnTo>
                  <a:pt x="57150" y="123825"/>
                </a:lnTo>
                <a:lnTo>
                  <a:pt x="5715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7324725" y="1638300"/>
            <a:ext cx="104776" cy="133351"/>
          </a:xfrm>
          <a:custGeom>
            <a:avLst/>
            <a:gdLst/>
            <a:ahLst/>
            <a:cxnLst/>
            <a:rect l="0" t="0" r="0" b="0"/>
            <a:pathLst>
              <a:path w="104776" h="133351">
                <a:moveTo>
                  <a:pt x="104775" y="0"/>
                </a:moveTo>
                <a:lnTo>
                  <a:pt x="104775" y="0"/>
                </a:lnTo>
                <a:lnTo>
                  <a:pt x="104775" y="0"/>
                </a:lnTo>
                <a:lnTo>
                  <a:pt x="9525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66675" y="47625"/>
                </a:lnTo>
                <a:lnTo>
                  <a:pt x="57150" y="66675"/>
                </a:lnTo>
                <a:lnTo>
                  <a:pt x="38100" y="85725"/>
                </a:lnTo>
                <a:lnTo>
                  <a:pt x="28575" y="95250"/>
                </a:lnTo>
                <a:lnTo>
                  <a:pt x="19050" y="114300"/>
                </a:lnTo>
                <a:lnTo>
                  <a:pt x="9525" y="123825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6953250" y="1847850"/>
            <a:ext cx="533401" cy="9526"/>
          </a:xfrm>
          <a:custGeom>
            <a:avLst/>
            <a:gdLst/>
            <a:ahLst/>
            <a:cxnLst/>
            <a:rect l="0" t="0" r="0" b="0"/>
            <a:pathLst>
              <a:path w="5334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28600" y="0"/>
                </a:lnTo>
                <a:lnTo>
                  <a:pt x="257175" y="0"/>
                </a:lnTo>
                <a:lnTo>
                  <a:pt x="285750" y="0"/>
                </a:lnTo>
                <a:lnTo>
                  <a:pt x="323850" y="0"/>
                </a:lnTo>
                <a:lnTo>
                  <a:pt x="352425" y="0"/>
                </a:lnTo>
                <a:lnTo>
                  <a:pt x="381000" y="0"/>
                </a:lnTo>
                <a:lnTo>
                  <a:pt x="419100" y="0"/>
                </a:lnTo>
                <a:lnTo>
                  <a:pt x="438150" y="0"/>
                </a:lnTo>
                <a:lnTo>
                  <a:pt x="466725" y="0"/>
                </a:lnTo>
                <a:lnTo>
                  <a:pt x="495300" y="9525"/>
                </a:lnTo>
                <a:lnTo>
                  <a:pt x="514350" y="9525"/>
                </a:lnTo>
                <a:lnTo>
                  <a:pt x="523875" y="9525"/>
                </a:lnTo>
                <a:lnTo>
                  <a:pt x="533400" y="9525"/>
                </a:lnTo>
                <a:lnTo>
                  <a:pt x="533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7000875" y="1924050"/>
            <a:ext cx="257176" cy="257176"/>
          </a:xfrm>
          <a:custGeom>
            <a:avLst/>
            <a:gdLst/>
            <a:ahLst/>
            <a:cxnLst/>
            <a:rect l="0" t="0" r="0" b="0"/>
            <a:pathLst>
              <a:path w="257176" h="257176">
                <a:moveTo>
                  <a:pt x="66675" y="38100"/>
                </a:moveTo>
                <a:lnTo>
                  <a:pt x="57150" y="47625"/>
                </a:lnTo>
                <a:lnTo>
                  <a:pt x="57150" y="57150"/>
                </a:lnTo>
                <a:lnTo>
                  <a:pt x="47625" y="66675"/>
                </a:lnTo>
                <a:lnTo>
                  <a:pt x="38100" y="85725"/>
                </a:lnTo>
                <a:lnTo>
                  <a:pt x="28575" y="95250"/>
                </a:lnTo>
                <a:lnTo>
                  <a:pt x="19050" y="123825"/>
                </a:lnTo>
                <a:lnTo>
                  <a:pt x="19050" y="142875"/>
                </a:lnTo>
                <a:lnTo>
                  <a:pt x="19050" y="161925"/>
                </a:lnTo>
                <a:lnTo>
                  <a:pt x="19050" y="190500"/>
                </a:lnTo>
                <a:lnTo>
                  <a:pt x="19050" y="209550"/>
                </a:lnTo>
                <a:lnTo>
                  <a:pt x="28575" y="228600"/>
                </a:lnTo>
                <a:lnTo>
                  <a:pt x="38100" y="238125"/>
                </a:lnTo>
                <a:lnTo>
                  <a:pt x="47625" y="247650"/>
                </a:lnTo>
                <a:lnTo>
                  <a:pt x="66675" y="257175"/>
                </a:lnTo>
                <a:lnTo>
                  <a:pt x="85725" y="257175"/>
                </a:lnTo>
                <a:lnTo>
                  <a:pt x="104775" y="257175"/>
                </a:lnTo>
                <a:lnTo>
                  <a:pt x="123825" y="247650"/>
                </a:lnTo>
                <a:lnTo>
                  <a:pt x="152400" y="228600"/>
                </a:lnTo>
                <a:lnTo>
                  <a:pt x="171450" y="219075"/>
                </a:lnTo>
                <a:lnTo>
                  <a:pt x="200025" y="200025"/>
                </a:lnTo>
                <a:lnTo>
                  <a:pt x="219075" y="180975"/>
                </a:lnTo>
                <a:lnTo>
                  <a:pt x="228600" y="161925"/>
                </a:lnTo>
                <a:lnTo>
                  <a:pt x="238125" y="142875"/>
                </a:lnTo>
                <a:lnTo>
                  <a:pt x="247650" y="114300"/>
                </a:lnTo>
                <a:lnTo>
                  <a:pt x="257175" y="95250"/>
                </a:lnTo>
                <a:lnTo>
                  <a:pt x="257175" y="76200"/>
                </a:lnTo>
                <a:lnTo>
                  <a:pt x="247650" y="57150"/>
                </a:lnTo>
                <a:lnTo>
                  <a:pt x="238125" y="38100"/>
                </a:lnTo>
                <a:lnTo>
                  <a:pt x="228600" y="28575"/>
                </a:lnTo>
                <a:lnTo>
                  <a:pt x="219075" y="19050"/>
                </a:lnTo>
                <a:lnTo>
                  <a:pt x="200025" y="9525"/>
                </a:lnTo>
                <a:lnTo>
                  <a:pt x="180975" y="0"/>
                </a:lnTo>
                <a:lnTo>
                  <a:pt x="161925" y="0"/>
                </a:lnTo>
                <a:lnTo>
                  <a:pt x="142875" y="9525"/>
                </a:lnTo>
                <a:lnTo>
                  <a:pt x="123825" y="9525"/>
                </a:lnTo>
                <a:lnTo>
                  <a:pt x="95250" y="19050"/>
                </a:lnTo>
                <a:lnTo>
                  <a:pt x="76200" y="38100"/>
                </a:lnTo>
                <a:lnTo>
                  <a:pt x="57150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9525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7124700" y="2047875"/>
            <a:ext cx="57151" cy="171451"/>
          </a:xfrm>
          <a:custGeom>
            <a:avLst/>
            <a:gdLst/>
            <a:ahLst/>
            <a:cxnLst/>
            <a:rect l="0" t="0" r="0" b="0"/>
            <a:pathLst>
              <a:path w="57151" h="1714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66675"/>
                </a:lnTo>
                <a:lnTo>
                  <a:pt x="28575" y="85725"/>
                </a:lnTo>
                <a:lnTo>
                  <a:pt x="38100" y="104775"/>
                </a:lnTo>
                <a:lnTo>
                  <a:pt x="38100" y="123825"/>
                </a:lnTo>
                <a:lnTo>
                  <a:pt x="47625" y="142875"/>
                </a:lnTo>
                <a:lnTo>
                  <a:pt x="57150" y="161925"/>
                </a:lnTo>
                <a:lnTo>
                  <a:pt x="57150" y="171450"/>
                </a:lnTo>
                <a:lnTo>
                  <a:pt x="5715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7286625" y="2085975"/>
            <a:ext cx="38101" cy="152401"/>
          </a:xfrm>
          <a:custGeom>
            <a:avLst/>
            <a:gdLst/>
            <a:ahLst/>
            <a:cxnLst/>
            <a:rect l="0" t="0" r="0" b="0"/>
            <a:pathLst>
              <a:path w="38101" h="15240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7315200" y="2114550"/>
            <a:ext cx="95251" cy="114301"/>
          </a:xfrm>
          <a:custGeom>
            <a:avLst/>
            <a:gdLst/>
            <a:ahLst/>
            <a:cxnLst/>
            <a:rect l="0" t="0" r="0" b="0"/>
            <a:pathLst>
              <a:path w="95251" h="114301">
                <a:moveTo>
                  <a:pt x="0" y="85725"/>
                </a:move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9525" y="76200"/>
                </a:lnTo>
                <a:lnTo>
                  <a:pt x="19050" y="76200"/>
                </a:lnTo>
                <a:lnTo>
                  <a:pt x="28575" y="66675"/>
                </a:lnTo>
                <a:lnTo>
                  <a:pt x="38100" y="66675"/>
                </a:lnTo>
                <a:lnTo>
                  <a:pt x="47625" y="57150"/>
                </a:lnTo>
                <a:lnTo>
                  <a:pt x="57150" y="47625"/>
                </a:lnTo>
                <a:lnTo>
                  <a:pt x="66675" y="38100"/>
                </a:lnTo>
                <a:lnTo>
                  <a:pt x="76200" y="38100"/>
                </a:lnTo>
                <a:lnTo>
                  <a:pt x="76200" y="28575"/>
                </a:lnTo>
                <a:lnTo>
                  <a:pt x="85725" y="19050"/>
                </a:lnTo>
                <a:lnTo>
                  <a:pt x="85725" y="19050"/>
                </a:lnTo>
                <a:lnTo>
                  <a:pt x="95250" y="9525"/>
                </a:lnTo>
                <a:lnTo>
                  <a:pt x="95250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85725" y="57150"/>
                </a:lnTo>
                <a:lnTo>
                  <a:pt x="85725" y="85725"/>
                </a:lnTo>
                <a:lnTo>
                  <a:pt x="85725" y="104775"/>
                </a:lnTo>
                <a:lnTo>
                  <a:pt x="85725" y="114300"/>
                </a:lnTo>
                <a:lnTo>
                  <a:pt x="8572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5391150" y="2495550"/>
            <a:ext cx="180976" cy="466726"/>
          </a:xfrm>
          <a:custGeom>
            <a:avLst/>
            <a:gdLst/>
            <a:ahLst/>
            <a:cxnLst/>
            <a:rect l="0" t="0" r="0" b="0"/>
            <a:pathLst>
              <a:path w="180976" h="466726">
                <a:moveTo>
                  <a:pt x="180975" y="0"/>
                </a:moveTo>
                <a:lnTo>
                  <a:pt x="180975" y="9525"/>
                </a:lnTo>
                <a:lnTo>
                  <a:pt x="171450" y="9525"/>
                </a:lnTo>
                <a:lnTo>
                  <a:pt x="161925" y="19050"/>
                </a:lnTo>
                <a:lnTo>
                  <a:pt x="152400" y="28575"/>
                </a:lnTo>
                <a:lnTo>
                  <a:pt x="133350" y="38100"/>
                </a:lnTo>
                <a:lnTo>
                  <a:pt x="114300" y="57150"/>
                </a:lnTo>
                <a:lnTo>
                  <a:pt x="95250" y="76200"/>
                </a:lnTo>
                <a:lnTo>
                  <a:pt x="85725" y="95250"/>
                </a:lnTo>
                <a:lnTo>
                  <a:pt x="57150" y="123825"/>
                </a:lnTo>
                <a:lnTo>
                  <a:pt x="47625" y="152400"/>
                </a:lnTo>
                <a:lnTo>
                  <a:pt x="28575" y="180975"/>
                </a:lnTo>
                <a:lnTo>
                  <a:pt x="19050" y="209550"/>
                </a:lnTo>
                <a:lnTo>
                  <a:pt x="9525" y="238125"/>
                </a:lnTo>
                <a:lnTo>
                  <a:pt x="0" y="266700"/>
                </a:lnTo>
                <a:lnTo>
                  <a:pt x="0" y="295275"/>
                </a:lnTo>
                <a:lnTo>
                  <a:pt x="0" y="323850"/>
                </a:lnTo>
                <a:lnTo>
                  <a:pt x="0" y="352425"/>
                </a:lnTo>
                <a:lnTo>
                  <a:pt x="9525" y="371475"/>
                </a:lnTo>
                <a:lnTo>
                  <a:pt x="19050" y="390525"/>
                </a:lnTo>
                <a:lnTo>
                  <a:pt x="28575" y="419100"/>
                </a:lnTo>
                <a:lnTo>
                  <a:pt x="47625" y="438150"/>
                </a:lnTo>
                <a:lnTo>
                  <a:pt x="57150" y="447675"/>
                </a:lnTo>
                <a:lnTo>
                  <a:pt x="76200" y="457200"/>
                </a:lnTo>
                <a:lnTo>
                  <a:pt x="85725" y="466725"/>
                </a:lnTo>
                <a:lnTo>
                  <a:pt x="85725" y="466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5686425" y="2581275"/>
            <a:ext cx="28576" cy="476251"/>
          </a:xfrm>
          <a:custGeom>
            <a:avLst/>
            <a:gdLst/>
            <a:ahLst/>
            <a:cxnLst/>
            <a:rect l="0" t="0" r="0" b="0"/>
            <a:pathLst>
              <a:path w="28576" h="47625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85725"/>
                </a:lnTo>
                <a:lnTo>
                  <a:pt x="9525" y="114300"/>
                </a:lnTo>
                <a:lnTo>
                  <a:pt x="9525" y="142875"/>
                </a:lnTo>
                <a:lnTo>
                  <a:pt x="9525" y="171450"/>
                </a:lnTo>
                <a:lnTo>
                  <a:pt x="9525" y="209550"/>
                </a:lnTo>
                <a:lnTo>
                  <a:pt x="9525" y="247650"/>
                </a:lnTo>
                <a:lnTo>
                  <a:pt x="0" y="285750"/>
                </a:lnTo>
                <a:lnTo>
                  <a:pt x="0" y="314325"/>
                </a:lnTo>
                <a:lnTo>
                  <a:pt x="0" y="352425"/>
                </a:lnTo>
                <a:lnTo>
                  <a:pt x="0" y="381000"/>
                </a:lnTo>
                <a:lnTo>
                  <a:pt x="0" y="409575"/>
                </a:lnTo>
                <a:lnTo>
                  <a:pt x="0" y="428625"/>
                </a:lnTo>
                <a:lnTo>
                  <a:pt x="9525" y="447675"/>
                </a:lnTo>
                <a:lnTo>
                  <a:pt x="9525" y="457200"/>
                </a:lnTo>
                <a:lnTo>
                  <a:pt x="9525" y="466725"/>
                </a:lnTo>
                <a:lnTo>
                  <a:pt x="9525" y="466725"/>
                </a:lnTo>
                <a:lnTo>
                  <a:pt x="9525" y="476250"/>
                </a:lnTo>
                <a:lnTo>
                  <a:pt x="9525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657850" y="2590800"/>
            <a:ext cx="161926" cy="180976"/>
          </a:xfrm>
          <a:custGeom>
            <a:avLst/>
            <a:gdLst/>
            <a:ahLst/>
            <a:cxnLst/>
            <a:rect l="0" t="0" r="0" b="0"/>
            <a:pathLst>
              <a:path w="161926" h="180976">
                <a:moveTo>
                  <a:pt x="19050" y="66675"/>
                </a:moveTo>
                <a:lnTo>
                  <a:pt x="19050" y="57150"/>
                </a:lnTo>
                <a:lnTo>
                  <a:pt x="19050" y="47625"/>
                </a:lnTo>
                <a:lnTo>
                  <a:pt x="19050" y="38100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23825" y="28575"/>
                </a:lnTo>
                <a:lnTo>
                  <a:pt x="142875" y="47625"/>
                </a:lnTo>
                <a:lnTo>
                  <a:pt x="152400" y="57150"/>
                </a:lnTo>
                <a:lnTo>
                  <a:pt x="152400" y="66675"/>
                </a:lnTo>
                <a:lnTo>
                  <a:pt x="161925" y="85725"/>
                </a:lnTo>
                <a:lnTo>
                  <a:pt x="161925" y="95250"/>
                </a:lnTo>
                <a:lnTo>
                  <a:pt x="152400" y="114300"/>
                </a:lnTo>
                <a:lnTo>
                  <a:pt x="142875" y="123825"/>
                </a:lnTo>
                <a:lnTo>
                  <a:pt x="133350" y="142875"/>
                </a:lnTo>
                <a:lnTo>
                  <a:pt x="114300" y="152400"/>
                </a:lnTo>
                <a:lnTo>
                  <a:pt x="95250" y="161925"/>
                </a:lnTo>
                <a:lnTo>
                  <a:pt x="76200" y="161925"/>
                </a:lnTo>
                <a:lnTo>
                  <a:pt x="57150" y="171450"/>
                </a:lnTo>
                <a:lnTo>
                  <a:pt x="38100" y="180975"/>
                </a:lnTo>
                <a:lnTo>
                  <a:pt x="19050" y="180975"/>
                </a:lnTo>
                <a:lnTo>
                  <a:pt x="9525" y="180975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5895975" y="2676525"/>
            <a:ext cx="47626" cy="123826"/>
          </a:xfrm>
          <a:custGeom>
            <a:avLst/>
            <a:gdLst/>
            <a:ahLst/>
            <a:cxnLst/>
            <a:rect l="0" t="0" r="0" b="0"/>
            <a:pathLst>
              <a:path w="47626" h="123826">
                <a:moveTo>
                  <a:pt x="3810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66675"/>
                </a:lnTo>
                <a:lnTo>
                  <a:pt x="19050" y="85725"/>
                </a:lnTo>
                <a:lnTo>
                  <a:pt x="19050" y="95250"/>
                </a:lnTo>
                <a:lnTo>
                  <a:pt x="9525" y="114300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6124575" y="2533650"/>
            <a:ext cx="123826" cy="257176"/>
          </a:xfrm>
          <a:custGeom>
            <a:avLst/>
            <a:gdLst/>
            <a:ahLst/>
            <a:cxnLst/>
            <a:rect l="0" t="0" r="0" b="0"/>
            <a:pathLst>
              <a:path w="123826" h="2571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76200"/>
                </a:lnTo>
                <a:lnTo>
                  <a:pt x="9525" y="95250"/>
                </a:lnTo>
                <a:lnTo>
                  <a:pt x="0" y="123825"/>
                </a:lnTo>
                <a:lnTo>
                  <a:pt x="0" y="152400"/>
                </a:lnTo>
                <a:lnTo>
                  <a:pt x="0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9525" y="238125"/>
                </a:lnTo>
                <a:lnTo>
                  <a:pt x="9525" y="247650"/>
                </a:lnTo>
                <a:lnTo>
                  <a:pt x="9525" y="257175"/>
                </a:lnTo>
                <a:lnTo>
                  <a:pt x="19050" y="257175"/>
                </a:lnTo>
                <a:lnTo>
                  <a:pt x="19050" y="257175"/>
                </a:lnTo>
                <a:lnTo>
                  <a:pt x="19050" y="257175"/>
                </a:lnTo>
                <a:lnTo>
                  <a:pt x="28575" y="247650"/>
                </a:lnTo>
                <a:lnTo>
                  <a:pt x="38100" y="228600"/>
                </a:lnTo>
                <a:lnTo>
                  <a:pt x="47625" y="219075"/>
                </a:lnTo>
                <a:lnTo>
                  <a:pt x="57150" y="190500"/>
                </a:lnTo>
                <a:lnTo>
                  <a:pt x="66675" y="161925"/>
                </a:lnTo>
                <a:lnTo>
                  <a:pt x="76200" y="142875"/>
                </a:lnTo>
                <a:lnTo>
                  <a:pt x="85725" y="114300"/>
                </a:lnTo>
                <a:lnTo>
                  <a:pt x="95250" y="95250"/>
                </a:lnTo>
                <a:lnTo>
                  <a:pt x="104775" y="66675"/>
                </a:lnTo>
                <a:lnTo>
                  <a:pt x="114300" y="47625"/>
                </a:lnTo>
                <a:lnTo>
                  <a:pt x="123825" y="38100"/>
                </a:lnTo>
                <a:lnTo>
                  <a:pt x="123825" y="28575"/>
                </a:lnTo>
                <a:lnTo>
                  <a:pt x="1238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6286500" y="2419350"/>
            <a:ext cx="171451" cy="571501"/>
          </a:xfrm>
          <a:custGeom>
            <a:avLst/>
            <a:gdLst/>
            <a:ahLst/>
            <a:cxnLst/>
            <a:rect l="0" t="0" r="0" b="0"/>
            <a:pathLst>
              <a:path w="171451" h="571501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28575" y="28575"/>
                </a:lnTo>
                <a:lnTo>
                  <a:pt x="38100" y="38100"/>
                </a:lnTo>
                <a:lnTo>
                  <a:pt x="47625" y="57150"/>
                </a:lnTo>
                <a:lnTo>
                  <a:pt x="76200" y="76200"/>
                </a:lnTo>
                <a:lnTo>
                  <a:pt x="95250" y="95250"/>
                </a:lnTo>
                <a:lnTo>
                  <a:pt x="114300" y="123825"/>
                </a:lnTo>
                <a:lnTo>
                  <a:pt x="133350" y="152400"/>
                </a:lnTo>
                <a:lnTo>
                  <a:pt x="152400" y="180975"/>
                </a:lnTo>
                <a:lnTo>
                  <a:pt x="171450" y="209550"/>
                </a:lnTo>
                <a:lnTo>
                  <a:pt x="171450" y="247650"/>
                </a:lnTo>
                <a:lnTo>
                  <a:pt x="171450" y="276225"/>
                </a:lnTo>
                <a:lnTo>
                  <a:pt x="161925" y="314325"/>
                </a:lnTo>
                <a:lnTo>
                  <a:pt x="152400" y="352425"/>
                </a:lnTo>
                <a:lnTo>
                  <a:pt x="133350" y="390525"/>
                </a:lnTo>
                <a:lnTo>
                  <a:pt x="114300" y="428625"/>
                </a:lnTo>
                <a:lnTo>
                  <a:pt x="76200" y="466725"/>
                </a:lnTo>
                <a:lnTo>
                  <a:pt x="47625" y="514350"/>
                </a:lnTo>
                <a:lnTo>
                  <a:pt x="19050" y="542925"/>
                </a:lnTo>
                <a:lnTo>
                  <a:pt x="0" y="571500"/>
                </a:lnTo>
                <a:lnTo>
                  <a:pt x="0" y="571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2543175" y="2676525"/>
            <a:ext cx="2162176" cy="619126"/>
          </a:xfrm>
          <a:custGeom>
            <a:avLst/>
            <a:gdLst/>
            <a:ahLst/>
            <a:cxnLst/>
            <a:rect l="0" t="0" r="0" b="0"/>
            <a:pathLst>
              <a:path w="2162176" h="619126">
                <a:moveTo>
                  <a:pt x="2162175" y="0"/>
                </a:moveTo>
                <a:lnTo>
                  <a:pt x="2143125" y="9525"/>
                </a:lnTo>
                <a:lnTo>
                  <a:pt x="2114550" y="9525"/>
                </a:lnTo>
                <a:lnTo>
                  <a:pt x="2066925" y="19050"/>
                </a:lnTo>
                <a:lnTo>
                  <a:pt x="2019300" y="28575"/>
                </a:lnTo>
                <a:lnTo>
                  <a:pt x="1962150" y="38100"/>
                </a:lnTo>
                <a:lnTo>
                  <a:pt x="1914525" y="47625"/>
                </a:lnTo>
                <a:lnTo>
                  <a:pt x="1857375" y="57150"/>
                </a:lnTo>
                <a:lnTo>
                  <a:pt x="1800225" y="66675"/>
                </a:lnTo>
                <a:lnTo>
                  <a:pt x="1743075" y="85725"/>
                </a:lnTo>
                <a:lnTo>
                  <a:pt x="1676400" y="95250"/>
                </a:lnTo>
                <a:lnTo>
                  <a:pt x="1619250" y="114300"/>
                </a:lnTo>
                <a:lnTo>
                  <a:pt x="1552575" y="133350"/>
                </a:lnTo>
                <a:lnTo>
                  <a:pt x="1495425" y="152400"/>
                </a:lnTo>
                <a:lnTo>
                  <a:pt x="1428750" y="171450"/>
                </a:lnTo>
                <a:lnTo>
                  <a:pt x="1362075" y="190500"/>
                </a:lnTo>
                <a:lnTo>
                  <a:pt x="1295400" y="209550"/>
                </a:lnTo>
                <a:lnTo>
                  <a:pt x="1228725" y="228600"/>
                </a:lnTo>
                <a:lnTo>
                  <a:pt x="1162050" y="257175"/>
                </a:lnTo>
                <a:lnTo>
                  <a:pt x="1095375" y="276225"/>
                </a:lnTo>
                <a:lnTo>
                  <a:pt x="1028700" y="295275"/>
                </a:lnTo>
                <a:lnTo>
                  <a:pt x="962025" y="314325"/>
                </a:lnTo>
                <a:lnTo>
                  <a:pt x="895350" y="342900"/>
                </a:lnTo>
                <a:lnTo>
                  <a:pt x="828675" y="361950"/>
                </a:lnTo>
                <a:lnTo>
                  <a:pt x="771525" y="390525"/>
                </a:lnTo>
                <a:lnTo>
                  <a:pt x="704850" y="409575"/>
                </a:lnTo>
                <a:lnTo>
                  <a:pt x="657225" y="428625"/>
                </a:lnTo>
                <a:lnTo>
                  <a:pt x="600075" y="447675"/>
                </a:lnTo>
                <a:lnTo>
                  <a:pt x="542925" y="466725"/>
                </a:lnTo>
                <a:lnTo>
                  <a:pt x="495300" y="495300"/>
                </a:lnTo>
                <a:lnTo>
                  <a:pt x="447675" y="504825"/>
                </a:lnTo>
                <a:lnTo>
                  <a:pt x="400050" y="523875"/>
                </a:lnTo>
                <a:lnTo>
                  <a:pt x="361950" y="542925"/>
                </a:lnTo>
                <a:lnTo>
                  <a:pt x="314325" y="552450"/>
                </a:lnTo>
                <a:lnTo>
                  <a:pt x="266700" y="571500"/>
                </a:lnTo>
                <a:lnTo>
                  <a:pt x="228600" y="590550"/>
                </a:lnTo>
                <a:lnTo>
                  <a:pt x="200025" y="600075"/>
                </a:lnTo>
                <a:lnTo>
                  <a:pt x="171450" y="609600"/>
                </a:lnTo>
                <a:lnTo>
                  <a:pt x="142875" y="609600"/>
                </a:lnTo>
                <a:lnTo>
                  <a:pt x="123825" y="609600"/>
                </a:lnTo>
                <a:lnTo>
                  <a:pt x="104775" y="609600"/>
                </a:lnTo>
                <a:lnTo>
                  <a:pt x="95250" y="609600"/>
                </a:lnTo>
                <a:lnTo>
                  <a:pt x="85725" y="609600"/>
                </a:lnTo>
                <a:lnTo>
                  <a:pt x="76200" y="600075"/>
                </a:lnTo>
                <a:lnTo>
                  <a:pt x="76200" y="600075"/>
                </a:lnTo>
                <a:lnTo>
                  <a:pt x="76200" y="590550"/>
                </a:lnTo>
                <a:lnTo>
                  <a:pt x="76200" y="571500"/>
                </a:lnTo>
                <a:lnTo>
                  <a:pt x="85725" y="561975"/>
                </a:lnTo>
                <a:lnTo>
                  <a:pt x="95250" y="552450"/>
                </a:lnTo>
                <a:lnTo>
                  <a:pt x="114300" y="533400"/>
                </a:lnTo>
                <a:lnTo>
                  <a:pt x="123825" y="514350"/>
                </a:lnTo>
                <a:lnTo>
                  <a:pt x="142875" y="504825"/>
                </a:lnTo>
                <a:lnTo>
                  <a:pt x="161925" y="485775"/>
                </a:lnTo>
                <a:lnTo>
                  <a:pt x="171450" y="476250"/>
                </a:lnTo>
                <a:lnTo>
                  <a:pt x="180975" y="466725"/>
                </a:lnTo>
                <a:lnTo>
                  <a:pt x="200025" y="457200"/>
                </a:lnTo>
                <a:lnTo>
                  <a:pt x="209550" y="457200"/>
                </a:lnTo>
                <a:lnTo>
                  <a:pt x="209550" y="457200"/>
                </a:lnTo>
                <a:lnTo>
                  <a:pt x="219075" y="457200"/>
                </a:lnTo>
                <a:lnTo>
                  <a:pt x="219075" y="457200"/>
                </a:lnTo>
                <a:lnTo>
                  <a:pt x="209550" y="457200"/>
                </a:lnTo>
                <a:lnTo>
                  <a:pt x="209550" y="457200"/>
                </a:lnTo>
                <a:lnTo>
                  <a:pt x="190500" y="466725"/>
                </a:lnTo>
                <a:lnTo>
                  <a:pt x="171450" y="476250"/>
                </a:lnTo>
                <a:lnTo>
                  <a:pt x="161925" y="495300"/>
                </a:lnTo>
                <a:lnTo>
                  <a:pt x="133350" y="504825"/>
                </a:lnTo>
                <a:lnTo>
                  <a:pt x="114300" y="523875"/>
                </a:lnTo>
                <a:lnTo>
                  <a:pt x="85725" y="542925"/>
                </a:lnTo>
                <a:lnTo>
                  <a:pt x="66675" y="552450"/>
                </a:lnTo>
                <a:lnTo>
                  <a:pt x="47625" y="571500"/>
                </a:lnTo>
                <a:lnTo>
                  <a:pt x="28575" y="581025"/>
                </a:lnTo>
                <a:lnTo>
                  <a:pt x="19050" y="590550"/>
                </a:lnTo>
                <a:lnTo>
                  <a:pt x="9525" y="600075"/>
                </a:lnTo>
                <a:lnTo>
                  <a:pt x="0" y="600075"/>
                </a:lnTo>
                <a:lnTo>
                  <a:pt x="9525" y="609600"/>
                </a:lnTo>
                <a:lnTo>
                  <a:pt x="9525" y="619125"/>
                </a:lnTo>
                <a:lnTo>
                  <a:pt x="19050" y="619125"/>
                </a:lnTo>
                <a:lnTo>
                  <a:pt x="38100" y="619125"/>
                </a:lnTo>
                <a:lnTo>
                  <a:pt x="57150" y="619125"/>
                </a:lnTo>
                <a:lnTo>
                  <a:pt x="76200" y="619125"/>
                </a:lnTo>
                <a:lnTo>
                  <a:pt x="95250" y="619125"/>
                </a:lnTo>
                <a:lnTo>
                  <a:pt x="95250" y="619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6781800" y="2647950"/>
            <a:ext cx="1866901" cy="600076"/>
          </a:xfrm>
          <a:custGeom>
            <a:avLst/>
            <a:gdLst/>
            <a:ahLst/>
            <a:cxnLst/>
            <a:rect l="0" t="0" r="0" b="0"/>
            <a:pathLst>
              <a:path w="1866901" h="600076">
                <a:moveTo>
                  <a:pt x="0" y="0"/>
                </a:move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57150" y="19050"/>
                </a:lnTo>
                <a:lnTo>
                  <a:pt x="76200" y="28575"/>
                </a:lnTo>
                <a:lnTo>
                  <a:pt x="104775" y="38100"/>
                </a:lnTo>
                <a:lnTo>
                  <a:pt x="133350" y="47625"/>
                </a:lnTo>
                <a:lnTo>
                  <a:pt x="171450" y="47625"/>
                </a:lnTo>
                <a:lnTo>
                  <a:pt x="200025" y="57150"/>
                </a:lnTo>
                <a:lnTo>
                  <a:pt x="238125" y="66675"/>
                </a:lnTo>
                <a:lnTo>
                  <a:pt x="276225" y="76200"/>
                </a:lnTo>
                <a:lnTo>
                  <a:pt x="314325" y="85725"/>
                </a:lnTo>
                <a:lnTo>
                  <a:pt x="361950" y="95250"/>
                </a:lnTo>
                <a:lnTo>
                  <a:pt x="400050" y="104775"/>
                </a:lnTo>
                <a:lnTo>
                  <a:pt x="447675" y="114300"/>
                </a:lnTo>
                <a:lnTo>
                  <a:pt x="495300" y="123825"/>
                </a:lnTo>
                <a:lnTo>
                  <a:pt x="542925" y="133350"/>
                </a:lnTo>
                <a:lnTo>
                  <a:pt x="590550" y="142875"/>
                </a:lnTo>
                <a:lnTo>
                  <a:pt x="628650" y="152400"/>
                </a:lnTo>
                <a:lnTo>
                  <a:pt x="676275" y="161925"/>
                </a:lnTo>
                <a:lnTo>
                  <a:pt x="723900" y="171450"/>
                </a:lnTo>
                <a:lnTo>
                  <a:pt x="771525" y="180975"/>
                </a:lnTo>
                <a:lnTo>
                  <a:pt x="819150" y="200025"/>
                </a:lnTo>
                <a:lnTo>
                  <a:pt x="866775" y="209550"/>
                </a:lnTo>
                <a:lnTo>
                  <a:pt x="914400" y="219075"/>
                </a:lnTo>
                <a:lnTo>
                  <a:pt x="962025" y="228600"/>
                </a:lnTo>
                <a:lnTo>
                  <a:pt x="1009650" y="238125"/>
                </a:lnTo>
                <a:lnTo>
                  <a:pt x="1057275" y="257175"/>
                </a:lnTo>
                <a:lnTo>
                  <a:pt x="1095375" y="266700"/>
                </a:lnTo>
                <a:lnTo>
                  <a:pt x="1143000" y="276225"/>
                </a:lnTo>
                <a:lnTo>
                  <a:pt x="1190625" y="295275"/>
                </a:lnTo>
                <a:lnTo>
                  <a:pt x="1238250" y="304800"/>
                </a:lnTo>
                <a:lnTo>
                  <a:pt x="1276350" y="323850"/>
                </a:lnTo>
                <a:lnTo>
                  <a:pt x="1323975" y="333375"/>
                </a:lnTo>
                <a:lnTo>
                  <a:pt x="1362075" y="352425"/>
                </a:lnTo>
                <a:lnTo>
                  <a:pt x="1409700" y="361950"/>
                </a:lnTo>
                <a:lnTo>
                  <a:pt x="1447800" y="371475"/>
                </a:lnTo>
                <a:lnTo>
                  <a:pt x="1485900" y="381000"/>
                </a:lnTo>
                <a:lnTo>
                  <a:pt x="1524000" y="390525"/>
                </a:lnTo>
                <a:lnTo>
                  <a:pt x="1562100" y="400050"/>
                </a:lnTo>
                <a:lnTo>
                  <a:pt x="1590675" y="409575"/>
                </a:lnTo>
                <a:lnTo>
                  <a:pt x="1619250" y="419100"/>
                </a:lnTo>
                <a:lnTo>
                  <a:pt x="1647825" y="428625"/>
                </a:lnTo>
                <a:lnTo>
                  <a:pt x="1676400" y="428625"/>
                </a:lnTo>
                <a:lnTo>
                  <a:pt x="1695450" y="438150"/>
                </a:lnTo>
                <a:lnTo>
                  <a:pt x="1714500" y="438150"/>
                </a:lnTo>
                <a:lnTo>
                  <a:pt x="1724025" y="438150"/>
                </a:lnTo>
                <a:lnTo>
                  <a:pt x="1743075" y="438150"/>
                </a:lnTo>
                <a:lnTo>
                  <a:pt x="1743075" y="438150"/>
                </a:lnTo>
                <a:lnTo>
                  <a:pt x="1743075" y="438150"/>
                </a:lnTo>
                <a:lnTo>
                  <a:pt x="1743075" y="438150"/>
                </a:lnTo>
                <a:lnTo>
                  <a:pt x="1743075" y="428625"/>
                </a:lnTo>
                <a:lnTo>
                  <a:pt x="1743075" y="419100"/>
                </a:lnTo>
                <a:lnTo>
                  <a:pt x="1733550" y="409575"/>
                </a:lnTo>
                <a:lnTo>
                  <a:pt x="1724025" y="400050"/>
                </a:lnTo>
                <a:lnTo>
                  <a:pt x="1714500" y="390525"/>
                </a:lnTo>
                <a:lnTo>
                  <a:pt x="1695450" y="381000"/>
                </a:lnTo>
                <a:lnTo>
                  <a:pt x="1685925" y="371475"/>
                </a:lnTo>
                <a:lnTo>
                  <a:pt x="1676400" y="361950"/>
                </a:lnTo>
                <a:lnTo>
                  <a:pt x="1657350" y="361950"/>
                </a:lnTo>
                <a:lnTo>
                  <a:pt x="1647825" y="352425"/>
                </a:lnTo>
                <a:lnTo>
                  <a:pt x="1638300" y="352425"/>
                </a:lnTo>
                <a:lnTo>
                  <a:pt x="1628775" y="342900"/>
                </a:lnTo>
                <a:lnTo>
                  <a:pt x="1628775" y="342900"/>
                </a:lnTo>
                <a:lnTo>
                  <a:pt x="1619250" y="342900"/>
                </a:lnTo>
                <a:lnTo>
                  <a:pt x="1619250" y="342900"/>
                </a:lnTo>
                <a:lnTo>
                  <a:pt x="1628775" y="342900"/>
                </a:lnTo>
                <a:lnTo>
                  <a:pt x="1628775" y="352425"/>
                </a:lnTo>
                <a:lnTo>
                  <a:pt x="1638300" y="352425"/>
                </a:lnTo>
                <a:lnTo>
                  <a:pt x="1647825" y="361950"/>
                </a:lnTo>
                <a:lnTo>
                  <a:pt x="1666875" y="381000"/>
                </a:lnTo>
                <a:lnTo>
                  <a:pt x="1685925" y="390525"/>
                </a:lnTo>
                <a:lnTo>
                  <a:pt x="1695450" y="400050"/>
                </a:lnTo>
                <a:lnTo>
                  <a:pt x="1724025" y="419100"/>
                </a:lnTo>
                <a:lnTo>
                  <a:pt x="1743075" y="428625"/>
                </a:lnTo>
                <a:lnTo>
                  <a:pt x="1771650" y="447675"/>
                </a:lnTo>
                <a:lnTo>
                  <a:pt x="1790700" y="466725"/>
                </a:lnTo>
                <a:lnTo>
                  <a:pt x="1809750" y="476250"/>
                </a:lnTo>
                <a:lnTo>
                  <a:pt x="1828800" y="495300"/>
                </a:lnTo>
                <a:lnTo>
                  <a:pt x="1847850" y="504825"/>
                </a:lnTo>
                <a:lnTo>
                  <a:pt x="1857375" y="514350"/>
                </a:lnTo>
                <a:lnTo>
                  <a:pt x="1866900" y="523875"/>
                </a:lnTo>
                <a:lnTo>
                  <a:pt x="1866900" y="523875"/>
                </a:lnTo>
                <a:lnTo>
                  <a:pt x="1857375" y="533400"/>
                </a:lnTo>
                <a:lnTo>
                  <a:pt x="1847850" y="533400"/>
                </a:lnTo>
                <a:lnTo>
                  <a:pt x="1828800" y="542925"/>
                </a:lnTo>
                <a:lnTo>
                  <a:pt x="1790700" y="552450"/>
                </a:lnTo>
                <a:lnTo>
                  <a:pt x="1743075" y="561975"/>
                </a:lnTo>
                <a:lnTo>
                  <a:pt x="1685925" y="581025"/>
                </a:lnTo>
                <a:lnTo>
                  <a:pt x="1638300" y="590550"/>
                </a:lnTo>
                <a:lnTo>
                  <a:pt x="1600200" y="600075"/>
                </a:lnTo>
                <a:lnTo>
                  <a:pt x="1600200" y="600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990600" y="3238500"/>
            <a:ext cx="38101" cy="1133476"/>
          </a:xfrm>
          <a:custGeom>
            <a:avLst/>
            <a:gdLst/>
            <a:ahLst/>
            <a:cxnLst/>
            <a:rect l="0" t="0" r="0" b="0"/>
            <a:pathLst>
              <a:path w="38101" h="113347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28600"/>
                </a:lnTo>
                <a:lnTo>
                  <a:pt x="9525" y="257175"/>
                </a:lnTo>
                <a:lnTo>
                  <a:pt x="9525" y="295275"/>
                </a:lnTo>
                <a:lnTo>
                  <a:pt x="0" y="323850"/>
                </a:lnTo>
                <a:lnTo>
                  <a:pt x="0" y="352425"/>
                </a:lnTo>
                <a:lnTo>
                  <a:pt x="0" y="390525"/>
                </a:lnTo>
                <a:lnTo>
                  <a:pt x="0" y="428625"/>
                </a:lnTo>
                <a:lnTo>
                  <a:pt x="0" y="457200"/>
                </a:lnTo>
                <a:lnTo>
                  <a:pt x="0" y="495300"/>
                </a:lnTo>
                <a:lnTo>
                  <a:pt x="0" y="533400"/>
                </a:lnTo>
                <a:lnTo>
                  <a:pt x="0" y="571500"/>
                </a:lnTo>
                <a:lnTo>
                  <a:pt x="0" y="609600"/>
                </a:lnTo>
                <a:lnTo>
                  <a:pt x="0" y="647700"/>
                </a:lnTo>
                <a:lnTo>
                  <a:pt x="0" y="685800"/>
                </a:lnTo>
                <a:lnTo>
                  <a:pt x="0" y="733425"/>
                </a:lnTo>
                <a:lnTo>
                  <a:pt x="0" y="771525"/>
                </a:lnTo>
                <a:lnTo>
                  <a:pt x="0" y="809625"/>
                </a:lnTo>
                <a:lnTo>
                  <a:pt x="0" y="847725"/>
                </a:lnTo>
                <a:lnTo>
                  <a:pt x="0" y="885825"/>
                </a:lnTo>
                <a:lnTo>
                  <a:pt x="0" y="923925"/>
                </a:lnTo>
                <a:lnTo>
                  <a:pt x="0" y="962025"/>
                </a:lnTo>
                <a:lnTo>
                  <a:pt x="0" y="1000125"/>
                </a:lnTo>
                <a:lnTo>
                  <a:pt x="9525" y="1028700"/>
                </a:lnTo>
                <a:lnTo>
                  <a:pt x="9525" y="1057275"/>
                </a:lnTo>
                <a:lnTo>
                  <a:pt x="9525" y="1085850"/>
                </a:lnTo>
                <a:lnTo>
                  <a:pt x="9525" y="1104900"/>
                </a:lnTo>
                <a:lnTo>
                  <a:pt x="9525" y="1123950"/>
                </a:lnTo>
                <a:lnTo>
                  <a:pt x="9525" y="1133475"/>
                </a:lnTo>
                <a:lnTo>
                  <a:pt x="9525" y="1133475"/>
                </a:lnTo>
                <a:lnTo>
                  <a:pt x="9525" y="1133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923925" y="3200400"/>
            <a:ext cx="104776" cy="228601"/>
          </a:xfrm>
          <a:custGeom>
            <a:avLst/>
            <a:gdLst/>
            <a:ahLst/>
            <a:cxnLst/>
            <a:rect l="0" t="0" r="0" b="0"/>
            <a:pathLst>
              <a:path w="104776" h="228601">
                <a:moveTo>
                  <a:pt x="0" y="95250"/>
                </a:moveTo>
                <a:lnTo>
                  <a:pt x="0" y="95250"/>
                </a:lnTo>
                <a:lnTo>
                  <a:pt x="0" y="95250"/>
                </a:lnTo>
                <a:lnTo>
                  <a:pt x="9525" y="85725"/>
                </a:lnTo>
                <a:lnTo>
                  <a:pt x="9525" y="76200"/>
                </a:lnTo>
                <a:lnTo>
                  <a:pt x="19050" y="66675"/>
                </a:lnTo>
                <a:lnTo>
                  <a:pt x="28575" y="57150"/>
                </a:lnTo>
                <a:lnTo>
                  <a:pt x="38100" y="47625"/>
                </a:lnTo>
                <a:lnTo>
                  <a:pt x="57150" y="38100"/>
                </a:lnTo>
                <a:lnTo>
                  <a:pt x="66675" y="28575"/>
                </a:lnTo>
                <a:lnTo>
                  <a:pt x="76200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38100"/>
                </a:lnTo>
                <a:lnTo>
                  <a:pt x="104775" y="57150"/>
                </a:lnTo>
                <a:lnTo>
                  <a:pt x="95250" y="76200"/>
                </a:lnTo>
                <a:lnTo>
                  <a:pt x="95250" y="104775"/>
                </a:lnTo>
                <a:lnTo>
                  <a:pt x="95250" y="133350"/>
                </a:lnTo>
                <a:lnTo>
                  <a:pt x="95250" y="161925"/>
                </a:lnTo>
                <a:lnTo>
                  <a:pt x="104775" y="190500"/>
                </a:lnTo>
                <a:lnTo>
                  <a:pt x="104775" y="219075"/>
                </a:lnTo>
                <a:lnTo>
                  <a:pt x="104775" y="228600"/>
                </a:lnTo>
                <a:lnTo>
                  <a:pt x="10477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704850" y="4114800"/>
            <a:ext cx="1924051" cy="85726"/>
          </a:xfrm>
          <a:custGeom>
            <a:avLst/>
            <a:gdLst/>
            <a:ahLst/>
            <a:cxnLst/>
            <a:rect l="0" t="0" r="0" b="0"/>
            <a:pathLst>
              <a:path w="1924051" h="857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200025" y="0"/>
                </a:lnTo>
                <a:lnTo>
                  <a:pt x="219075" y="0"/>
                </a:lnTo>
                <a:lnTo>
                  <a:pt x="247650" y="0"/>
                </a:lnTo>
                <a:lnTo>
                  <a:pt x="266700" y="0"/>
                </a:lnTo>
                <a:lnTo>
                  <a:pt x="295275" y="0"/>
                </a:lnTo>
                <a:lnTo>
                  <a:pt x="323850" y="0"/>
                </a:lnTo>
                <a:lnTo>
                  <a:pt x="352425" y="0"/>
                </a:lnTo>
                <a:lnTo>
                  <a:pt x="390525" y="0"/>
                </a:lnTo>
                <a:lnTo>
                  <a:pt x="419100" y="0"/>
                </a:lnTo>
                <a:lnTo>
                  <a:pt x="447675" y="0"/>
                </a:lnTo>
                <a:lnTo>
                  <a:pt x="485775" y="0"/>
                </a:lnTo>
                <a:lnTo>
                  <a:pt x="514350" y="0"/>
                </a:lnTo>
                <a:lnTo>
                  <a:pt x="552450" y="0"/>
                </a:lnTo>
                <a:lnTo>
                  <a:pt x="581025" y="0"/>
                </a:lnTo>
                <a:lnTo>
                  <a:pt x="619125" y="0"/>
                </a:lnTo>
                <a:lnTo>
                  <a:pt x="647700" y="0"/>
                </a:lnTo>
                <a:lnTo>
                  <a:pt x="685800" y="0"/>
                </a:lnTo>
                <a:lnTo>
                  <a:pt x="723900" y="0"/>
                </a:lnTo>
                <a:lnTo>
                  <a:pt x="762000" y="0"/>
                </a:lnTo>
                <a:lnTo>
                  <a:pt x="800100" y="0"/>
                </a:lnTo>
                <a:lnTo>
                  <a:pt x="838200" y="0"/>
                </a:lnTo>
                <a:lnTo>
                  <a:pt x="876300" y="0"/>
                </a:lnTo>
                <a:lnTo>
                  <a:pt x="914400" y="9525"/>
                </a:lnTo>
                <a:lnTo>
                  <a:pt x="952500" y="9525"/>
                </a:lnTo>
                <a:lnTo>
                  <a:pt x="981075" y="9525"/>
                </a:lnTo>
                <a:lnTo>
                  <a:pt x="1019175" y="9525"/>
                </a:lnTo>
                <a:lnTo>
                  <a:pt x="1057275" y="9525"/>
                </a:lnTo>
                <a:lnTo>
                  <a:pt x="1104900" y="19050"/>
                </a:lnTo>
                <a:lnTo>
                  <a:pt x="1143000" y="19050"/>
                </a:lnTo>
                <a:lnTo>
                  <a:pt x="1181100" y="19050"/>
                </a:lnTo>
                <a:lnTo>
                  <a:pt x="1219200" y="28575"/>
                </a:lnTo>
                <a:lnTo>
                  <a:pt x="1257300" y="28575"/>
                </a:lnTo>
                <a:lnTo>
                  <a:pt x="1295400" y="28575"/>
                </a:lnTo>
                <a:lnTo>
                  <a:pt x="1333500" y="28575"/>
                </a:lnTo>
                <a:lnTo>
                  <a:pt x="1371600" y="38100"/>
                </a:lnTo>
                <a:lnTo>
                  <a:pt x="1409700" y="38100"/>
                </a:lnTo>
                <a:lnTo>
                  <a:pt x="1447800" y="38100"/>
                </a:lnTo>
                <a:lnTo>
                  <a:pt x="1485900" y="47625"/>
                </a:lnTo>
                <a:lnTo>
                  <a:pt x="1524000" y="47625"/>
                </a:lnTo>
                <a:lnTo>
                  <a:pt x="1562100" y="57150"/>
                </a:lnTo>
                <a:lnTo>
                  <a:pt x="1590675" y="57150"/>
                </a:lnTo>
                <a:lnTo>
                  <a:pt x="1628775" y="57150"/>
                </a:lnTo>
                <a:lnTo>
                  <a:pt x="1666875" y="66675"/>
                </a:lnTo>
                <a:lnTo>
                  <a:pt x="1695450" y="66675"/>
                </a:lnTo>
                <a:lnTo>
                  <a:pt x="1724025" y="76200"/>
                </a:lnTo>
                <a:lnTo>
                  <a:pt x="1762125" y="76200"/>
                </a:lnTo>
                <a:lnTo>
                  <a:pt x="1790700" y="76200"/>
                </a:lnTo>
                <a:lnTo>
                  <a:pt x="1809750" y="76200"/>
                </a:lnTo>
                <a:lnTo>
                  <a:pt x="1838325" y="76200"/>
                </a:lnTo>
                <a:lnTo>
                  <a:pt x="1857375" y="76200"/>
                </a:lnTo>
                <a:lnTo>
                  <a:pt x="1876425" y="76200"/>
                </a:lnTo>
                <a:lnTo>
                  <a:pt x="1895475" y="76200"/>
                </a:lnTo>
                <a:lnTo>
                  <a:pt x="1905000" y="76200"/>
                </a:lnTo>
                <a:lnTo>
                  <a:pt x="1914525" y="76200"/>
                </a:lnTo>
                <a:lnTo>
                  <a:pt x="1914525" y="76200"/>
                </a:lnTo>
                <a:lnTo>
                  <a:pt x="1924050" y="76200"/>
                </a:lnTo>
                <a:lnTo>
                  <a:pt x="1924050" y="76200"/>
                </a:lnTo>
                <a:lnTo>
                  <a:pt x="1924050" y="76200"/>
                </a:lnTo>
                <a:lnTo>
                  <a:pt x="1914525" y="66675"/>
                </a:lnTo>
                <a:lnTo>
                  <a:pt x="1914525" y="66675"/>
                </a:lnTo>
                <a:lnTo>
                  <a:pt x="1905000" y="57150"/>
                </a:lnTo>
                <a:lnTo>
                  <a:pt x="1895475" y="57150"/>
                </a:lnTo>
                <a:lnTo>
                  <a:pt x="1885950" y="47625"/>
                </a:lnTo>
                <a:lnTo>
                  <a:pt x="1876425" y="38100"/>
                </a:lnTo>
                <a:lnTo>
                  <a:pt x="1866900" y="38100"/>
                </a:lnTo>
                <a:lnTo>
                  <a:pt x="1866900" y="38100"/>
                </a:lnTo>
                <a:lnTo>
                  <a:pt x="1857375" y="28575"/>
                </a:lnTo>
                <a:lnTo>
                  <a:pt x="1857375" y="28575"/>
                </a:lnTo>
                <a:lnTo>
                  <a:pt x="1847850" y="28575"/>
                </a:lnTo>
                <a:lnTo>
                  <a:pt x="1847850" y="28575"/>
                </a:lnTo>
                <a:lnTo>
                  <a:pt x="1847850" y="28575"/>
                </a:lnTo>
                <a:lnTo>
                  <a:pt x="1847850" y="28575"/>
                </a:lnTo>
                <a:lnTo>
                  <a:pt x="1857375" y="28575"/>
                </a:lnTo>
                <a:lnTo>
                  <a:pt x="1857375" y="28575"/>
                </a:lnTo>
                <a:lnTo>
                  <a:pt x="1866900" y="28575"/>
                </a:lnTo>
                <a:lnTo>
                  <a:pt x="1866900" y="38100"/>
                </a:lnTo>
                <a:lnTo>
                  <a:pt x="1885950" y="38100"/>
                </a:lnTo>
                <a:lnTo>
                  <a:pt x="1895475" y="38100"/>
                </a:lnTo>
                <a:lnTo>
                  <a:pt x="1895475" y="47625"/>
                </a:lnTo>
                <a:lnTo>
                  <a:pt x="1905000" y="57150"/>
                </a:lnTo>
                <a:lnTo>
                  <a:pt x="1905000" y="57150"/>
                </a:lnTo>
                <a:lnTo>
                  <a:pt x="1905000" y="66675"/>
                </a:lnTo>
                <a:lnTo>
                  <a:pt x="1905000" y="76200"/>
                </a:lnTo>
                <a:lnTo>
                  <a:pt x="1895475" y="85725"/>
                </a:lnTo>
                <a:lnTo>
                  <a:pt x="189547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647700" y="4352925"/>
            <a:ext cx="190501" cy="238126"/>
          </a:xfrm>
          <a:custGeom>
            <a:avLst/>
            <a:gdLst/>
            <a:ahLst/>
            <a:cxnLst/>
            <a:rect l="0" t="0" r="0" b="0"/>
            <a:pathLst>
              <a:path w="190501" h="238126">
                <a:moveTo>
                  <a:pt x="57150" y="28575"/>
                </a:moveTo>
                <a:lnTo>
                  <a:pt x="57150" y="28575"/>
                </a:lnTo>
                <a:lnTo>
                  <a:pt x="47625" y="38100"/>
                </a:lnTo>
                <a:lnTo>
                  <a:pt x="38100" y="57150"/>
                </a:lnTo>
                <a:lnTo>
                  <a:pt x="28575" y="76200"/>
                </a:lnTo>
                <a:lnTo>
                  <a:pt x="28575" y="104775"/>
                </a:lnTo>
                <a:lnTo>
                  <a:pt x="28575" y="123825"/>
                </a:lnTo>
                <a:lnTo>
                  <a:pt x="28575" y="142875"/>
                </a:lnTo>
                <a:lnTo>
                  <a:pt x="28575" y="171450"/>
                </a:lnTo>
                <a:lnTo>
                  <a:pt x="28575" y="190500"/>
                </a:lnTo>
                <a:lnTo>
                  <a:pt x="38100" y="209550"/>
                </a:lnTo>
                <a:lnTo>
                  <a:pt x="47625" y="219075"/>
                </a:lnTo>
                <a:lnTo>
                  <a:pt x="57150" y="228600"/>
                </a:lnTo>
                <a:lnTo>
                  <a:pt x="66675" y="238125"/>
                </a:lnTo>
                <a:lnTo>
                  <a:pt x="85725" y="238125"/>
                </a:lnTo>
                <a:lnTo>
                  <a:pt x="95250" y="238125"/>
                </a:lnTo>
                <a:lnTo>
                  <a:pt x="114300" y="228600"/>
                </a:lnTo>
                <a:lnTo>
                  <a:pt x="123825" y="209550"/>
                </a:lnTo>
                <a:lnTo>
                  <a:pt x="142875" y="200025"/>
                </a:lnTo>
                <a:lnTo>
                  <a:pt x="152400" y="180975"/>
                </a:lnTo>
                <a:lnTo>
                  <a:pt x="161925" y="152400"/>
                </a:lnTo>
                <a:lnTo>
                  <a:pt x="171450" y="133350"/>
                </a:lnTo>
                <a:lnTo>
                  <a:pt x="180975" y="104775"/>
                </a:lnTo>
                <a:lnTo>
                  <a:pt x="190500" y="85725"/>
                </a:lnTo>
                <a:lnTo>
                  <a:pt x="190500" y="66675"/>
                </a:lnTo>
                <a:lnTo>
                  <a:pt x="190500" y="47625"/>
                </a:lnTo>
                <a:lnTo>
                  <a:pt x="180975" y="28575"/>
                </a:lnTo>
                <a:lnTo>
                  <a:pt x="171450" y="9525"/>
                </a:lnTo>
                <a:lnTo>
                  <a:pt x="152400" y="0"/>
                </a:lnTo>
                <a:lnTo>
                  <a:pt x="142875" y="0"/>
                </a:lnTo>
                <a:lnTo>
                  <a:pt x="114300" y="0"/>
                </a:lnTo>
                <a:lnTo>
                  <a:pt x="95250" y="0"/>
                </a:lnTo>
                <a:lnTo>
                  <a:pt x="76200" y="9525"/>
                </a:lnTo>
                <a:lnTo>
                  <a:pt x="57150" y="28575"/>
                </a:lnTo>
                <a:lnTo>
                  <a:pt x="38100" y="47625"/>
                </a:lnTo>
                <a:lnTo>
                  <a:pt x="19050" y="66675"/>
                </a:lnTo>
                <a:lnTo>
                  <a:pt x="9525" y="85725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657225" y="3238500"/>
            <a:ext cx="9526" cy="428626"/>
          </a:xfrm>
          <a:custGeom>
            <a:avLst/>
            <a:gdLst/>
            <a:ahLst/>
            <a:cxnLst/>
            <a:rect l="0" t="0" r="0" b="0"/>
            <a:pathLst>
              <a:path w="9526" h="4286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52400"/>
                </a:lnTo>
                <a:lnTo>
                  <a:pt x="9525" y="190500"/>
                </a:lnTo>
                <a:lnTo>
                  <a:pt x="9525" y="219075"/>
                </a:lnTo>
                <a:lnTo>
                  <a:pt x="9525" y="257175"/>
                </a:lnTo>
                <a:lnTo>
                  <a:pt x="9525" y="295275"/>
                </a:lnTo>
                <a:lnTo>
                  <a:pt x="9525" y="323850"/>
                </a:lnTo>
                <a:lnTo>
                  <a:pt x="0" y="352425"/>
                </a:lnTo>
                <a:lnTo>
                  <a:pt x="0" y="390525"/>
                </a:lnTo>
                <a:lnTo>
                  <a:pt x="0" y="409575"/>
                </a:lnTo>
                <a:lnTo>
                  <a:pt x="0" y="428625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638175" y="3267075"/>
            <a:ext cx="123826" cy="200026"/>
          </a:xfrm>
          <a:custGeom>
            <a:avLst/>
            <a:gdLst/>
            <a:ahLst/>
            <a:cxnLst/>
            <a:rect l="0" t="0" r="0" b="0"/>
            <a:pathLst>
              <a:path w="123826" h="200026">
                <a:moveTo>
                  <a:pt x="19050" y="38100"/>
                </a:moveTo>
                <a:lnTo>
                  <a:pt x="19050" y="38100"/>
                </a:lnTo>
                <a:lnTo>
                  <a:pt x="19050" y="28575"/>
                </a:lnTo>
                <a:lnTo>
                  <a:pt x="28575" y="19050"/>
                </a:lnTo>
                <a:lnTo>
                  <a:pt x="28575" y="9525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14300" y="47625"/>
                </a:lnTo>
                <a:lnTo>
                  <a:pt x="123825" y="57150"/>
                </a:lnTo>
                <a:lnTo>
                  <a:pt x="123825" y="76200"/>
                </a:lnTo>
                <a:lnTo>
                  <a:pt x="114300" y="85725"/>
                </a:lnTo>
                <a:lnTo>
                  <a:pt x="114300" y="104775"/>
                </a:lnTo>
                <a:lnTo>
                  <a:pt x="95250" y="123825"/>
                </a:lnTo>
                <a:lnTo>
                  <a:pt x="85725" y="142875"/>
                </a:lnTo>
                <a:lnTo>
                  <a:pt x="66675" y="161925"/>
                </a:lnTo>
                <a:lnTo>
                  <a:pt x="57150" y="171450"/>
                </a:lnTo>
                <a:lnTo>
                  <a:pt x="38100" y="180975"/>
                </a:lnTo>
                <a:lnTo>
                  <a:pt x="19050" y="190500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2333625" y="4276725"/>
            <a:ext cx="219076" cy="361951"/>
          </a:xfrm>
          <a:custGeom>
            <a:avLst/>
            <a:gdLst/>
            <a:ahLst/>
            <a:cxnLst/>
            <a:rect l="0" t="0" r="0" b="0"/>
            <a:pathLst>
              <a:path w="219076" h="36195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19050" y="142875"/>
                </a:lnTo>
                <a:lnTo>
                  <a:pt x="19050" y="171450"/>
                </a:lnTo>
                <a:lnTo>
                  <a:pt x="28575" y="200025"/>
                </a:lnTo>
                <a:lnTo>
                  <a:pt x="28575" y="228600"/>
                </a:lnTo>
                <a:lnTo>
                  <a:pt x="38100" y="247650"/>
                </a:lnTo>
                <a:lnTo>
                  <a:pt x="38100" y="266700"/>
                </a:lnTo>
                <a:lnTo>
                  <a:pt x="47625" y="295275"/>
                </a:lnTo>
                <a:lnTo>
                  <a:pt x="47625" y="314325"/>
                </a:lnTo>
                <a:lnTo>
                  <a:pt x="57150" y="333375"/>
                </a:lnTo>
                <a:lnTo>
                  <a:pt x="66675" y="342900"/>
                </a:lnTo>
                <a:lnTo>
                  <a:pt x="76200" y="352425"/>
                </a:lnTo>
                <a:lnTo>
                  <a:pt x="76200" y="361950"/>
                </a:lnTo>
                <a:lnTo>
                  <a:pt x="85725" y="361950"/>
                </a:lnTo>
                <a:lnTo>
                  <a:pt x="85725" y="361950"/>
                </a:lnTo>
                <a:lnTo>
                  <a:pt x="85725" y="361950"/>
                </a:lnTo>
                <a:lnTo>
                  <a:pt x="85725" y="352425"/>
                </a:lnTo>
                <a:lnTo>
                  <a:pt x="95250" y="342900"/>
                </a:lnTo>
                <a:lnTo>
                  <a:pt x="95250" y="333375"/>
                </a:lnTo>
                <a:lnTo>
                  <a:pt x="95250" y="314325"/>
                </a:lnTo>
                <a:lnTo>
                  <a:pt x="104775" y="285750"/>
                </a:lnTo>
                <a:lnTo>
                  <a:pt x="114300" y="257175"/>
                </a:lnTo>
                <a:lnTo>
                  <a:pt x="123825" y="238125"/>
                </a:lnTo>
                <a:lnTo>
                  <a:pt x="133350" y="209550"/>
                </a:lnTo>
                <a:lnTo>
                  <a:pt x="142875" y="180975"/>
                </a:lnTo>
                <a:lnTo>
                  <a:pt x="152400" y="142875"/>
                </a:lnTo>
                <a:lnTo>
                  <a:pt x="161925" y="114300"/>
                </a:lnTo>
                <a:lnTo>
                  <a:pt x="171450" y="95250"/>
                </a:lnTo>
                <a:lnTo>
                  <a:pt x="180975" y="76200"/>
                </a:lnTo>
                <a:lnTo>
                  <a:pt x="190500" y="47625"/>
                </a:lnTo>
                <a:lnTo>
                  <a:pt x="200025" y="38100"/>
                </a:lnTo>
                <a:lnTo>
                  <a:pt x="209550" y="19050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1238250" y="3267075"/>
            <a:ext cx="981076" cy="609601"/>
          </a:xfrm>
          <a:custGeom>
            <a:avLst/>
            <a:gdLst/>
            <a:ahLst/>
            <a:cxnLst/>
            <a:rect l="0" t="0" r="0" b="0"/>
            <a:pathLst>
              <a:path w="981076" h="6096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19050" y="76200"/>
                </a:lnTo>
                <a:lnTo>
                  <a:pt x="19050" y="76200"/>
                </a:lnTo>
                <a:lnTo>
                  <a:pt x="19050" y="85725"/>
                </a:lnTo>
                <a:lnTo>
                  <a:pt x="19050" y="95250"/>
                </a:lnTo>
                <a:lnTo>
                  <a:pt x="19050" y="104775"/>
                </a:lnTo>
                <a:lnTo>
                  <a:pt x="19050" y="114300"/>
                </a:lnTo>
                <a:lnTo>
                  <a:pt x="19050" y="123825"/>
                </a:lnTo>
                <a:lnTo>
                  <a:pt x="19050" y="133350"/>
                </a:lnTo>
                <a:lnTo>
                  <a:pt x="19050" y="133350"/>
                </a:lnTo>
                <a:lnTo>
                  <a:pt x="19050" y="142875"/>
                </a:lnTo>
                <a:lnTo>
                  <a:pt x="19050" y="161925"/>
                </a:lnTo>
                <a:lnTo>
                  <a:pt x="19050" y="161925"/>
                </a:lnTo>
                <a:lnTo>
                  <a:pt x="28575" y="171450"/>
                </a:lnTo>
                <a:lnTo>
                  <a:pt x="28575" y="180975"/>
                </a:lnTo>
                <a:lnTo>
                  <a:pt x="28575" y="200025"/>
                </a:lnTo>
                <a:lnTo>
                  <a:pt x="28575" y="209550"/>
                </a:lnTo>
                <a:lnTo>
                  <a:pt x="28575" y="219075"/>
                </a:lnTo>
                <a:lnTo>
                  <a:pt x="28575" y="228600"/>
                </a:lnTo>
                <a:lnTo>
                  <a:pt x="28575" y="238125"/>
                </a:lnTo>
                <a:lnTo>
                  <a:pt x="28575" y="247650"/>
                </a:lnTo>
                <a:lnTo>
                  <a:pt x="28575" y="257175"/>
                </a:lnTo>
                <a:lnTo>
                  <a:pt x="28575" y="276225"/>
                </a:lnTo>
                <a:lnTo>
                  <a:pt x="28575" y="285750"/>
                </a:lnTo>
                <a:lnTo>
                  <a:pt x="28575" y="295275"/>
                </a:lnTo>
                <a:lnTo>
                  <a:pt x="28575" y="304800"/>
                </a:lnTo>
                <a:lnTo>
                  <a:pt x="28575" y="314325"/>
                </a:lnTo>
                <a:lnTo>
                  <a:pt x="28575" y="333375"/>
                </a:lnTo>
                <a:lnTo>
                  <a:pt x="38100" y="342900"/>
                </a:lnTo>
                <a:lnTo>
                  <a:pt x="38100" y="352425"/>
                </a:lnTo>
                <a:lnTo>
                  <a:pt x="38100" y="361950"/>
                </a:lnTo>
                <a:lnTo>
                  <a:pt x="38100" y="381000"/>
                </a:lnTo>
                <a:lnTo>
                  <a:pt x="38100" y="390525"/>
                </a:lnTo>
                <a:lnTo>
                  <a:pt x="38100" y="400050"/>
                </a:lnTo>
                <a:lnTo>
                  <a:pt x="38100" y="409575"/>
                </a:lnTo>
                <a:lnTo>
                  <a:pt x="38100" y="419100"/>
                </a:lnTo>
                <a:lnTo>
                  <a:pt x="38100" y="428625"/>
                </a:lnTo>
                <a:lnTo>
                  <a:pt x="47625" y="438150"/>
                </a:lnTo>
                <a:lnTo>
                  <a:pt x="47625" y="447675"/>
                </a:lnTo>
                <a:lnTo>
                  <a:pt x="47625" y="457200"/>
                </a:lnTo>
                <a:lnTo>
                  <a:pt x="47625" y="466725"/>
                </a:lnTo>
                <a:lnTo>
                  <a:pt x="47625" y="476250"/>
                </a:lnTo>
                <a:lnTo>
                  <a:pt x="47625" y="485775"/>
                </a:lnTo>
                <a:lnTo>
                  <a:pt x="47625" y="495300"/>
                </a:lnTo>
                <a:lnTo>
                  <a:pt x="47625" y="504825"/>
                </a:lnTo>
                <a:lnTo>
                  <a:pt x="47625" y="514350"/>
                </a:lnTo>
                <a:lnTo>
                  <a:pt x="47625" y="523875"/>
                </a:lnTo>
                <a:lnTo>
                  <a:pt x="47625" y="533400"/>
                </a:lnTo>
                <a:lnTo>
                  <a:pt x="47625" y="533400"/>
                </a:lnTo>
                <a:lnTo>
                  <a:pt x="57150" y="542925"/>
                </a:lnTo>
                <a:lnTo>
                  <a:pt x="57150" y="542925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47625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66675" y="552450"/>
                </a:lnTo>
                <a:lnTo>
                  <a:pt x="66675" y="552450"/>
                </a:lnTo>
                <a:lnTo>
                  <a:pt x="76200" y="552450"/>
                </a:lnTo>
                <a:lnTo>
                  <a:pt x="85725" y="552450"/>
                </a:lnTo>
                <a:lnTo>
                  <a:pt x="85725" y="552450"/>
                </a:lnTo>
                <a:lnTo>
                  <a:pt x="95250" y="552450"/>
                </a:lnTo>
                <a:lnTo>
                  <a:pt x="95250" y="552450"/>
                </a:lnTo>
                <a:lnTo>
                  <a:pt x="104775" y="552450"/>
                </a:lnTo>
                <a:lnTo>
                  <a:pt x="114300" y="552450"/>
                </a:lnTo>
                <a:lnTo>
                  <a:pt x="123825" y="552450"/>
                </a:lnTo>
                <a:lnTo>
                  <a:pt x="133350" y="552450"/>
                </a:lnTo>
                <a:lnTo>
                  <a:pt x="142875" y="552450"/>
                </a:lnTo>
                <a:lnTo>
                  <a:pt x="152400" y="552450"/>
                </a:lnTo>
                <a:lnTo>
                  <a:pt x="161925" y="552450"/>
                </a:lnTo>
                <a:lnTo>
                  <a:pt x="171450" y="552450"/>
                </a:lnTo>
                <a:lnTo>
                  <a:pt x="180975" y="552450"/>
                </a:lnTo>
                <a:lnTo>
                  <a:pt x="190500" y="552450"/>
                </a:lnTo>
                <a:lnTo>
                  <a:pt x="200025" y="552450"/>
                </a:lnTo>
                <a:lnTo>
                  <a:pt x="209550" y="552450"/>
                </a:lnTo>
                <a:lnTo>
                  <a:pt x="219075" y="561975"/>
                </a:lnTo>
                <a:lnTo>
                  <a:pt x="228600" y="561975"/>
                </a:lnTo>
                <a:lnTo>
                  <a:pt x="238125" y="561975"/>
                </a:lnTo>
                <a:lnTo>
                  <a:pt x="247650" y="561975"/>
                </a:lnTo>
                <a:lnTo>
                  <a:pt x="257175" y="561975"/>
                </a:lnTo>
                <a:lnTo>
                  <a:pt x="276225" y="561975"/>
                </a:lnTo>
                <a:lnTo>
                  <a:pt x="285750" y="561975"/>
                </a:lnTo>
                <a:lnTo>
                  <a:pt x="285750" y="561975"/>
                </a:lnTo>
                <a:lnTo>
                  <a:pt x="304800" y="561975"/>
                </a:lnTo>
                <a:lnTo>
                  <a:pt x="314325" y="561975"/>
                </a:lnTo>
                <a:lnTo>
                  <a:pt x="323850" y="561975"/>
                </a:lnTo>
                <a:lnTo>
                  <a:pt x="333375" y="561975"/>
                </a:lnTo>
                <a:lnTo>
                  <a:pt x="352425" y="561975"/>
                </a:lnTo>
                <a:lnTo>
                  <a:pt x="361950" y="561975"/>
                </a:lnTo>
                <a:lnTo>
                  <a:pt x="381000" y="561975"/>
                </a:lnTo>
                <a:lnTo>
                  <a:pt x="390525" y="561975"/>
                </a:lnTo>
                <a:lnTo>
                  <a:pt x="400050" y="561975"/>
                </a:lnTo>
                <a:lnTo>
                  <a:pt x="409575" y="561975"/>
                </a:lnTo>
                <a:lnTo>
                  <a:pt x="419100" y="571500"/>
                </a:lnTo>
                <a:lnTo>
                  <a:pt x="428625" y="571500"/>
                </a:lnTo>
                <a:lnTo>
                  <a:pt x="447675" y="571500"/>
                </a:lnTo>
                <a:lnTo>
                  <a:pt x="466725" y="571500"/>
                </a:lnTo>
                <a:lnTo>
                  <a:pt x="476250" y="571500"/>
                </a:lnTo>
                <a:lnTo>
                  <a:pt x="485775" y="571500"/>
                </a:lnTo>
                <a:lnTo>
                  <a:pt x="495300" y="571500"/>
                </a:lnTo>
                <a:lnTo>
                  <a:pt x="514350" y="581025"/>
                </a:lnTo>
                <a:lnTo>
                  <a:pt x="523875" y="581025"/>
                </a:lnTo>
                <a:lnTo>
                  <a:pt x="542925" y="581025"/>
                </a:lnTo>
                <a:lnTo>
                  <a:pt x="552450" y="581025"/>
                </a:lnTo>
                <a:lnTo>
                  <a:pt x="571500" y="581025"/>
                </a:lnTo>
                <a:lnTo>
                  <a:pt x="581025" y="590550"/>
                </a:lnTo>
                <a:lnTo>
                  <a:pt x="590550" y="590550"/>
                </a:lnTo>
                <a:lnTo>
                  <a:pt x="609600" y="590550"/>
                </a:lnTo>
                <a:lnTo>
                  <a:pt x="619125" y="590550"/>
                </a:lnTo>
                <a:lnTo>
                  <a:pt x="638175" y="590550"/>
                </a:lnTo>
                <a:lnTo>
                  <a:pt x="647700" y="590550"/>
                </a:lnTo>
                <a:lnTo>
                  <a:pt x="666750" y="590550"/>
                </a:lnTo>
                <a:lnTo>
                  <a:pt x="676275" y="600075"/>
                </a:lnTo>
                <a:lnTo>
                  <a:pt x="685800" y="600075"/>
                </a:lnTo>
                <a:lnTo>
                  <a:pt x="704850" y="600075"/>
                </a:lnTo>
                <a:lnTo>
                  <a:pt x="714375" y="600075"/>
                </a:lnTo>
                <a:lnTo>
                  <a:pt x="733425" y="600075"/>
                </a:lnTo>
                <a:lnTo>
                  <a:pt x="742950" y="600075"/>
                </a:lnTo>
                <a:lnTo>
                  <a:pt x="762000" y="609600"/>
                </a:lnTo>
                <a:lnTo>
                  <a:pt x="771525" y="609600"/>
                </a:lnTo>
                <a:lnTo>
                  <a:pt x="790575" y="609600"/>
                </a:lnTo>
                <a:lnTo>
                  <a:pt x="809625" y="609600"/>
                </a:lnTo>
                <a:lnTo>
                  <a:pt x="819150" y="609600"/>
                </a:lnTo>
                <a:lnTo>
                  <a:pt x="838200" y="609600"/>
                </a:lnTo>
                <a:lnTo>
                  <a:pt x="847725" y="609600"/>
                </a:lnTo>
                <a:lnTo>
                  <a:pt x="866775" y="609600"/>
                </a:lnTo>
                <a:lnTo>
                  <a:pt x="876300" y="609600"/>
                </a:lnTo>
                <a:lnTo>
                  <a:pt x="895350" y="609600"/>
                </a:lnTo>
                <a:lnTo>
                  <a:pt x="904875" y="609600"/>
                </a:lnTo>
                <a:lnTo>
                  <a:pt x="914400" y="609600"/>
                </a:lnTo>
                <a:lnTo>
                  <a:pt x="923925" y="609600"/>
                </a:lnTo>
                <a:lnTo>
                  <a:pt x="933450" y="609600"/>
                </a:lnTo>
                <a:lnTo>
                  <a:pt x="942975" y="609600"/>
                </a:lnTo>
                <a:lnTo>
                  <a:pt x="952500" y="609600"/>
                </a:lnTo>
                <a:lnTo>
                  <a:pt x="962025" y="609600"/>
                </a:lnTo>
                <a:lnTo>
                  <a:pt x="971550" y="609600"/>
                </a:lnTo>
                <a:lnTo>
                  <a:pt x="971550" y="609600"/>
                </a:lnTo>
                <a:lnTo>
                  <a:pt x="971550" y="609600"/>
                </a:lnTo>
                <a:lnTo>
                  <a:pt x="981075" y="609600"/>
                </a:lnTo>
                <a:lnTo>
                  <a:pt x="981075" y="609600"/>
                </a:lnTo>
                <a:lnTo>
                  <a:pt x="981075" y="609600"/>
                </a:lnTo>
                <a:lnTo>
                  <a:pt x="981075" y="609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1247775" y="3238500"/>
            <a:ext cx="1114426" cy="619126"/>
          </a:xfrm>
          <a:custGeom>
            <a:avLst/>
            <a:gdLst/>
            <a:ahLst/>
            <a:cxnLst/>
            <a:rect l="0" t="0" r="0" b="0"/>
            <a:pathLst>
              <a:path w="1114426" h="619126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28575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47625"/>
                </a:lnTo>
                <a:lnTo>
                  <a:pt x="47625" y="57150"/>
                </a:lnTo>
                <a:lnTo>
                  <a:pt x="47625" y="57150"/>
                </a:lnTo>
                <a:lnTo>
                  <a:pt x="57150" y="66675"/>
                </a:lnTo>
                <a:lnTo>
                  <a:pt x="57150" y="66675"/>
                </a:lnTo>
                <a:lnTo>
                  <a:pt x="66675" y="66675"/>
                </a:lnTo>
                <a:lnTo>
                  <a:pt x="76200" y="76200"/>
                </a:lnTo>
                <a:lnTo>
                  <a:pt x="76200" y="76200"/>
                </a:lnTo>
                <a:lnTo>
                  <a:pt x="85725" y="85725"/>
                </a:lnTo>
                <a:lnTo>
                  <a:pt x="95250" y="85725"/>
                </a:lnTo>
                <a:lnTo>
                  <a:pt x="95250" y="95250"/>
                </a:lnTo>
                <a:lnTo>
                  <a:pt x="104775" y="95250"/>
                </a:lnTo>
                <a:lnTo>
                  <a:pt x="114300" y="104775"/>
                </a:lnTo>
                <a:lnTo>
                  <a:pt x="123825" y="104775"/>
                </a:lnTo>
                <a:lnTo>
                  <a:pt x="133350" y="104775"/>
                </a:lnTo>
                <a:lnTo>
                  <a:pt x="133350" y="114300"/>
                </a:lnTo>
                <a:lnTo>
                  <a:pt x="142875" y="114300"/>
                </a:lnTo>
                <a:lnTo>
                  <a:pt x="152400" y="123825"/>
                </a:lnTo>
                <a:lnTo>
                  <a:pt x="152400" y="123825"/>
                </a:lnTo>
                <a:lnTo>
                  <a:pt x="171450" y="133350"/>
                </a:lnTo>
                <a:lnTo>
                  <a:pt x="171450" y="133350"/>
                </a:lnTo>
                <a:lnTo>
                  <a:pt x="180975" y="142875"/>
                </a:lnTo>
                <a:lnTo>
                  <a:pt x="190500" y="142875"/>
                </a:lnTo>
                <a:lnTo>
                  <a:pt x="200025" y="142875"/>
                </a:lnTo>
                <a:lnTo>
                  <a:pt x="200025" y="152400"/>
                </a:lnTo>
                <a:lnTo>
                  <a:pt x="209550" y="152400"/>
                </a:lnTo>
                <a:lnTo>
                  <a:pt x="219075" y="161925"/>
                </a:lnTo>
                <a:lnTo>
                  <a:pt x="219075" y="161925"/>
                </a:lnTo>
                <a:lnTo>
                  <a:pt x="228600" y="171450"/>
                </a:lnTo>
                <a:lnTo>
                  <a:pt x="247650" y="171450"/>
                </a:lnTo>
                <a:lnTo>
                  <a:pt x="257175" y="180975"/>
                </a:lnTo>
                <a:lnTo>
                  <a:pt x="266700" y="180975"/>
                </a:lnTo>
                <a:lnTo>
                  <a:pt x="266700" y="180975"/>
                </a:lnTo>
                <a:lnTo>
                  <a:pt x="276225" y="190500"/>
                </a:lnTo>
                <a:lnTo>
                  <a:pt x="285750" y="190500"/>
                </a:lnTo>
                <a:lnTo>
                  <a:pt x="295275" y="200025"/>
                </a:lnTo>
                <a:lnTo>
                  <a:pt x="304800" y="200025"/>
                </a:lnTo>
                <a:lnTo>
                  <a:pt x="314325" y="209550"/>
                </a:lnTo>
                <a:lnTo>
                  <a:pt x="323850" y="209550"/>
                </a:lnTo>
                <a:lnTo>
                  <a:pt x="333375" y="209550"/>
                </a:lnTo>
                <a:lnTo>
                  <a:pt x="342900" y="219075"/>
                </a:lnTo>
                <a:lnTo>
                  <a:pt x="342900" y="219075"/>
                </a:lnTo>
                <a:lnTo>
                  <a:pt x="352425" y="228600"/>
                </a:lnTo>
                <a:lnTo>
                  <a:pt x="361950" y="228600"/>
                </a:lnTo>
                <a:lnTo>
                  <a:pt x="371475" y="238125"/>
                </a:lnTo>
                <a:lnTo>
                  <a:pt x="381000" y="238125"/>
                </a:lnTo>
                <a:lnTo>
                  <a:pt x="390525" y="238125"/>
                </a:lnTo>
                <a:lnTo>
                  <a:pt x="400050" y="247650"/>
                </a:lnTo>
                <a:lnTo>
                  <a:pt x="409575" y="247650"/>
                </a:lnTo>
                <a:lnTo>
                  <a:pt x="419100" y="257175"/>
                </a:lnTo>
                <a:lnTo>
                  <a:pt x="419100" y="257175"/>
                </a:lnTo>
                <a:lnTo>
                  <a:pt x="428625" y="266700"/>
                </a:lnTo>
                <a:lnTo>
                  <a:pt x="438150" y="266700"/>
                </a:lnTo>
                <a:lnTo>
                  <a:pt x="447675" y="266700"/>
                </a:lnTo>
                <a:lnTo>
                  <a:pt x="457200" y="276225"/>
                </a:lnTo>
                <a:lnTo>
                  <a:pt x="466725" y="285750"/>
                </a:lnTo>
                <a:lnTo>
                  <a:pt x="466725" y="285750"/>
                </a:lnTo>
                <a:lnTo>
                  <a:pt x="476250" y="285750"/>
                </a:lnTo>
                <a:lnTo>
                  <a:pt x="485775" y="295275"/>
                </a:lnTo>
                <a:lnTo>
                  <a:pt x="495300" y="295275"/>
                </a:lnTo>
                <a:lnTo>
                  <a:pt x="504825" y="304800"/>
                </a:lnTo>
                <a:lnTo>
                  <a:pt x="514350" y="304800"/>
                </a:lnTo>
                <a:lnTo>
                  <a:pt x="514350" y="304800"/>
                </a:lnTo>
                <a:lnTo>
                  <a:pt x="523875" y="314325"/>
                </a:lnTo>
                <a:lnTo>
                  <a:pt x="533400" y="314325"/>
                </a:lnTo>
                <a:lnTo>
                  <a:pt x="542925" y="323850"/>
                </a:lnTo>
                <a:lnTo>
                  <a:pt x="542925" y="323850"/>
                </a:lnTo>
                <a:lnTo>
                  <a:pt x="552450" y="333375"/>
                </a:lnTo>
                <a:lnTo>
                  <a:pt x="561975" y="333375"/>
                </a:lnTo>
                <a:lnTo>
                  <a:pt x="561975" y="342900"/>
                </a:lnTo>
                <a:lnTo>
                  <a:pt x="571500" y="342900"/>
                </a:lnTo>
                <a:lnTo>
                  <a:pt x="581025" y="352425"/>
                </a:lnTo>
                <a:lnTo>
                  <a:pt x="581025" y="352425"/>
                </a:lnTo>
                <a:lnTo>
                  <a:pt x="590550" y="361950"/>
                </a:lnTo>
                <a:lnTo>
                  <a:pt x="600075" y="361950"/>
                </a:lnTo>
                <a:lnTo>
                  <a:pt x="600075" y="361950"/>
                </a:lnTo>
                <a:lnTo>
                  <a:pt x="609600" y="371475"/>
                </a:lnTo>
                <a:lnTo>
                  <a:pt x="619125" y="371475"/>
                </a:lnTo>
                <a:lnTo>
                  <a:pt x="619125" y="381000"/>
                </a:lnTo>
                <a:lnTo>
                  <a:pt x="628650" y="381000"/>
                </a:lnTo>
                <a:lnTo>
                  <a:pt x="628650" y="381000"/>
                </a:lnTo>
                <a:lnTo>
                  <a:pt x="638175" y="390525"/>
                </a:lnTo>
                <a:lnTo>
                  <a:pt x="638175" y="390525"/>
                </a:lnTo>
                <a:lnTo>
                  <a:pt x="647700" y="400050"/>
                </a:lnTo>
                <a:lnTo>
                  <a:pt x="657225" y="400050"/>
                </a:lnTo>
                <a:lnTo>
                  <a:pt x="666750" y="409575"/>
                </a:lnTo>
                <a:lnTo>
                  <a:pt x="666750" y="409575"/>
                </a:lnTo>
                <a:lnTo>
                  <a:pt x="676275" y="409575"/>
                </a:lnTo>
                <a:lnTo>
                  <a:pt x="685800" y="419100"/>
                </a:lnTo>
                <a:lnTo>
                  <a:pt x="695325" y="419100"/>
                </a:lnTo>
                <a:lnTo>
                  <a:pt x="695325" y="419100"/>
                </a:lnTo>
                <a:lnTo>
                  <a:pt x="704850" y="428625"/>
                </a:lnTo>
                <a:lnTo>
                  <a:pt x="704850" y="428625"/>
                </a:lnTo>
                <a:lnTo>
                  <a:pt x="714375" y="428625"/>
                </a:lnTo>
                <a:lnTo>
                  <a:pt x="723900" y="438150"/>
                </a:lnTo>
                <a:lnTo>
                  <a:pt x="733425" y="438150"/>
                </a:lnTo>
                <a:lnTo>
                  <a:pt x="733425" y="447675"/>
                </a:lnTo>
                <a:lnTo>
                  <a:pt x="742950" y="447675"/>
                </a:lnTo>
                <a:lnTo>
                  <a:pt x="752475" y="447675"/>
                </a:lnTo>
                <a:lnTo>
                  <a:pt x="752475" y="457200"/>
                </a:lnTo>
                <a:lnTo>
                  <a:pt x="762000" y="457200"/>
                </a:lnTo>
                <a:lnTo>
                  <a:pt x="771525" y="457200"/>
                </a:lnTo>
                <a:lnTo>
                  <a:pt x="781050" y="466725"/>
                </a:lnTo>
                <a:lnTo>
                  <a:pt x="781050" y="466725"/>
                </a:lnTo>
                <a:lnTo>
                  <a:pt x="790575" y="476250"/>
                </a:lnTo>
                <a:lnTo>
                  <a:pt x="800100" y="476250"/>
                </a:lnTo>
                <a:lnTo>
                  <a:pt x="800100" y="476250"/>
                </a:lnTo>
                <a:lnTo>
                  <a:pt x="809625" y="485775"/>
                </a:lnTo>
                <a:lnTo>
                  <a:pt x="819150" y="485775"/>
                </a:lnTo>
                <a:lnTo>
                  <a:pt x="819150" y="485775"/>
                </a:lnTo>
                <a:lnTo>
                  <a:pt x="828675" y="495300"/>
                </a:lnTo>
                <a:lnTo>
                  <a:pt x="838200" y="495300"/>
                </a:lnTo>
                <a:lnTo>
                  <a:pt x="847725" y="504825"/>
                </a:lnTo>
                <a:lnTo>
                  <a:pt x="847725" y="504825"/>
                </a:lnTo>
                <a:lnTo>
                  <a:pt x="857250" y="504825"/>
                </a:lnTo>
                <a:lnTo>
                  <a:pt x="866775" y="504825"/>
                </a:lnTo>
                <a:lnTo>
                  <a:pt x="876300" y="514350"/>
                </a:lnTo>
                <a:lnTo>
                  <a:pt x="876300" y="514350"/>
                </a:lnTo>
                <a:lnTo>
                  <a:pt x="885825" y="514350"/>
                </a:lnTo>
                <a:lnTo>
                  <a:pt x="895350" y="523875"/>
                </a:lnTo>
                <a:lnTo>
                  <a:pt x="895350" y="523875"/>
                </a:lnTo>
                <a:lnTo>
                  <a:pt x="904875" y="533400"/>
                </a:lnTo>
                <a:lnTo>
                  <a:pt x="914400" y="533400"/>
                </a:lnTo>
                <a:lnTo>
                  <a:pt x="914400" y="533400"/>
                </a:lnTo>
                <a:lnTo>
                  <a:pt x="923925" y="542925"/>
                </a:lnTo>
                <a:lnTo>
                  <a:pt x="933450" y="542925"/>
                </a:lnTo>
                <a:lnTo>
                  <a:pt x="933450" y="542925"/>
                </a:lnTo>
                <a:lnTo>
                  <a:pt x="942975" y="552450"/>
                </a:lnTo>
                <a:lnTo>
                  <a:pt x="942975" y="552450"/>
                </a:lnTo>
                <a:lnTo>
                  <a:pt x="952500" y="552450"/>
                </a:lnTo>
                <a:lnTo>
                  <a:pt x="962025" y="561975"/>
                </a:lnTo>
                <a:lnTo>
                  <a:pt x="971550" y="561975"/>
                </a:lnTo>
                <a:lnTo>
                  <a:pt x="971550" y="561975"/>
                </a:lnTo>
                <a:lnTo>
                  <a:pt x="990600" y="571500"/>
                </a:lnTo>
                <a:lnTo>
                  <a:pt x="990600" y="571500"/>
                </a:lnTo>
                <a:lnTo>
                  <a:pt x="1000125" y="571500"/>
                </a:lnTo>
                <a:lnTo>
                  <a:pt x="1000125" y="581025"/>
                </a:lnTo>
                <a:lnTo>
                  <a:pt x="1009650" y="581025"/>
                </a:lnTo>
                <a:lnTo>
                  <a:pt x="1019175" y="590550"/>
                </a:lnTo>
                <a:lnTo>
                  <a:pt x="1028700" y="590550"/>
                </a:lnTo>
                <a:lnTo>
                  <a:pt x="1028700" y="590550"/>
                </a:lnTo>
                <a:lnTo>
                  <a:pt x="1038225" y="590550"/>
                </a:lnTo>
                <a:lnTo>
                  <a:pt x="1038225" y="600075"/>
                </a:lnTo>
                <a:lnTo>
                  <a:pt x="1047750" y="600075"/>
                </a:lnTo>
                <a:lnTo>
                  <a:pt x="1057275" y="600075"/>
                </a:lnTo>
                <a:lnTo>
                  <a:pt x="1066800" y="600075"/>
                </a:lnTo>
                <a:lnTo>
                  <a:pt x="1076325" y="609600"/>
                </a:lnTo>
                <a:lnTo>
                  <a:pt x="1076325" y="609600"/>
                </a:lnTo>
                <a:lnTo>
                  <a:pt x="1085850" y="609600"/>
                </a:lnTo>
                <a:lnTo>
                  <a:pt x="1085850" y="619125"/>
                </a:lnTo>
                <a:lnTo>
                  <a:pt x="1095375" y="619125"/>
                </a:lnTo>
                <a:lnTo>
                  <a:pt x="1095375" y="619125"/>
                </a:lnTo>
                <a:lnTo>
                  <a:pt x="1104900" y="619125"/>
                </a:lnTo>
                <a:lnTo>
                  <a:pt x="1104900" y="619125"/>
                </a:lnTo>
                <a:lnTo>
                  <a:pt x="1104900" y="619125"/>
                </a:lnTo>
                <a:lnTo>
                  <a:pt x="1104900" y="619125"/>
                </a:lnTo>
                <a:lnTo>
                  <a:pt x="1114425" y="619125"/>
                </a:lnTo>
                <a:lnTo>
                  <a:pt x="1114425" y="619125"/>
                </a:lnTo>
                <a:lnTo>
                  <a:pt x="1114425" y="619125"/>
                </a:lnTo>
                <a:lnTo>
                  <a:pt x="1114425" y="619125"/>
                </a:lnTo>
                <a:lnTo>
                  <a:pt x="1114425" y="619125"/>
                </a:lnTo>
                <a:lnTo>
                  <a:pt x="1114425" y="619125"/>
                </a:lnTo>
                <a:lnTo>
                  <a:pt x="1114425" y="619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2181225" y="3838575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33350" y="9525"/>
                </a:lnTo>
                <a:lnTo>
                  <a:pt x="123825" y="19050"/>
                </a:lnTo>
                <a:lnTo>
                  <a:pt x="114300" y="19050"/>
                </a:lnTo>
                <a:lnTo>
                  <a:pt x="104775" y="19050"/>
                </a:lnTo>
                <a:lnTo>
                  <a:pt x="95250" y="19050"/>
                </a:lnTo>
                <a:lnTo>
                  <a:pt x="85725" y="19050"/>
                </a:lnTo>
                <a:lnTo>
                  <a:pt x="76200" y="19050"/>
                </a:lnTo>
                <a:lnTo>
                  <a:pt x="66675" y="19050"/>
                </a:lnTo>
                <a:lnTo>
                  <a:pt x="57150" y="19050"/>
                </a:lnTo>
                <a:lnTo>
                  <a:pt x="47625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1285875" y="3371850"/>
            <a:ext cx="142876" cy="171451"/>
          </a:xfrm>
          <a:custGeom>
            <a:avLst/>
            <a:gdLst/>
            <a:ahLst/>
            <a:cxnLst/>
            <a:rect l="0" t="0" r="0" b="0"/>
            <a:pathLst>
              <a:path w="142876" h="171451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33350" y="19050"/>
                </a:lnTo>
                <a:lnTo>
                  <a:pt x="123825" y="28575"/>
                </a:lnTo>
                <a:lnTo>
                  <a:pt x="114300" y="38100"/>
                </a:lnTo>
                <a:lnTo>
                  <a:pt x="104775" y="47625"/>
                </a:lnTo>
                <a:lnTo>
                  <a:pt x="95250" y="57150"/>
                </a:lnTo>
                <a:lnTo>
                  <a:pt x="85725" y="76200"/>
                </a:lnTo>
                <a:lnTo>
                  <a:pt x="66675" y="95250"/>
                </a:lnTo>
                <a:lnTo>
                  <a:pt x="47625" y="104775"/>
                </a:lnTo>
                <a:lnTo>
                  <a:pt x="47625" y="123825"/>
                </a:lnTo>
                <a:lnTo>
                  <a:pt x="28575" y="133350"/>
                </a:lnTo>
                <a:lnTo>
                  <a:pt x="19050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1333500" y="3429000"/>
            <a:ext cx="180976" cy="209551"/>
          </a:xfrm>
          <a:custGeom>
            <a:avLst/>
            <a:gdLst/>
            <a:ahLst/>
            <a:cxnLst/>
            <a:rect l="0" t="0" r="0" b="0"/>
            <a:pathLst>
              <a:path w="180976" h="209551">
                <a:moveTo>
                  <a:pt x="180975" y="0"/>
                </a:moveTo>
                <a:lnTo>
                  <a:pt x="180975" y="0"/>
                </a:lnTo>
                <a:lnTo>
                  <a:pt x="180975" y="9525"/>
                </a:lnTo>
                <a:lnTo>
                  <a:pt x="180975" y="9525"/>
                </a:lnTo>
                <a:lnTo>
                  <a:pt x="171450" y="19050"/>
                </a:lnTo>
                <a:lnTo>
                  <a:pt x="171450" y="19050"/>
                </a:lnTo>
                <a:lnTo>
                  <a:pt x="152400" y="28575"/>
                </a:lnTo>
                <a:lnTo>
                  <a:pt x="142875" y="47625"/>
                </a:lnTo>
                <a:lnTo>
                  <a:pt x="133350" y="57150"/>
                </a:lnTo>
                <a:lnTo>
                  <a:pt x="123825" y="66675"/>
                </a:lnTo>
                <a:lnTo>
                  <a:pt x="114300" y="76200"/>
                </a:lnTo>
                <a:lnTo>
                  <a:pt x="95250" y="95250"/>
                </a:lnTo>
                <a:lnTo>
                  <a:pt x="85725" y="104775"/>
                </a:lnTo>
                <a:lnTo>
                  <a:pt x="66675" y="123825"/>
                </a:lnTo>
                <a:lnTo>
                  <a:pt x="57150" y="133350"/>
                </a:lnTo>
                <a:lnTo>
                  <a:pt x="38100" y="152400"/>
                </a:lnTo>
                <a:lnTo>
                  <a:pt x="28575" y="161925"/>
                </a:lnTo>
                <a:lnTo>
                  <a:pt x="19050" y="180975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1390650" y="3486150"/>
            <a:ext cx="190501" cy="209551"/>
          </a:xfrm>
          <a:custGeom>
            <a:avLst/>
            <a:gdLst/>
            <a:ahLst/>
            <a:cxnLst/>
            <a:rect l="0" t="0" r="0" b="0"/>
            <a:pathLst>
              <a:path w="190501" h="209551">
                <a:moveTo>
                  <a:pt x="190500" y="0"/>
                </a:moveTo>
                <a:lnTo>
                  <a:pt x="190500" y="0"/>
                </a:lnTo>
                <a:lnTo>
                  <a:pt x="190500" y="0"/>
                </a:lnTo>
                <a:lnTo>
                  <a:pt x="180975" y="9525"/>
                </a:lnTo>
                <a:lnTo>
                  <a:pt x="180975" y="19050"/>
                </a:lnTo>
                <a:lnTo>
                  <a:pt x="171450" y="28575"/>
                </a:lnTo>
                <a:lnTo>
                  <a:pt x="161925" y="38100"/>
                </a:lnTo>
                <a:lnTo>
                  <a:pt x="152400" y="47625"/>
                </a:lnTo>
                <a:lnTo>
                  <a:pt x="133350" y="66675"/>
                </a:lnTo>
                <a:lnTo>
                  <a:pt x="123825" y="85725"/>
                </a:lnTo>
                <a:lnTo>
                  <a:pt x="104775" y="95250"/>
                </a:lnTo>
                <a:lnTo>
                  <a:pt x="85725" y="114300"/>
                </a:lnTo>
                <a:lnTo>
                  <a:pt x="76200" y="142875"/>
                </a:lnTo>
                <a:lnTo>
                  <a:pt x="47625" y="152400"/>
                </a:lnTo>
                <a:lnTo>
                  <a:pt x="38100" y="171450"/>
                </a:lnTo>
                <a:lnTo>
                  <a:pt x="28575" y="180975"/>
                </a:lnTo>
                <a:lnTo>
                  <a:pt x="9525" y="200025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1524000" y="3533775"/>
            <a:ext cx="161926" cy="190501"/>
          </a:xfrm>
          <a:custGeom>
            <a:avLst/>
            <a:gdLst/>
            <a:ahLst/>
            <a:cxnLst/>
            <a:rect l="0" t="0" r="0" b="0"/>
            <a:pathLst>
              <a:path w="161926" h="190501">
                <a:moveTo>
                  <a:pt x="161925" y="0"/>
                </a:moveTo>
                <a:lnTo>
                  <a:pt x="161925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52400" y="19050"/>
                </a:lnTo>
                <a:lnTo>
                  <a:pt x="142875" y="28575"/>
                </a:lnTo>
                <a:lnTo>
                  <a:pt x="133350" y="47625"/>
                </a:lnTo>
                <a:lnTo>
                  <a:pt x="114300" y="57150"/>
                </a:lnTo>
                <a:lnTo>
                  <a:pt x="104775" y="76200"/>
                </a:lnTo>
                <a:lnTo>
                  <a:pt x="95250" y="85725"/>
                </a:lnTo>
                <a:lnTo>
                  <a:pt x="76200" y="104775"/>
                </a:lnTo>
                <a:lnTo>
                  <a:pt x="57150" y="123825"/>
                </a:lnTo>
                <a:lnTo>
                  <a:pt x="47625" y="133350"/>
                </a:lnTo>
                <a:lnTo>
                  <a:pt x="28575" y="152400"/>
                </a:lnTo>
                <a:lnTo>
                  <a:pt x="19050" y="171450"/>
                </a:lnTo>
                <a:lnTo>
                  <a:pt x="9525" y="180975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1628775" y="3562350"/>
            <a:ext cx="171451" cy="171451"/>
          </a:xfrm>
          <a:custGeom>
            <a:avLst/>
            <a:gdLst/>
            <a:ahLst/>
            <a:cxnLst/>
            <a:rect l="0" t="0" r="0" b="0"/>
            <a:pathLst>
              <a:path w="171451" h="171451">
                <a:moveTo>
                  <a:pt x="171450" y="0"/>
                </a:move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61925" y="9525"/>
                </a:lnTo>
                <a:lnTo>
                  <a:pt x="161925" y="9525"/>
                </a:lnTo>
                <a:lnTo>
                  <a:pt x="152400" y="19050"/>
                </a:lnTo>
                <a:lnTo>
                  <a:pt x="142875" y="28575"/>
                </a:lnTo>
                <a:lnTo>
                  <a:pt x="133350" y="38100"/>
                </a:lnTo>
                <a:lnTo>
                  <a:pt x="114300" y="57150"/>
                </a:lnTo>
                <a:lnTo>
                  <a:pt x="104775" y="66675"/>
                </a:lnTo>
                <a:lnTo>
                  <a:pt x="85725" y="85725"/>
                </a:lnTo>
                <a:lnTo>
                  <a:pt x="66675" y="104775"/>
                </a:lnTo>
                <a:lnTo>
                  <a:pt x="47625" y="114300"/>
                </a:lnTo>
                <a:lnTo>
                  <a:pt x="38100" y="133350"/>
                </a:lnTo>
                <a:lnTo>
                  <a:pt x="19050" y="142875"/>
                </a:lnTo>
                <a:lnTo>
                  <a:pt x="9525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1743075" y="3609975"/>
            <a:ext cx="133351" cy="142876"/>
          </a:xfrm>
          <a:custGeom>
            <a:avLst/>
            <a:gdLst/>
            <a:ahLst/>
            <a:cxnLst/>
            <a:rect l="0" t="0" r="0" b="0"/>
            <a:pathLst>
              <a:path w="133351" h="142876">
                <a:moveTo>
                  <a:pt x="133350" y="0"/>
                </a:move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9525"/>
                </a:lnTo>
                <a:lnTo>
                  <a:pt x="123825" y="19050"/>
                </a:lnTo>
                <a:lnTo>
                  <a:pt x="114300" y="28575"/>
                </a:lnTo>
                <a:lnTo>
                  <a:pt x="95250" y="47625"/>
                </a:lnTo>
                <a:lnTo>
                  <a:pt x="85725" y="57150"/>
                </a:lnTo>
                <a:lnTo>
                  <a:pt x="66675" y="66675"/>
                </a:lnTo>
                <a:lnTo>
                  <a:pt x="57150" y="85725"/>
                </a:lnTo>
                <a:lnTo>
                  <a:pt x="38100" y="95250"/>
                </a:lnTo>
                <a:lnTo>
                  <a:pt x="28575" y="114300"/>
                </a:lnTo>
                <a:lnTo>
                  <a:pt x="19050" y="123825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1857375" y="3667125"/>
            <a:ext cx="123826" cy="123826"/>
          </a:xfrm>
          <a:custGeom>
            <a:avLst/>
            <a:gdLst/>
            <a:ahLst/>
            <a:cxnLst/>
            <a:rect l="0" t="0" r="0" b="0"/>
            <a:pathLst>
              <a:path w="123826" h="123826">
                <a:moveTo>
                  <a:pt x="123825" y="0"/>
                </a:move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85725" y="38100"/>
                </a:lnTo>
                <a:lnTo>
                  <a:pt x="76200" y="57150"/>
                </a:lnTo>
                <a:lnTo>
                  <a:pt x="57150" y="66675"/>
                </a:lnTo>
                <a:lnTo>
                  <a:pt x="47625" y="76200"/>
                </a:lnTo>
                <a:lnTo>
                  <a:pt x="38100" y="85725"/>
                </a:lnTo>
                <a:lnTo>
                  <a:pt x="28575" y="95250"/>
                </a:lnTo>
                <a:lnTo>
                  <a:pt x="19050" y="104775"/>
                </a:lnTo>
                <a:lnTo>
                  <a:pt x="9525" y="114300"/>
                </a:lnTo>
                <a:lnTo>
                  <a:pt x="0" y="114300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1981200" y="3695700"/>
            <a:ext cx="104776" cy="95251"/>
          </a:xfrm>
          <a:custGeom>
            <a:avLst/>
            <a:gdLst/>
            <a:ahLst/>
            <a:cxnLst/>
            <a:rect l="0" t="0" r="0" b="0"/>
            <a:pathLst>
              <a:path w="104776" h="95251">
                <a:moveTo>
                  <a:pt x="104775" y="0"/>
                </a:moveTo>
                <a:lnTo>
                  <a:pt x="104775" y="0"/>
                </a:lnTo>
                <a:lnTo>
                  <a:pt x="95250" y="0"/>
                </a:lnTo>
                <a:lnTo>
                  <a:pt x="95250" y="9525"/>
                </a:lnTo>
                <a:lnTo>
                  <a:pt x="95250" y="9525"/>
                </a:lnTo>
                <a:lnTo>
                  <a:pt x="85725" y="19050"/>
                </a:lnTo>
                <a:lnTo>
                  <a:pt x="76200" y="28575"/>
                </a:lnTo>
                <a:lnTo>
                  <a:pt x="66675" y="38100"/>
                </a:lnTo>
                <a:lnTo>
                  <a:pt x="57150" y="47625"/>
                </a:lnTo>
                <a:lnTo>
                  <a:pt x="47625" y="57150"/>
                </a:lnTo>
                <a:lnTo>
                  <a:pt x="28575" y="66675"/>
                </a:lnTo>
                <a:lnTo>
                  <a:pt x="19050" y="76200"/>
                </a:lnTo>
                <a:lnTo>
                  <a:pt x="9525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2114550" y="3733800"/>
            <a:ext cx="38101" cy="66676"/>
          </a:xfrm>
          <a:custGeom>
            <a:avLst/>
            <a:gdLst/>
            <a:ahLst/>
            <a:cxnLst/>
            <a:rect l="0" t="0" r="0" b="0"/>
            <a:pathLst>
              <a:path w="38101" h="6667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790575" y="4914900"/>
            <a:ext cx="257176" cy="933451"/>
          </a:xfrm>
          <a:custGeom>
            <a:avLst/>
            <a:gdLst/>
            <a:ahLst/>
            <a:cxnLst/>
            <a:rect l="0" t="0" r="0" b="0"/>
            <a:pathLst>
              <a:path w="257176" h="933451">
                <a:moveTo>
                  <a:pt x="57150" y="0"/>
                </a:moveTo>
                <a:lnTo>
                  <a:pt x="57150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76200"/>
                </a:lnTo>
                <a:lnTo>
                  <a:pt x="28575" y="95250"/>
                </a:lnTo>
                <a:lnTo>
                  <a:pt x="28575" y="123825"/>
                </a:lnTo>
                <a:lnTo>
                  <a:pt x="28575" y="142875"/>
                </a:lnTo>
                <a:lnTo>
                  <a:pt x="19050" y="171450"/>
                </a:lnTo>
                <a:lnTo>
                  <a:pt x="19050" y="200025"/>
                </a:lnTo>
                <a:lnTo>
                  <a:pt x="19050" y="228600"/>
                </a:lnTo>
                <a:lnTo>
                  <a:pt x="9525" y="247650"/>
                </a:lnTo>
                <a:lnTo>
                  <a:pt x="9525" y="266700"/>
                </a:lnTo>
                <a:lnTo>
                  <a:pt x="9525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85750"/>
                </a:lnTo>
                <a:lnTo>
                  <a:pt x="0" y="276225"/>
                </a:lnTo>
                <a:lnTo>
                  <a:pt x="0" y="257175"/>
                </a:lnTo>
                <a:lnTo>
                  <a:pt x="0" y="238125"/>
                </a:lnTo>
                <a:lnTo>
                  <a:pt x="0" y="209550"/>
                </a:lnTo>
                <a:lnTo>
                  <a:pt x="0" y="190500"/>
                </a:lnTo>
                <a:lnTo>
                  <a:pt x="0" y="171450"/>
                </a:lnTo>
                <a:lnTo>
                  <a:pt x="9525" y="142875"/>
                </a:lnTo>
                <a:lnTo>
                  <a:pt x="19050" y="123825"/>
                </a:lnTo>
                <a:lnTo>
                  <a:pt x="19050" y="104775"/>
                </a:lnTo>
                <a:lnTo>
                  <a:pt x="19050" y="85725"/>
                </a:lnTo>
                <a:lnTo>
                  <a:pt x="28575" y="76200"/>
                </a:lnTo>
                <a:lnTo>
                  <a:pt x="38100" y="66675"/>
                </a:lnTo>
                <a:lnTo>
                  <a:pt x="47625" y="57150"/>
                </a:lnTo>
                <a:lnTo>
                  <a:pt x="57150" y="57150"/>
                </a:lnTo>
                <a:lnTo>
                  <a:pt x="57150" y="57150"/>
                </a:lnTo>
                <a:lnTo>
                  <a:pt x="66675" y="57150"/>
                </a:lnTo>
                <a:lnTo>
                  <a:pt x="66675" y="66675"/>
                </a:lnTo>
                <a:lnTo>
                  <a:pt x="76200" y="85725"/>
                </a:lnTo>
                <a:lnTo>
                  <a:pt x="85725" y="104775"/>
                </a:lnTo>
                <a:lnTo>
                  <a:pt x="85725" y="133350"/>
                </a:lnTo>
                <a:lnTo>
                  <a:pt x="95250" y="161925"/>
                </a:lnTo>
                <a:lnTo>
                  <a:pt x="95250" y="190500"/>
                </a:lnTo>
                <a:lnTo>
                  <a:pt x="95250" y="228600"/>
                </a:lnTo>
                <a:lnTo>
                  <a:pt x="95250" y="266700"/>
                </a:lnTo>
                <a:lnTo>
                  <a:pt x="85725" y="314325"/>
                </a:lnTo>
                <a:lnTo>
                  <a:pt x="85725" y="361950"/>
                </a:lnTo>
                <a:lnTo>
                  <a:pt x="76200" y="409575"/>
                </a:lnTo>
                <a:lnTo>
                  <a:pt x="66675" y="457200"/>
                </a:lnTo>
                <a:lnTo>
                  <a:pt x="57150" y="504825"/>
                </a:lnTo>
                <a:lnTo>
                  <a:pt x="57150" y="561975"/>
                </a:lnTo>
                <a:lnTo>
                  <a:pt x="47625" y="609600"/>
                </a:lnTo>
                <a:lnTo>
                  <a:pt x="38100" y="657225"/>
                </a:lnTo>
                <a:lnTo>
                  <a:pt x="28575" y="714375"/>
                </a:lnTo>
                <a:lnTo>
                  <a:pt x="19050" y="752475"/>
                </a:lnTo>
                <a:lnTo>
                  <a:pt x="19050" y="800100"/>
                </a:lnTo>
                <a:lnTo>
                  <a:pt x="19050" y="838200"/>
                </a:lnTo>
                <a:lnTo>
                  <a:pt x="19050" y="866775"/>
                </a:lnTo>
                <a:lnTo>
                  <a:pt x="19050" y="895350"/>
                </a:lnTo>
                <a:lnTo>
                  <a:pt x="28575" y="914400"/>
                </a:lnTo>
                <a:lnTo>
                  <a:pt x="38100" y="923925"/>
                </a:lnTo>
                <a:lnTo>
                  <a:pt x="47625" y="933450"/>
                </a:lnTo>
                <a:lnTo>
                  <a:pt x="57150" y="933450"/>
                </a:lnTo>
                <a:lnTo>
                  <a:pt x="76200" y="933450"/>
                </a:lnTo>
                <a:lnTo>
                  <a:pt x="95250" y="923925"/>
                </a:lnTo>
                <a:lnTo>
                  <a:pt x="114300" y="904875"/>
                </a:lnTo>
                <a:lnTo>
                  <a:pt x="133350" y="885825"/>
                </a:lnTo>
                <a:lnTo>
                  <a:pt x="152400" y="857250"/>
                </a:lnTo>
                <a:lnTo>
                  <a:pt x="171450" y="838200"/>
                </a:lnTo>
                <a:lnTo>
                  <a:pt x="190500" y="819150"/>
                </a:lnTo>
                <a:lnTo>
                  <a:pt x="209550" y="800100"/>
                </a:lnTo>
                <a:lnTo>
                  <a:pt x="228600" y="790575"/>
                </a:lnTo>
                <a:lnTo>
                  <a:pt x="238125" y="771525"/>
                </a:lnTo>
                <a:lnTo>
                  <a:pt x="247650" y="762000"/>
                </a:lnTo>
                <a:lnTo>
                  <a:pt x="257175" y="762000"/>
                </a:lnTo>
                <a:lnTo>
                  <a:pt x="257175" y="752475"/>
                </a:lnTo>
                <a:lnTo>
                  <a:pt x="257175" y="752475"/>
                </a:lnTo>
                <a:lnTo>
                  <a:pt x="257175" y="752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1114425" y="508635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1123950" y="5172075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1581150" y="4600575"/>
            <a:ext cx="285751" cy="419101"/>
          </a:xfrm>
          <a:custGeom>
            <a:avLst/>
            <a:gdLst/>
            <a:ahLst/>
            <a:cxnLst/>
            <a:rect l="0" t="0" r="0" b="0"/>
            <a:pathLst>
              <a:path w="285751" h="419101">
                <a:moveTo>
                  <a:pt x="285750" y="0"/>
                </a:moveTo>
                <a:lnTo>
                  <a:pt x="285750" y="0"/>
                </a:lnTo>
                <a:lnTo>
                  <a:pt x="276225" y="0"/>
                </a:lnTo>
                <a:lnTo>
                  <a:pt x="276225" y="0"/>
                </a:lnTo>
                <a:lnTo>
                  <a:pt x="276225" y="0"/>
                </a:lnTo>
                <a:lnTo>
                  <a:pt x="266700" y="0"/>
                </a:lnTo>
                <a:lnTo>
                  <a:pt x="257175" y="0"/>
                </a:lnTo>
                <a:lnTo>
                  <a:pt x="238125" y="9525"/>
                </a:lnTo>
                <a:lnTo>
                  <a:pt x="228600" y="19050"/>
                </a:lnTo>
                <a:lnTo>
                  <a:pt x="228600" y="28575"/>
                </a:lnTo>
                <a:lnTo>
                  <a:pt x="219075" y="38100"/>
                </a:lnTo>
                <a:lnTo>
                  <a:pt x="209550" y="57150"/>
                </a:lnTo>
                <a:lnTo>
                  <a:pt x="200025" y="66675"/>
                </a:lnTo>
                <a:lnTo>
                  <a:pt x="190500" y="85725"/>
                </a:lnTo>
                <a:lnTo>
                  <a:pt x="180975" y="104775"/>
                </a:lnTo>
                <a:lnTo>
                  <a:pt x="180975" y="123825"/>
                </a:lnTo>
                <a:lnTo>
                  <a:pt x="180975" y="152400"/>
                </a:lnTo>
                <a:lnTo>
                  <a:pt x="171450" y="171450"/>
                </a:lnTo>
                <a:lnTo>
                  <a:pt x="171450" y="200025"/>
                </a:lnTo>
                <a:lnTo>
                  <a:pt x="171450" y="228600"/>
                </a:lnTo>
                <a:lnTo>
                  <a:pt x="161925" y="257175"/>
                </a:lnTo>
                <a:lnTo>
                  <a:pt x="152400" y="276225"/>
                </a:lnTo>
                <a:lnTo>
                  <a:pt x="152400" y="304800"/>
                </a:lnTo>
                <a:lnTo>
                  <a:pt x="142875" y="323850"/>
                </a:lnTo>
                <a:lnTo>
                  <a:pt x="133350" y="342900"/>
                </a:lnTo>
                <a:lnTo>
                  <a:pt x="123825" y="361950"/>
                </a:lnTo>
                <a:lnTo>
                  <a:pt x="114300" y="371475"/>
                </a:lnTo>
                <a:lnTo>
                  <a:pt x="104775" y="381000"/>
                </a:lnTo>
                <a:lnTo>
                  <a:pt x="85725" y="400050"/>
                </a:lnTo>
                <a:lnTo>
                  <a:pt x="76200" y="409575"/>
                </a:lnTo>
                <a:lnTo>
                  <a:pt x="66675" y="409575"/>
                </a:lnTo>
                <a:lnTo>
                  <a:pt x="57150" y="419100"/>
                </a:lnTo>
                <a:lnTo>
                  <a:pt x="38100" y="419100"/>
                </a:lnTo>
                <a:lnTo>
                  <a:pt x="28575" y="419100"/>
                </a:lnTo>
                <a:lnTo>
                  <a:pt x="19050" y="419100"/>
                </a:lnTo>
                <a:lnTo>
                  <a:pt x="9525" y="419100"/>
                </a:lnTo>
                <a:lnTo>
                  <a:pt x="0" y="41910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1676400" y="4629150"/>
            <a:ext cx="171451" cy="295276"/>
          </a:xfrm>
          <a:custGeom>
            <a:avLst/>
            <a:gdLst/>
            <a:ahLst/>
            <a:cxnLst/>
            <a:rect l="0" t="0" r="0" b="0"/>
            <a:pathLst>
              <a:path w="171451" h="295276">
                <a:moveTo>
                  <a:pt x="171450" y="0"/>
                </a:moveTo>
                <a:lnTo>
                  <a:pt x="161925" y="0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19050"/>
                </a:lnTo>
                <a:lnTo>
                  <a:pt x="171450" y="38100"/>
                </a:lnTo>
                <a:lnTo>
                  <a:pt x="161925" y="57150"/>
                </a:lnTo>
                <a:lnTo>
                  <a:pt x="161925" y="76200"/>
                </a:lnTo>
                <a:lnTo>
                  <a:pt x="161925" y="95250"/>
                </a:lnTo>
                <a:lnTo>
                  <a:pt x="152400" y="123825"/>
                </a:lnTo>
                <a:lnTo>
                  <a:pt x="152400" y="142875"/>
                </a:lnTo>
                <a:lnTo>
                  <a:pt x="142875" y="171450"/>
                </a:lnTo>
                <a:lnTo>
                  <a:pt x="142875" y="200025"/>
                </a:lnTo>
                <a:lnTo>
                  <a:pt x="142875" y="228600"/>
                </a:lnTo>
                <a:lnTo>
                  <a:pt x="142875" y="247650"/>
                </a:lnTo>
                <a:lnTo>
                  <a:pt x="142875" y="266700"/>
                </a:lnTo>
                <a:lnTo>
                  <a:pt x="142875" y="276225"/>
                </a:lnTo>
                <a:lnTo>
                  <a:pt x="142875" y="285750"/>
                </a:lnTo>
                <a:lnTo>
                  <a:pt x="142875" y="295275"/>
                </a:lnTo>
                <a:lnTo>
                  <a:pt x="152400" y="295275"/>
                </a:lnTo>
                <a:lnTo>
                  <a:pt x="152400" y="295275"/>
                </a:lnTo>
                <a:lnTo>
                  <a:pt x="152400" y="285750"/>
                </a:lnTo>
                <a:lnTo>
                  <a:pt x="152400" y="276225"/>
                </a:lnTo>
                <a:lnTo>
                  <a:pt x="152400" y="266700"/>
                </a:lnTo>
                <a:lnTo>
                  <a:pt x="152400" y="247650"/>
                </a:lnTo>
                <a:lnTo>
                  <a:pt x="152400" y="238125"/>
                </a:lnTo>
                <a:lnTo>
                  <a:pt x="142875" y="219075"/>
                </a:lnTo>
                <a:lnTo>
                  <a:pt x="142875" y="200025"/>
                </a:lnTo>
                <a:lnTo>
                  <a:pt x="133350" y="190500"/>
                </a:lnTo>
                <a:lnTo>
                  <a:pt x="123825" y="171450"/>
                </a:lnTo>
                <a:lnTo>
                  <a:pt x="114300" y="161925"/>
                </a:lnTo>
                <a:lnTo>
                  <a:pt x="104775" y="152400"/>
                </a:lnTo>
                <a:lnTo>
                  <a:pt x="85725" y="142875"/>
                </a:lnTo>
                <a:lnTo>
                  <a:pt x="76200" y="142875"/>
                </a:lnTo>
                <a:lnTo>
                  <a:pt x="66675" y="133350"/>
                </a:lnTo>
                <a:lnTo>
                  <a:pt x="47625" y="133350"/>
                </a:lnTo>
                <a:lnTo>
                  <a:pt x="38100" y="142875"/>
                </a:lnTo>
                <a:lnTo>
                  <a:pt x="28575" y="142875"/>
                </a:lnTo>
                <a:lnTo>
                  <a:pt x="19050" y="152400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9525" y="190500"/>
                </a:lnTo>
                <a:lnTo>
                  <a:pt x="19050" y="190500"/>
                </a:lnTo>
                <a:lnTo>
                  <a:pt x="38100" y="190500"/>
                </a:lnTo>
                <a:lnTo>
                  <a:pt x="57150" y="190500"/>
                </a:lnTo>
                <a:lnTo>
                  <a:pt x="76200" y="190500"/>
                </a:lnTo>
                <a:lnTo>
                  <a:pt x="85725" y="190500"/>
                </a:lnTo>
                <a:lnTo>
                  <a:pt x="104775" y="190500"/>
                </a:lnTo>
                <a:lnTo>
                  <a:pt x="1047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1447800" y="4991100"/>
            <a:ext cx="628651" cy="57151"/>
          </a:xfrm>
          <a:custGeom>
            <a:avLst/>
            <a:gdLst/>
            <a:ahLst/>
            <a:cxnLst/>
            <a:rect l="0" t="0" r="0" b="0"/>
            <a:pathLst>
              <a:path w="628651" h="57151">
                <a:moveTo>
                  <a:pt x="9525" y="47625"/>
                </a:moveTo>
                <a:lnTo>
                  <a:pt x="9525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28575" y="47625"/>
                </a:lnTo>
                <a:lnTo>
                  <a:pt x="38100" y="47625"/>
                </a:lnTo>
                <a:lnTo>
                  <a:pt x="47625" y="47625"/>
                </a:lnTo>
                <a:lnTo>
                  <a:pt x="66675" y="47625"/>
                </a:lnTo>
                <a:lnTo>
                  <a:pt x="76200" y="47625"/>
                </a:lnTo>
                <a:lnTo>
                  <a:pt x="95250" y="47625"/>
                </a:lnTo>
                <a:lnTo>
                  <a:pt x="114300" y="57150"/>
                </a:lnTo>
                <a:lnTo>
                  <a:pt x="133350" y="47625"/>
                </a:lnTo>
                <a:lnTo>
                  <a:pt x="161925" y="47625"/>
                </a:lnTo>
                <a:lnTo>
                  <a:pt x="180975" y="47625"/>
                </a:lnTo>
                <a:lnTo>
                  <a:pt x="200025" y="47625"/>
                </a:lnTo>
                <a:lnTo>
                  <a:pt x="228600" y="47625"/>
                </a:lnTo>
                <a:lnTo>
                  <a:pt x="257175" y="47625"/>
                </a:lnTo>
                <a:lnTo>
                  <a:pt x="276225" y="47625"/>
                </a:lnTo>
                <a:lnTo>
                  <a:pt x="304800" y="38100"/>
                </a:lnTo>
                <a:lnTo>
                  <a:pt x="323850" y="38100"/>
                </a:lnTo>
                <a:lnTo>
                  <a:pt x="352425" y="38100"/>
                </a:lnTo>
                <a:lnTo>
                  <a:pt x="381000" y="28575"/>
                </a:lnTo>
                <a:lnTo>
                  <a:pt x="409575" y="28575"/>
                </a:lnTo>
                <a:lnTo>
                  <a:pt x="428625" y="28575"/>
                </a:lnTo>
                <a:lnTo>
                  <a:pt x="457200" y="28575"/>
                </a:lnTo>
                <a:lnTo>
                  <a:pt x="476250" y="19050"/>
                </a:lnTo>
                <a:lnTo>
                  <a:pt x="504825" y="19050"/>
                </a:lnTo>
                <a:lnTo>
                  <a:pt x="523875" y="19050"/>
                </a:lnTo>
                <a:lnTo>
                  <a:pt x="552450" y="9525"/>
                </a:lnTo>
                <a:lnTo>
                  <a:pt x="571500" y="9525"/>
                </a:lnTo>
                <a:lnTo>
                  <a:pt x="590550" y="0"/>
                </a:lnTo>
                <a:lnTo>
                  <a:pt x="600075" y="0"/>
                </a:lnTo>
                <a:lnTo>
                  <a:pt x="619125" y="0"/>
                </a:lnTo>
                <a:lnTo>
                  <a:pt x="628650" y="0"/>
                </a:lnTo>
                <a:lnTo>
                  <a:pt x="628650" y="0"/>
                </a:lnTo>
                <a:lnTo>
                  <a:pt x="628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1495425" y="5172075"/>
            <a:ext cx="247651" cy="323851"/>
          </a:xfrm>
          <a:custGeom>
            <a:avLst/>
            <a:gdLst/>
            <a:ahLst/>
            <a:cxnLst/>
            <a:rect l="0" t="0" r="0" b="0"/>
            <a:pathLst>
              <a:path w="247651" h="323851">
                <a:moveTo>
                  <a:pt x="47625" y="114300"/>
                </a:moveTo>
                <a:lnTo>
                  <a:pt x="38100" y="114300"/>
                </a:lnTo>
                <a:lnTo>
                  <a:pt x="38100" y="123825"/>
                </a:lnTo>
                <a:lnTo>
                  <a:pt x="38100" y="133350"/>
                </a:lnTo>
                <a:lnTo>
                  <a:pt x="28575" y="152400"/>
                </a:lnTo>
                <a:lnTo>
                  <a:pt x="28575" y="171450"/>
                </a:lnTo>
                <a:lnTo>
                  <a:pt x="28575" y="190500"/>
                </a:lnTo>
                <a:lnTo>
                  <a:pt x="28575" y="209550"/>
                </a:lnTo>
                <a:lnTo>
                  <a:pt x="28575" y="238125"/>
                </a:lnTo>
                <a:lnTo>
                  <a:pt x="28575" y="247650"/>
                </a:lnTo>
                <a:lnTo>
                  <a:pt x="28575" y="266700"/>
                </a:lnTo>
                <a:lnTo>
                  <a:pt x="28575" y="285750"/>
                </a:lnTo>
                <a:lnTo>
                  <a:pt x="38100" y="304800"/>
                </a:lnTo>
                <a:lnTo>
                  <a:pt x="57150" y="314325"/>
                </a:lnTo>
                <a:lnTo>
                  <a:pt x="66675" y="314325"/>
                </a:lnTo>
                <a:lnTo>
                  <a:pt x="76200" y="323850"/>
                </a:lnTo>
                <a:lnTo>
                  <a:pt x="95250" y="323850"/>
                </a:lnTo>
                <a:lnTo>
                  <a:pt x="114300" y="323850"/>
                </a:lnTo>
                <a:lnTo>
                  <a:pt x="123825" y="314325"/>
                </a:lnTo>
                <a:lnTo>
                  <a:pt x="142875" y="304800"/>
                </a:lnTo>
                <a:lnTo>
                  <a:pt x="161925" y="285750"/>
                </a:lnTo>
                <a:lnTo>
                  <a:pt x="180975" y="266700"/>
                </a:lnTo>
                <a:lnTo>
                  <a:pt x="190500" y="247650"/>
                </a:lnTo>
                <a:lnTo>
                  <a:pt x="209550" y="219075"/>
                </a:lnTo>
                <a:lnTo>
                  <a:pt x="219075" y="190500"/>
                </a:lnTo>
                <a:lnTo>
                  <a:pt x="238125" y="171450"/>
                </a:lnTo>
                <a:lnTo>
                  <a:pt x="238125" y="142875"/>
                </a:lnTo>
                <a:lnTo>
                  <a:pt x="247650" y="123825"/>
                </a:lnTo>
                <a:lnTo>
                  <a:pt x="247650" y="95250"/>
                </a:lnTo>
                <a:lnTo>
                  <a:pt x="247650" y="76200"/>
                </a:lnTo>
                <a:lnTo>
                  <a:pt x="247650" y="47625"/>
                </a:lnTo>
                <a:lnTo>
                  <a:pt x="238125" y="38100"/>
                </a:lnTo>
                <a:lnTo>
                  <a:pt x="228600" y="19050"/>
                </a:lnTo>
                <a:lnTo>
                  <a:pt x="219075" y="9525"/>
                </a:lnTo>
                <a:lnTo>
                  <a:pt x="200025" y="0"/>
                </a:lnTo>
                <a:lnTo>
                  <a:pt x="180975" y="0"/>
                </a:lnTo>
                <a:lnTo>
                  <a:pt x="171450" y="0"/>
                </a:lnTo>
                <a:lnTo>
                  <a:pt x="152400" y="0"/>
                </a:lnTo>
                <a:lnTo>
                  <a:pt x="133350" y="9525"/>
                </a:lnTo>
                <a:lnTo>
                  <a:pt x="114300" y="19050"/>
                </a:lnTo>
                <a:lnTo>
                  <a:pt x="95250" y="28575"/>
                </a:lnTo>
                <a:lnTo>
                  <a:pt x="76200" y="47625"/>
                </a:lnTo>
                <a:lnTo>
                  <a:pt x="57150" y="66675"/>
                </a:lnTo>
                <a:lnTo>
                  <a:pt x="47625" y="85725"/>
                </a:lnTo>
                <a:lnTo>
                  <a:pt x="28575" y="114300"/>
                </a:lnTo>
                <a:lnTo>
                  <a:pt x="28575" y="133350"/>
                </a:lnTo>
                <a:lnTo>
                  <a:pt x="19050" y="161925"/>
                </a:lnTo>
                <a:lnTo>
                  <a:pt x="9525" y="180975"/>
                </a:lnTo>
                <a:lnTo>
                  <a:pt x="9525" y="200025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1628775" y="5286375"/>
            <a:ext cx="104776" cy="209551"/>
          </a:xfrm>
          <a:custGeom>
            <a:avLst/>
            <a:gdLst/>
            <a:ahLst/>
            <a:cxnLst/>
            <a:rect l="0" t="0" r="0" b="0"/>
            <a:pathLst>
              <a:path w="104776" h="2095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85725"/>
                </a:lnTo>
                <a:lnTo>
                  <a:pt x="9525" y="104775"/>
                </a:lnTo>
                <a:lnTo>
                  <a:pt x="9525" y="114300"/>
                </a:lnTo>
                <a:lnTo>
                  <a:pt x="19050" y="123825"/>
                </a:lnTo>
                <a:lnTo>
                  <a:pt x="19050" y="142875"/>
                </a:lnTo>
                <a:lnTo>
                  <a:pt x="28575" y="152400"/>
                </a:lnTo>
                <a:lnTo>
                  <a:pt x="28575" y="171450"/>
                </a:lnTo>
                <a:lnTo>
                  <a:pt x="38100" y="180975"/>
                </a:lnTo>
                <a:lnTo>
                  <a:pt x="38100" y="190500"/>
                </a:lnTo>
                <a:lnTo>
                  <a:pt x="47625" y="190500"/>
                </a:lnTo>
                <a:lnTo>
                  <a:pt x="47625" y="200025"/>
                </a:lnTo>
                <a:lnTo>
                  <a:pt x="57150" y="209550"/>
                </a:lnTo>
                <a:lnTo>
                  <a:pt x="66675" y="209550"/>
                </a:lnTo>
                <a:lnTo>
                  <a:pt x="66675" y="209550"/>
                </a:lnTo>
                <a:lnTo>
                  <a:pt x="76200" y="209550"/>
                </a:lnTo>
                <a:lnTo>
                  <a:pt x="85725" y="209550"/>
                </a:lnTo>
                <a:lnTo>
                  <a:pt x="85725" y="209550"/>
                </a:lnTo>
                <a:lnTo>
                  <a:pt x="95250" y="200025"/>
                </a:lnTo>
                <a:lnTo>
                  <a:pt x="104775" y="200025"/>
                </a:lnTo>
                <a:lnTo>
                  <a:pt x="10477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1847850" y="5295900"/>
            <a:ext cx="38101" cy="200026"/>
          </a:xfrm>
          <a:custGeom>
            <a:avLst/>
            <a:gdLst/>
            <a:ahLst/>
            <a:cxnLst/>
            <a:rect l="0" t="0" r="0" b="0"/>
            <a:pathLst>
              <a:path w="38101" h="20002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1857375" y="5324475"/>
            <a:ext cx="219076" cy="161926"/>
          </a:xfrm>
          <a:custGeom>
            <a:avLst/>
            <a:gdLst/>
            <a:ahLst/>
            <a:cxnLst/>
            <a:rect l="0" t="0" r="0" b="0"/>
            <a:pathLst>
              <a:path w="219076" h="161926">
                <a:moveTo>
                  <a:pt x="0" y="114300"/>
                </a:move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9525" y="114300"/>
                </a:lnTo>
                <a:lnTo>
                  <a:pt x="19050" y="104775"/>
                </a:lnTo>
                <a:lnTo>
                  <a:pt x="28575" y="104775"/>
                </a:lnTo>
                <a:lnTo>
                  <a:pt x="38100" y="104775"/>
                </a:lnTo>
                <a:lnTo>
                  <a:pt x="47625" y="95250"/>
                </a:lnTo>
                <a:lnTo>
                  <a:pt x="47625" y="85725"/>
                </a:lnTo>
                <a:lnTo>
                  <a:pt x="57150" y="76200"/>
                </a:lnTo>
                <a:lnTo>
                  <a:pt x="66675" y="66675"/>
                </a:lnTo>
                <a:lnTo>
                  <a:pt x="76200" y="57150"/>
                </a:lnTo>
                <a:lnTo>
                  <a:pt x="76200" y="47625"/>
                </a:lnTo>
                <a:lnTo>
                  <a:pt x="85725" y="38100"/>
                </a:lnTo>
                <a:lnTo>
                  <a:pt x="85725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76200" y="47625"/>
                </a:lnTo>
                <a:lnTo>
                  <a:pt x="76200" y="57150"/>
                </a:lnTo>
                <a:lnTo>
                  <a:pt x="76200" y="66675"/>
                </a:lnTo>
                <a:lnTo>
                  <a:pt x="76200" y="85725"/>
                </a:lnTo>
                <a:lnTo>
                  <a:pt x="76200" y="95250"/>
                </a:lnTo>
                <a:lnTo>
                  <a:pt x="76200" y="114300"/>
                </a:lnTo>
                <a:lnTo>
                  <a:pt x="66675" y="123825"/>
                </a:lnTo>
                <a:lnTo>
                  <a:pt x="66675" y="133350"/>
                </a:lnTo>
                <a:lnTo>
                  <a:pt x="76200" y="142875"/>
                </a:lnTo>
                <a:lnTo>
                  <a:pt x="76200" y="152400"/>
                </a:lnTo>
                <a:lnTo>
                  <a:pt x="85725" y="161925"/>
                </a:lnTo>
                <a:lnTo>
                  <a:pt x="95250" y="161925"/>
                </a:lnTo>
                <a:lnTo>
                  <a:pt x="104775" y="161925"/>
                </a:lnTo>
                <a:lnTo>
                  <a:pt x="114300" y="152400"/>
                </a:lnTo>
                <a:lnTo>
                  <a:pt x="133350" y="142875"/>
                </a:lnTo>
                <a:lnTo>
                  <a:pt x="142875" y="133350"/>
                </a:lnTo>
                <a:lnTo>
                  <a:pt x="171450" y="114300"/>
                </a:lnTo>
                <a:lnTo>
                  <a:pt x="190500" y="95250"/>
                </a:lnTo>
                <a:lnTo>
                  <a:pt x="209550" y="85725"/>
                </a:lnTo>
                <a:lnTo>
                  <a:pt x="219075" y="76200"/>
                </a:lnTo>
                <a:lnTo>
                  <a:pt x="21907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2247900" y="4876800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2276475" y="4924425"/>
            <a:ext cx="76201" cy="9526"/>
          </a:xfrm>
          <a:custGeom>
            <a:avLst/>
            <a:gdLst/>
            <a:ahLst/>
            <a:cxnLst/>
            <a:rect l="0" t="0" r="0" b="0"/>
            <a:pathLst>
              <a:path w="762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2647950" y="4562475"/>
            <a:ext cx="142876" cy="400051"/>
          </a:xfrm>
          <a:custGeom>
            <a:avLst/>
            <a:gdLst/>
            <a:ahLst/>
            <a:cxnLst/>
            <a:rect l="0" t="0" r="0" b="0"/>
            <a:pathLst>
              <a:path w="142876" h="400051">
                <a:moveTo>
                  <a:pt x="142875" y="0"/>
                </a:moveTo>
                <a:lnTo>
                  <a:pt x="133350" y="0"/>
                </a:lnTo>
                <a:lnTo>
                  <a:pt x="133350" y="9525"/>
                </a:lnTo>
                <a:lnTo>
                  <a:pt x="133350" y="19050"/>
                </a:lnTo>
                <a:lnTo>
                  <a:pt x="123825" y="28575"/>
                </a:lnTo>
                <a:lnTo>
                  <a:pt x="114300" y="47625"/>
                </a:lnTo>
                <a:lnTo>
                  <a:pt x="114300" y="66675"/>
                </a:lnTo>
                <a:lnTo>
                  <a:pt x="104775" y="95250"/>
                </a:lnTo>
                <a:lnTo>
                  <a:pt x="95250" y="123825"/>
                </a:lnTo>
                <a:lnTo>
                  <a:pt x="95250" y="142875"/>
                </a:lnTo>
                <a:lnTo>
                  <a:pt x="95250" y="171450"/>
                </a:lnTo>
                <a:lnTo>
                  <a:pt x="85725" y="200025"/>
                </a:lnTo>
                <a:lnTo>
                  <a:pt x="95250" y="228600"/>
                </a:lnTo>
                <a:lnTo>
                  <a:pt x="85725" y="257175"/>
                </a:lnTo>
                <a:lnTo>
                  <a:pt x="85725" y="276225"/>
                </a:lnTo>
                <a:lnTo>
                  <a:pt x="85725" y="304800"/>
                </a:lnTo>
                <a:lnTo>
                  <a:pt x="85725" y="323850"/>
                </a:lnTo>
                <a:lnTo>
                  <a:pt x="76200" y="342900"/>
                </a:lnTo>
                <a:lnTo>
                  <a:pt x="66675" y="352425"/>
                </a:lnTo>
                <a:lnTo>
                  <a:pt x="57150" y="371475"/>
                </a:lnTo>
                <a:lnTo>
                  <a:pt x="38100" y="381000"/>
                </a:lnTo>
                <a:lnTo>
                  <a:pt x="28575" y="390525"/>
                </a:lnTo>
                <a:lnTo>
                  <a:pt x="19050" y="390525"/>
                </a:lnTo>
                <a:lnTo>
                  <a:pt x="9525" y="400050"/>
                </a:lnTo>
                <a:lnTo>
                  <a:pt x="0" y="400050"/>
                </a:lnTo>
                <a:lnTo>
                  <a:pt x="0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2733675" y="4572000"/>
            <a:ext cx="114301" cy="342901"/>
          </a:xfrm>
          <a:custGeom>
            <a:avLst/>
            <a:gdLst/>
            <a:ahLst/>
            <a:cxnLst/>
            <a:rect l="0" t="0" r="0" b="0"/>
            <a:pathLst>
              <a:path w="114301" h="342901">
                <a:moveTo>
                  <a:pt x="0" y="47625"/>
                </a:moveTo>
                <a:lnTo>
                  <a:pt x="0" y="47625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104775" y="28575"/>
                </a:lnTo>
                <a:lnTo>
                  <a:pt x="104775" y="47625"/>
                </a:lnTo>
                <a:lnTo>
                  <a:pt x="114300" y="57150"/>
                </a:lnTo>
                <a:lnTo>
                  <a:pt x="114300" y="76200"/>
                </a:lnTo>
                <a:lnTo>
                  <a:pt x="114300" y="104775"/>
                </a:lnTo>
                <a:lnTo>
                  <a:pt x="114300" y="123825"/>
                </a:lnTo>
                <a:lnTo>
                  <a:pt x="114300" y="152400"/>
                </a:lnTo>
                <a:lnTo>
                  <a:pt x="104775" y="180975"/>
                </a:lnTo>
                <a:lnTo>
                  <a:pt x="104775" y="209550"/>
                </a:lnTo>
                <a:lnTo>
                  <a:pt x="95250" y="238125"/>
                </a:lnTo>
                <a:lnTo>
                  <a:pt x="95250" y="257175"/>
                </a:lnTo>
                <a:lnTo>
                  <a:pt x="95250" y="285750"/>
                </a:lnTo>
                <a:lnTo>
                  <a:pt x="95250" y="304800"/>
                </a:lnTo>
                <a:lnTo>
                  <a:pt x="95250" y="323850"/>
                </a:lnTo>
                <a:lnTo>
                  <a:pt x="95250" y="333375"/>
                </a:lnTo>
                <a:lnTo>
                  <a:pt x="95250" y="342900"/>
                </a:lnTo>
                <a:lnTo>
                  <a:pt x="95250" y="342900"/>
                </a:lnTo>
                <a:lnTo>
                  <a:pt x="9525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2686050" y="4752975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2476500" y="5010150"/>
            <a:ext cx="1038226" cy="38101"/>
          </a:xfrm>
          <a:custGeom>
            <a:avLst/>
            <a:gdLst/>
            <a:ahLst/>
            <a:cxnLst/>
            <a:rect l="0" t="0" r="0" b="0"/>
            <a:pathLst>
              <a:path w="1038226" h="38101">
                <a:moveTo>
                  <a:pt x="9525" y="38100"/>
                </a:move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47625" y="38100"/>
                </a:lnTo>
                <a:lnTo>
                  <a:pt x="57150" y="38100"/>
                </a:lnTo>
                <a:lnTo>
                  <a:pt x="76200" y="38100"/>
                </a:lnTo>
                <a:lnTo>
                  <a:pt x="85725" y="38100"/>
                </a:lnTo>
                <a:lnTo>
                  <a:pt x="104775" y="38100"/>
                </a:lnTo>
                <a:lnTo>
                  <a:pt x="123825" y="38100"/>
                </a:lnTo>
                <a:lnTo>
                  <a:pt x="142875" y="38100"/>
                </a:lnTo>
                <a:lnTo>
                  <a:pt x="161925" y="38100"/>
                </a:lnTo>
                <a:lnTo>
                  <a:pt x="180975" y="38100"/>
                </a:lnTo>
                <a:lnTo>
                  <a:pt x="200025" y="38100"/>
                </a:lnTo>
                <a:lnTo>
                  <a:pt x="228600" y="38100"/>
                </a:lnTo>
                <a:lnTo>
                  <a:pt x="247650" y="28575"/>
                </a:lnTo>
                <a:lnTo>
                  <a:pt x="276225" y="28575"/>
                </a:lnTo>
                <a:lnTo>
                  <a:pt x="295275" y="28575"/>
                </a:lnTo>
                <a:lnTo>
                  <a:pt x="314325" y="28575"/>
                </a:lnTo>
                <a:lnTo>
                  <a:pt x="342900" y="28575"/>
                </a:lnTo>
                <a:lnTo>
                  <a:pt x="371475" y="28575"/>
                </a:lnTo>
                <a:lnTo>
                  <a:pt x="390525" y="28575"/>
                </a:lnTo>
                <a:lnTo>
                  <a:pt x="428625" y="28575"/>
                </a:lnTo>
                <a:lnTo>
                  <a:pt x="447675" y="28575"/>
                </a:lnTo>
                <a:lnTo>
                  <a:pt x="476250" y="28575"/>
                </a:lnTo>
                <a:lnTo>
                  <a:pt x="504825" y="28575"/>
                </a:lnTo>
                <a:lnTo>
                  <a:pt x="533400" y="28575"/>
                </a:lnTo>
                <a:lnTo>
                  <a:pt x="561975" y="28575"/>
                </a:lnTo>
                <a:lnTo>
                  <a:pt x="590550" y="19050"/>
                </a:lnTo>
                <a:lnTo>
                  <a:pt x="619125" y="19050"/>
                </a:lnTo>
                <a:lnTo>
                  <a:pt x="647700" y="19050"/>
                </a:lnTo>
                <a:lnTo>
                  <a:pt x="685800" y="19050"/>
                </a:lnTo>
                <a:lnTo>
                  <a:pt x="714375" y="19050"/>
                </a:lnTo>
                <a:lnTo>
                  <a:pt x="742950" y="19050"/>
                </a:lnTo>
                <a:lnTo>
                  <a:pt x="771525" y="9525"/>
                </a:lnTo>
                <a:lnTo>
                  <a:pt x="800100" y="9525"/>
                </a:lnTo>
                <a:lnTo>
                  <a:pt x="828675" y="9525"/>
                </a:lnTo>
                <a:lnTo>
                  <a:pt x="857250" y="9525"/>
                </a:lnTo>
                <a:lnTo>
                  <a:pt x="876300" y="9525"/>
                </a:lnTo>
                <a:lnTo>
                  <a:pt x="904875" y="9525"/>
                </a:lnTo>
                <a:lnTo>
                  <a:pt x="933450" y="0"/>
                </a:lnTo>
                <a:lnTo>
                  <a:pt x="952500" y="0"/>
                </a:lnTo>
                <a:lnTo>
                  <a:pt x="981075" y="0"/>
                </a:lnTo>
                <a:lnTo>
                  <a:pt x="990600" y="0"/>
                </a:lnTo>
                <a:lnTo>
                  <a:pt x="1009650" y="0"/>
                </a:lnTo>
                <a:lnTo>
                  <a:pt x="1019175" y="0"/>
                </a:lnTo>
                <a:lnTo>
                  <a:pt x="1028700" y="0"/>
                </a:lnTo>
                <a:lnTo>
                  <a:pt x="1028700" y="0"/>
                </a:lnTo>
                <a:lnTo>
                  <a:pt x="1038225" y="0"/>
                </a:lnTo>
                <a:lnTo>
                  <a:pt x="10382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2438400" y="5200650"/>
            <a:ext cx="161926" cy="371476"/>
          </a:xfrm>
          <a:custGeom>
            <a:avLst/>
            <a:gdLst/>
            <a:ahLst/>
            <a:cxnLst/>
            <a:rect l="0" t="0" r="0" b="0"/>
            <a:pathLst>
              <a:path w="161926" h="371476">
                <a:moveTo>
                  <a:pt x="161925" y="0"/>
                </a:moveTo>
                <a:lnTo>
                  <a:pt x="161925" y="0"/>
                </a:lnTo>
                <a:lnTo>
                  <a:pt x="161925" y="9525"/>
                </a:lnTo>
                <a:lnTo>
                  <a:pt x="152400" y="9525"/>
                </a:lnTo>
                <a:lnTo>
                  <a:pt x="152400" y="19050"/>
                </a:lnTo>
                <a:lnTo>
                  <a:pt x="142875" y="38100"/>
                </a:lnTo>
                <a:lnTo>
                  <a:pt x="142875" y="47625"/>
                </a:lnTo>
                <a:lnTo>
                  <a:pt x="142875" y="66675"/>
                </a:lnTo>
                <a:lnTo>
                  <a:pt x="142875" y="76200"/>
                </a:lnTo>
                <a:lnTo>
                  <a:pt x="133350" y="95250"/>
                </a:lnTo>
                <a:lnTo>
                  <a:pt x="133350" y="114300"/>
                </a:lnTo>
                <a:lnTo>
                  <a:pt x="133350" y="133350"/>
                </a:lnTo>
                <a:lnTo>
                  <a:pt x="133350" y="161925"/>
                </a:lnTo>
                <a:lnTo>
                  <a:pt x="123825" y="180975"/>
                </a:lnTo>
                <a:lnTo>
                  <a:pt x="123825" y="209550"/>
                </a:lnTo>
                <a:lnTo>
                  <a:pt x="114300" y="228600"/>
                </a:lnTo>
                <a:lnTo>
                  <a:pt x="104775" y="257175"/>
                </a:lnTo>
                <a:lnTo>
                  <a:pt x="95250" y="276225"/>
                </a:lnTo>
                <a:lnTo>
                  <a:pt x="85725" y="295275"/>
                </a:lnTo>
                <a:lnTo>
                  <a:pt x="76200" y="314325"/>
                </a:lnTo>
                <a:lnTo>
                  <a:pt x="66675" y="333375"/>
                </a:lnTo>
                <a:lnTo>
                  <a:pt x="57150" y="342900"/>
                </a:lnTo>
                <a:lnTo>
                  <a:pt x="47625" y="352425"/>
                </a:lnTo>
                <a:lnTo>
                  <a:pt x="38100" y="361950"/>
                </a:lnTo>
                <a:lnTo>
                  <a:pt x="28575" y="371475"/>
                </a:lnTo>
                <a:lnTo>
                  <a:pt x="28575" y="371475"/>
                </a:lnTo>
                <a:lnTo>
                  <a:pt x="9525" y="361950"/>
                </a:lnTo>
                <a:lnTo>
                  <a:pt x="9525" y="361950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2590800" y="5210175"/>
            <a:ext cx="47626" cy="323851"/>
          </a:xfrm>
          <a:custGeom>
            <a:avLst/>
            <a:gdLst/>
            <a:ahLst/>
            <a:cxnLst/>
            <a:rect l="0" t="0" r="0" b="0"/>
            <a:pathLst>
              <a:path w="47626" h="32385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38100" y="114300"/>
                </a:lnTo>
                <a:lnTo>
                  <a:pt x="38100" y="133350"/>
                </a:lnTo>
                <a:lnTo>
                  <a:pt x="28575" y="161925"/>
                </a:lnTo>
                <a:lnTo>
                  <a:pt x="28575" y="180975"/>
                </a:lnTo>
                <a:lnTo>
                  <a:pt x="28575" y="209550"/>
                </a:lnTo>
                <a:lnTo>
                  <a:pt x="28575" y="228600"/>
                </a:lnTo>
                <a:lnTo>
                  <a:pt x="28575" y="257175"/>
                </a:lnTo>
                <a:lnTo>
                  <a:pt x="28575" y="276225"/>
                </a:lnTo>
                <a:lnTo>
                  <a:pt x="28575" y="295275"/>
                </a:lnTo>
                <a:lnTo>
                  <a:pt x="28575" y="304800"/>
                </a:lnTo>
                <a:lnTo>
                  <a:pt x="28575" y="314325"/>
                </a:lnTo>
                <a:lnTo>
                  <a:pt x="28575" y="323850"/>
                </a:lnTo>
                <a:lnTo>
                  <a:pt x="28575" y="323850"/>
                </a:lnTo>
                <a:lnTo>
                  <a:pt x="28575" y="323850"/>
                </a:lnTo>
                <a:lnTo>
                  <a:pt x="28575" y="323850"/>
                </a:lnTo>
                <a:lnTo>
                  <a:pt x="28575" y="323850"/>
                </a:lnTo>
                <a:lnTo>
                  <a:pt x="2857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2495550" y="5391150"/>
            <a:ext cx="95251" cy="1"/>
          </a:xfrm>
          <a:custGeom>
            <a:avLst/>
            <a:gdLst/>
            <a:ahLst/>
            <a:cxnLst/>
            <a:rect l="0" t="0" r="0" b="0"/>
            <a:pathLst>
              <a:path w="95251" h="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2771775" y="535305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2857500" y="5267325"/>
            <a:ext cx="38101" cy="152401"/>
          </a:xfrm>
          <a:custGeom>
            <a:avLst/>
            <a:gdLst/>
            <a:ahLst/>
            <a:cxnLst/>
            <a:rect l="0" t="0" r="0" b="0"/>
            <a:pathLst>
              <a:path w="38101" h="152401">
                <a:moveTo>
                  <a:pt x="38100" y="0"/>
                </a:move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3019425" y="5200650"/>
            <a:ext cx="200026" cy="295276"/>
          </a:xfrm>
          <a:custGeom>
            <a:avLst/>
            <a:gdLst/>
            <a:ahLst/>
            <a:cxnLst/>
            <a:rect l="0" t="0" r="0" b="0"/>
            <a:pathLst>
              <a:path w="200026" h="295276">
                <a:moveTo>
                  <a:pt x="19050" y="76200"/>
                </a:moveTo>
                <a:lnTo>
                  <a:pt x="9525" y="76200"/>
                </a:lnTo>
                <a:lnTo>
                  <a:pt x="9525" y="7620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28600"/>
                </a:lnTo>
                <a:lnTo>
                  <a:pt x="19050" y="247650"/>
                </a:lnTo>
                <a:lnTo>
                  <a:pt x="19050" y="266700"/>
                </a:lnTo>
                <a:lnTo>
                  <a:pt x="28575" y="276225"/>
                </a:lnTo>
                <a:lnTo>
                  <a:pt x="38100" y="285750"/>
                </a:lnTo>
                <a:lnTo>
                  <a:pt x="57150" y="295275"/>
                </a:lnTo>
                <a:lnTo>
                  <a:pt x="66675" y="295275"/>
                </a:lnTo>
                <a:lnTo>
                  <a:pt x="85725" y="295275"/>
                </a:lnTo>
                <a:lnTo>
                  <a:pt x="95250" y="285750"/>
                </a:lnTo>
                <a:lnTo>
                  <a:pt x="114300" y="276225"/>
                </a:lnTo>
                <a:lnTo>
                  <a:pt x="123825" y="266700"/>
                </a:lnTo>
                <a:lnTo>
                  <a:pt x="142875" y="257175"/>
                </a:lnTo>
                <a:lnTo>
                  <a:pt x="152400" y="238125"/>
                </a:lnTo>
                <a:lnTo>
                  <a:pt x="161925" y="219075"/>
                </a:lnTo>
                <a:lnTo>
                  <a:pt x="171450" y="200025"/>
                </a:lnTo>
                <a:lnTo>
                  <a:pt x="180975" y="171450"/>
                </a:lnTo>
                <a:lnTo>
                  <a:pt x="190500" y="152400"/>
                </a:lnTo>
                <a:lnTo>
                  <a:pt x="200025" y="123825"/>
                </a:lnTo>
                <a:lnTo>
                  <a:pt x="200025" y="95250"/>
                </a:lnTo>
                <a:lnTo>
                  <a:pt x="200025" y="76200"/>
                </a:lnTo>
                <a:lnTo>
                  <a:pt x="190500" y="57150"/>
                </a:lnTo>
                <a:lnTo>
                  <a:pt x="180975" y="38100"/>
                </a:lnTo>
                <a:lnTo>
                  <a:pt x="171450" y="19050"/>
                </a:lnTo>
                <a:lnTo>
                  <a:pt x="161925" y="9525"/>
                </a:lnTo>
                <a:lnTo>
                  <a:pt x="152400" y="0"/>
                </a:lnTo>
                <a:lnTo>
                  <a:pt x="133350" y="0"/>
                </a:lnTo>
                <a:lnTo>
                  <a:pt x="123825" y="0"/>
                </a:lnTo>
                <a:lnTo>
                  <a:pt x="104775" y="0"/>
                </a:lnTo>
                <a:lnTo>
                  <a:pt x="85725" y="0"/>
                </a:lnTo>
                <a:lnTo>
                  <a:pt x="76200" y="9525"/>
                </a:lnTo>
                <a:lnTo>
                  <a:pt x="57150" y="19050"/>
                </a:lnTo>
                <a:lnTo>
                  <a:pt x="47625" y="38100"/>
                </a:lnTo>
                <a:lnTo>
                  <a:pt x="28575" y="47625"/>
                </a:lnTo>
                <a:lnTo>
                  <a:pt x="28575" y="76200"/>
                </a:lnTo>
                <a:lnTo>
                  <a:pt x="19050" y="95250"/>
                </a:lnTo>
                <a:lnTo>
                  <a:pt x="9525" y="114300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3114675" y="5353050"/>
            <a:ext cx="76201" cy="171451"/>
          </a:xfrm>
          <a:custGeom>
            <a:avLst/>
            <a:gdLst/>
            <a:ahLst/>
            <a:cxnLst/>
            <a:rect l="0" t="0" r="0" b="0"/>
            <a:pathLst>
              <a:path w="76201" h="1714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66675"/>
                </a:lnTo>
                <a:lnTo>
                  <a:pt x="28575" y="76200"/>
                </a:lnTo>
                <a:lnTo>
                  <a:pt x="28575" y="95250"/>
                </a:lnTo>
                <a:lnTo>
                  <a:pt x="38100" y="114300"/>
                </a:lnTo>
                <a:lnTo>
                  <a:pt x="47625" y="133350"/>
                </a:lnTo>
                <a:lnTo>
                  <a:pt x="57150" y="142875"/>
                </a:lnTo>
                <a:lnTo>
                  <a:pt x="66675" y="161925"/>
                </a:lnTo>
                <a:lnTo>
                  <a:pt x="66675" y="171450"/>
                </a:lnTo>
                <a:lnTo>
                  <a:pt x="76200" y="171450"/>
                </a:lnTo>
                <a:lnTo>
                  <a:pt x="7620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3276600" y="5457825"/>
            <a:ext cx="66676" cy="114301"/>
          </a:xfrm>
          <a:custGeom>
            <a:avLst/>
            <a:gdLst/>
            <a:ahLst/>
            <a:cxnLst/>
            <a:rect l="0" t="0" r="0" b="0"/>
            <a:pathLst>
              <a:path w="66676" h="114301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38100"/>
                </a:lnTo>
                <a:lnTo>
                  <a:pt x="28575" y="47625"/>
                </a:lnTo>
                <a:lnTo>
                  <a:pt x="38100" y="57150"/>
                </a:lnTo>
                <a:lnTo>
                  <a:pt x="38100" y="66675"/>
                </a:lnTo>
                <a:lnTo>
                  <a:pt x="47625" y="85725"/>
                </a:lnTo>
                <a:lnTo>
                  <a:pt x="57150" y="95250"/>
                </a:lnTo>
                <a:lnTo>
                  <a:pt x="57150" y="104775"/>
                </a:lnTo>
                <a:lnTo>
                  <a:pt x="66675" y="104775"/>
                </a:lnTo>
                <a:lnTo>
                  <a:pt x="66675" y="114300"/>
                </a:lnTo>
                <a:lnTo>
                  <a:pt x="6667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3267075" y="5448300"/>
            <a:ext cx="95251" cy="114301"/>
          </a:xfrm>
          <a:custGeom>
            <a:avLst/>
            <a:gdLst/>
            <a:ahLst/>
            <a:cxnLst/>
            <a:rect l="0" t="0" r="0" b="0"/>
            <a:pathLst>
              <a:path w="95251" h="114301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47625" y="47625"/>
                </a:lnTo>
                <a:lnTo>
                  <a:pt x="38100" y="66675"/>
                </a:lnTo>
                <a:lnTo>
                  <a:pt x="19050" y="85725"/>
                </a:lnTo>
                <a:lnTo>
                  <a:pt x="9525" y="104775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1419225" y="2790825"/>
            <a:ext cx="285751" cy="790576"/>
          </a:xfrm>
          <a:custGeom>
            <a:avLst/>
            <a:gdLst/>
            <a:ahLst/>
            <a:cxnLst/>
            <a:rect l="0" t="0" r="0" b="0"/>
            <a:pathLst>
              <a:path w="285751" h="790576">
                <a:moveTo>
                  <a:pt x="9525" y="790575"/>
                </a:moveTo>
                <a:lnTo>
                  <a:pt x="9525" y="790575"/>
                </a:lnTo>
                <a:lnTo>
                  <a:pt x="9525" y="781050"/>
                </a:lnTo>
                <a:lnTo>
                  <a:pt x="9525" y="781050"/>
                </a:lnTo>
                <a:lnTo>
                  <a:pt x="9525" y="771525"/>
                </a:lnTo>
                <a:lnTo>
                  <a:pt x="9525" y="762000"/>
                </a:lnTo>
                <a:lnTo>
                  <a:pt x="0" y="752475"/>
                </a:lnTo>
                <a:lnTo>
                  <a:pt x="9525" y="733425"/>
                </a:lnTo>
                <a:lnTo>
                  <a:pt x="9525" y="714375"/>
                </a:lnTo>
                <a:lnTo>
                  <a:pt x="19050" y="695325"/>
                </a:lnTo>
                <a:lnTo>
                  <a:pt x="28575" y="666750"/>
                </a:lnTo>
                <a:lnTo>
                  <a:pt x="38100" y="638175"/>
                </a:lnTo>
                <a:lnTo>
                  <a:pt x="47625" y="600075"/>
                </a:lnTo>
                <a:lnTo>
                  <a:pt x="57150" y="561975"/>
                </a:lnTo>
                <a:lnTo>
                  <a:pt x="76200" y="523875"/>
                </a:lnTo>
                <a:lnTo>
                  <a:pt x="85725" y="485775"/>
                </a:lnTo>
                <a:lnTo>
                  <a:pt x="104775" y="438150"/>
                </a:lnTo>
                <a:lnTo>
                  <a:pt x="114300" y="400050"/>
                </a:lnTo>
                <a:lnTo>
                  <a:pt x="133350" y="352425"/>
                </a:lnTo>
                <a:lnTo>
                  <a:pt x="152400" y="304800"/>
                </a:lnTo>
                <a:lnTo>
                  <a:pt x="171450" y="266700"/>
                </a:lnTo>
                <a:lnTo>
                  <a:pt x="190500" y="219075"/>
                </a:lnTo>
                <a:lnTo>
                  <a:pt x="200025" y="171450"/>
                </a:lnTo>
                <a:lnTo>
                  <a:pt x="219075" y="133350"/>
                </a:lnTo>
                <a:lnTo>
                  <a:pt x="238125" y="95250"/>
                </a:lnTo>
                <a:lnTo>
                  <a:pt x="247650" y="66675"/>
                </a:lnTo>
                <a:lnTo>
                  <a:pt x="266700" y="47625"/>
                </a:lnTo>
                <a:lnTo>
                  <a:pt x="276225" y="28575"/>
                </a:lnTo>
                <a:lnTo>
                  <a:pt x="276225" y="19050"/>
                </a:lnTo>
                <a:lnTo>
                  <a:pt x="285750" y="9525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76225" y="0"/>
                </a:lnTo>
                <a:lnTo>
                  <a:pt x="276225" y="9525"/>
                </a:lnTo>
                <a:lnTo>
                  <a:pt x="276225" y="9525"/>
                </a:lnTo>
                <a:lnTo>
                  <a:pt x="2762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1781175" y="2495550"/>
            <a:ext cx="85726" cy="361951"/>
          </a:xfrm>
          <a:custGeom>
            <a:avLst/>
            <a:gdLst/>
            <a:ahLst/>
            <a:cxnLst/>
            <a:rect l="0" t="0" r="0" b="0"/>
            <a:pathLst>
              <a:path w="85726" h="361951">
                <a:moveTo>
                  <a:pt x="85725" y="0"/>
                </a:moveTo>
                <a:lnTo>
                  <a:pt x="85725" y="9525"/>
                </a:lnTo>
                <a:lnTo>
                  <a:pt x="85725" y="19050"/>
                </a:lnTo>
                <a:lnTo>
                  <a:pt x="76200" y="38100"/>
                </a:lnTo>
                <a:lnTo>
                  <a:pt x="76200" y="57150"/>
                </a:lnTo>
                <a:lnTo>
                  <a:pt x="76200" y="76200"/>
                </a:lnTo>
                <a:lnTo>
                  <a:pt x="66675" y="104775"/>
                </a:lnTo>
                <a:lnTo>
                  <a:pt x="66675" y="133350"/>
                </a:lnTo>
                <a:lnTo>
                  <a:pt x="57150" y="152400"/>
                </a:lnTo>
                <a:lnTo>
                  <a:pt x="57150" y="180975"/>
                </a:lnTo>
                <a:lnTo>
                  <a:pt x="47625" y="209550"/>
                </a:lnTo>
                <a:lnTo>
                  <a:pt x="47625" y="238125"/>
                </a:lnTo>
                <a:lnTo>
                  <a:pt x="38100" y="266700"/>
                </a:lnTo>
                <a:lnTo>
                  <a:pt x="28575" y="285750"/>
                </a:lnTo>
                <a:lnTo>
                  <a:pt x="28575" y="314325"/>
                </a:lnTo>
                <a:lnTo>
                  <a:pt x="19050" y="333375"/>
                </a:lnTo>
                <a:lnTo>
                  <a:pt x="9525" y="342900"/>
                </a:lnTo>
                <a:lnTo>
                  <a:pt x="9525" y="352425"/>
                </a:lnTo>
                <a:lnTo>
                  <a:pt x="9525" y="361950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1828800" y="2447925"/>
            <a:ext cx="123826" cy="342901"/>
          </a:xfrm>
          <a:custGeom>
            <a:avLst/>
            <a:gdLst/>
            <a:ahLst/>
            <a:cxnLst/>
            <a:rect l="0" t="0" r="0" b="0"/>
            <a:pathLst>
              <a:path w="123826" h="342901">
                <a:moveTo>
                  <a:pt x="0" y="133350"/>
                </a:moveTo>
                <a:lnTo>
                  <a:pt x="0" y="123825"/>
                </a:lnTo>
                <a:lnTo>
                  <a:pt x="0" y="114300"/>
                </a:lnTo>
                <a:lnTo>
                  <a:pt x="9525" y="95250"/>
                </a:lnTo>
                <a:lnTo>
                  <a:pt x="19050" y="76200"/>
                </a:lnTo>
                <a:lnTo>
                  <a:pt x="19050" y="57150"/>
                </a:lnTo>
                <a:lnTo>
                  <a:pt x="28575" y="38100"/>
                </a:lnTo>
                <a:lnTo>
                  <a:pt x="38100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23825" y="28575"/>
                </a:lnTo>
                <a:lnTo>
                  <a:pt x="123825" y="38100"/>
                </a:lnTo>
                <a:lnTo>
                  <a:pt x="123825" y="57150"/>
                </a:lnTo>
                <a:lnTo>
                  <a:pt x="123825" y="85725"/>
                </a:lnTo>
                <a:lnTo>
                  <a:pt x="123825" y="104775"/>
                </a:lnTo>
                <a:lnTo>
                  <a:pt x="123825" y="133350"/>
                </a:lnTo>
                <a:lnTo>
                  <a:pt x="123825" y="152400"/>
                </a:lnTo>
                <a:lnTo>
                  <a:pt x="123825" y="180975"/>
                </a:lnTo>
                <a:lnTo>
                  <a:pt x="123825" y="209550"/>
                </a:lnTo>
                <a:lnTo>
                  <a:pt x="114300" y="238125"/>
                </a:lnTo>
                <a:lnTo>
                  <a:pt x="114300" y="266700"/>
                </a:lnTo>
                <a:lnTo>
                  <a:pt x="114300" y="285750"/>
                </a:lnTo>
                <a:lnTo>
                  <a:pt x="114300" y="304800"/>
                </a:lnTo>
                <a:lnTo>
                  <a:pt x="104775" y="323850"/>
                </a:lnTo>
                <a:lnTo>
                  <a:pt x="104775" y="333375"/>
                </a:lnTo>
                <a:lnTo>
                  <a:pt x="104775" y="342900"/>
                </a:lnTo>
                <a:lnTo>
                  <a:pt x="104775" y="342900"/>
                </a:lnTo>
                <a:lnTo>
                  <a:pt x="104775" y="342900"/>
                </a:lnTo>
                <a:lnTo>
                  <a:pt x="104775" y="342900"/>
                </a:lnTo>
                <a:lnTo>
                  <a:pt x="104775" y="342900"/>
                </a:lnTo>
                <a:lnTo>
                  <a:pt x="10477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1809750" y="2638425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28575" y="9525"/>
                </a:moveTo>
                <a:lnTo>
                  <a:pt x="28575" y="9525"/>
                </a:lnTo>
                <a:lnTo>
                  <a:pt x="19050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9029700" y="2762250"/>
            <a:ext cx="57151" cy="1285876"/>
          </a:xfrm>
          <a:custGeom>
            <a:avLst/>
            <a:gdLst/>
            <a:ahLst/>
            <a:cxnLst/>
            <a:rect l="0" t="0" r="0" b="0"/>
            <a:pathLst>
              <a:path w="57151" h="12858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23825"/>
                </a:lnTo>
                <a:lnTo>
                  <a:pt x="19050" y="142875"/>
                </a:lnTo>
                <a:lnTo>
                  <a:pt x="19050" y="152400"/>
                </a:lnTo>
                <a:lnTo>
                  <a:pt x="19050" y="171450"/>
                </a:lnTo>
                <a:lnTo>
                  <a:pt x="19050" y="190500"/>
                </a:lnTo>
                <a:lnTo>
                  <a:pt x="19050" y="209550"/>
                </a:lnTo>
                <a:lnTo>
                  <a:pt x="19050" y="228600"/>
                </a:lnTo>
                <a:lnTo>
                  <a:pt x="19050" y="247650"/>
                </a:lnTo>
                <a:lnTo>
                  <a:pt x="28575" y="266700"/>
                </a:lnTo>
                <a:lnTo>
                  <a:pt x="28575" y="285750"/>
                </a:lnTo>
                <a:lnTo>
                  <a:pt x="28575" y="314325"/>
                </a:lnTo>
                <a:lnTo>
                  <a:pt x="28575" y="333375"/>
                </a:lnTo>
                <a:lnTo>
                  <a:pt x="28575" y="352425"/>
                </a:lnTo>
                <a:lnTo>
                  <a:pt x="28575" y="371475"/>
                </a:lnTo>
                <a:lnTo>
                  <a:pt x="28575" y="400050"/>
                </a:lnTo>
                <a:lnTo>
                  <a:pt x="28575" y="419100"/>
                </a:lnTo>
                <a:lnTo>
                  <a:pt x="28575" y="438150"/>
                </a:lnTo>
                <a:lnTo>
                  <a:pt x="28575" y="466725"/>
                </a:lnTo>
                <a:lnTo>
                  <a:pt x="28575" y="485775"/>
                </a:lnTo>
                <a:lnTo>
                  <a:pt x="28575" y="514350"/>
                </a:lnTo>
                <a:lnTo>
                  <a:pt x="38100" y="533400"/>
                </a:lnTo>
                <a:lnTo>
                  <a:pt x="38100" y="561975"/>
                </a:lnTo>
                <a:lnTo>
                  <a:pt x="38100" y="581025"/>
                </a:lnTo>
                <a:lnTo>
                  <a:pt x="38100" y="609600"/>
                </a:lnTo>
                <a:lnTo>
                  <a:pt x="38100" y="638175"/>
                </a:lnTo>
                <a:lnTo>
                  <a:pt x="38100" y="666750"/>
                </a:lnTo>
                <a:lnTo>
                  <a:pt x="38100" y="685800"/>
                </a:lnTo>
                <a:lnTo>
                  <a:pt x="38100" y="714375"/>
                </a:lnTo>
                <a:lnTo>
                  <a:pt x="38100" y="742950"/>
                </a:lnTo>
                <a:lnTo>
                  <a:pt x="47625" y="762000"/>
                </a:lnTo>
                <a:lnTo>
                  <a:pt x="47625" y="790575"/>
                </a:lnTo>
                <a:lnTo>
                  <a:pt x="47625" y="819150"/>
                </a:lnTo>
                <a:lnTo>
                  <a:pt x="47625" y="847725"/>
                </a:lnTo>
                <a:lnTo>
                  <a:pt x="57150" y="885825"/>
                </a:lnTo>
                <a:lnTo>
                  <a:pt x="57150" y="914400"/>
                </a:lnTo>
                <a:lnTo>
                  <a:pt x="57150" y="942975"/>
                </a:lnTo>
                <a:lnTo>
                  <a:pt x="57150" y="971550"/>
                </a:lnTo>
                <a:lnTo>
                  <a:pt x="57150" y="1000125"/>
                </a:lnTo>
                <a:lnTo>
                  <a:pt x="57150" y="1028700"/>
                </a:lnTo>
                <a:lnTo>
                  <a:pt x="57150" y="1057275"/>
                </a:lnTo>
                <a:lnTo>
                  <a:pt x="57150" y="1076325"/>
                </a:lnTo>
                <a:lnTo>
                  <a:pt x="57150" y="1104900"/>
                </a:lnTo>
                <a:lnTo>
                  <a:pt x="57150" y="1133475"/>
                </a:lnTo>
                <a:lnTo>
                  <a:pt x="57150" y="1152525"/>
                </a:lnTo>
                <a:lnTo>
                  <a:pt x="57150" y="1181100"/>
                </a:lnTo>
                <a:lnTo>
                  <a:pt x="57150" y="1200150"/>
                </a:lnTo>
                <a:lnTo>
                  <a:pt x="57150" y="1219200"/>
                </a:lnTo>
                <a:lnTo>
                  <a:pt x="47625" y="1238250"/>
                </a:lnTo>
                <a:lnTo>
                  <a:pt x="47625" y="1247775"/>
                </a:lnTo>
                <a:lnTo>
                  <a:pt x="47625" y="1257300"/>
                </a:lnTo>
                <a:lnTo>
                  <a:pt x="47625" y="1276350"/>
                </a:lnTo>
                <a:lnTo>
                  <a:pt x="47625" y="1276350"/>
                </a:lnTo>
                <a:lnTo>
                  <a:pt x="47625" y="1285875"/>
                </a:lnTo>
                <a:lnTo>
                  <a:pt x="47625" y="1285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8963025" y="2724150"/>
            <a:ext cx="123826" cy="190501"/>
          </a:xfrm>
          <a:custGeom>
            <a:avLst/>
            <a:gdLst/>
            <a:ahLst/>
            <a:cxnLst/>
            <a:rect l="0" t="0" r="0" b="0"/>
            <a:pathLst>
              <a:path w="123826" h="190501">
                <a:moveTo>
                  <a:pt x="9525" y="104775"/>
                </a:moveTo>
                <a:lnTo>
                  <a:pt x="9525" y="104775"/>
                </a:lnTo>
                <a:lnTo>
                  <a:pt x="0" y="104775"/>
                </a:lnTo>
                <a:lnTo>
                  <a:pt x="0" y="95250"/>
                </a:lnTo>
                <a:lnTo>
                  <a:pt x="0" y="95250"/>
                </a:lnTo>
                <a:lnTo>
                  <a:pt x="0" y="85725"/>
                </a:lnTo>
                <a:lnTo>
                  <a:pt x="9525" y="85725"/>
                </a:lnTo>
                <a:lnTo>
                  <a:pt x="9525" y="76200"/>
                </a:lnTo>
                <a:lnTo>
                  <a:pt x="19050" y="66675"/>
                </a:lnTo>
                <a:lnTo>
                  <a:pt x="19050" y="57150"/>
                </a:lnTo>
                <a:lnTo>
                  <a:pt x="28575" y="47625"/>
                </a:lnTo>
                <a:lnTo>
                  <a:pt x="38100" y="38100"/>
                </a:lnTo>
                <a:lnTo>
                  <a:pt x="38100" y="28575"/>
                </a:lnTo>
                <a:lnTo>
                  <a:pt x="47625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85725" y="47625"/>
                </a:lnTo>
                <a:lnTo>
                  <a:pt x="85725" y="57150"/>
                </a:lnTo>
                <a:lnTo>
                  <a:pt x="85725" y="66675"/>
                </a:lnTo>
                <a:lnTo>
                  <a:pt x="85725" y="85725"/>
                </a:lnTo>
                <a:lnTo>
                  <a:pt x="95250" y="95250"/>
                </a:lnTo>
                <a:lnTo>
                  <a:pt x="95250" y="114300"/>
                </a:lnTo>
                <a:lnTo>
                  <a:pt x="95250" y="123825"/>
                </a:lnTo>
                <a:lnTo>
                  <a:pt x="104775" y="142875"/>
                </a:lnTo>
                <a:lnTo>
                  <a:pt x="104775" y="152400"/>
                </a:lnTo>
                <a:lnTo>
                  <a:pt x="114300" y="171450"/>
                </a:lnTo>
                <a:lnTo>
                  <a:pt x="114300" y="180975"/>
                </a:lnTo>
                <a:lnTo>
                  <a:pt x="123825" y="190500"/>
                </a:lnTo>
                <a:lnTo>
                  <a:pt x="12382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8782050" y="3781425"/>
            <a:ext cx="2038351" cy="104776"/>
          </a:xfrm>
          <a:custGeom>
            <a:avLst/>
            <a:gdLst/>
            <a:ahLst/>
            <a:cxnLst/>
            <a:rect l="0" t="0" r="0" b="0"/>
            <a:pathLst>
              <a:path w="2038351" h="104776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19050"/>
                </a:lnTo>
                <a:lnTo>
                  <a:pt x="171450" y="19050"/>
                </a:lnTo>
                <a:lnTo>
                  <a:pt x="190500" y="19050"/>
                </a:lnTo>
                <a:lnTo>
                  <a:pt x="209550" y="19050"/>
                </a:lnTo>
                <a:lnTo>
                  <a:pt x="238125" y="19050"/>
                </a:lnTo>
                <a:lnTo>
                  <a:pt x="257175" y="19050"/>
                </a:lnTo>
                <a:lnTo>
                  <a:pt x="276225" y="19050"/>
                </a:lnTo>
                <a:lnTo>
                  <a:pt x="304800" y="19050"/>
                </a:lnTo>
                <a:lnTo>
                  <a:pt x="333375" y="19050"/>
                </a:lnTo>
                <a:lnTo>
                  <a:pt x="361950" y="19050"/>
                </a:lnTo>
                <a:lnTo>
                  <a:pt x="390525" y="19050"/>
                </a:lnTo>
                <a:lnTo>
                  <a:pt x="409575" y="19050"/>
                </a:lnTo>
                <a:lnTo>
                  <a:pt x="447675" y="19050"/>
                </a:lnTo>
                <a:lnTo>
                  <a:pt x="476250" y="19050"/>
                </a:lnTo>
                <a:lnTo>
                  <a:pt x="504825" y="19050"/>
                </a:lnTo>
                <a:lnTo>
                  <a:pt x="533400" y="19050"/>
                </a:lnTo>
                <a:lnTo>
                  <a:pt x="561975" y="19050"/>
                </a:lnTo>
                <a:lnTo>
                  <a:pt x="590550" y="19050"/>
                </a:lnTo>
                <a:lnTo>
                  <a:pt x="619125" y="19050"/>
                </a:lnTo>
                <a:lnTo>
                  <a:pt x="647700" y="19050"/>
                </a:lnTo>
                <a:lnTo>
                  <a:pt x="685800" y="19050"/>
                </a:lnTo>
                <a:lnTo>
                  <a:pt x="714375" y="19050"/>
                </a:lnTo>
                <a:lnTo>
                  <a:pt x="742950" y="19050"/>
                </a:lnTo>
                <a:lnTo>
                  <a:pt x="781050" y="19050"/>
                </a:lnTo>
                <a:lnTo>
                  <a:pt x="819150" y="19050"/>
                </a:lnTo>
                <a:lnTo>
                  <a:pt x="847725" y="19050"/>
                </a:lnTo>
                <a:lnTo>
                  <a:pt x="876300" y="19050"/>
                </a:lnTo>
                <a:lnTo>
                  <a:pt x="914400" y="19050"/>
                </a:lnTo>
                <a:lnTo>
                  <a:pt x="942975" y="19050"/>
                </a:lnTo>
                <a:lnTo>
                  <a:pt x="981075" y="19050"/>
                </a:lnTo>
                <a:lnTo>
                  <a:pt x="1009650" y="19050"/>
                </a:lnTo>
                <a:lnTo>
                  <a:pt x="1038225" y="19050"/>
                </a:lnTo>
                <a:lnTo>
                  <a:pt x="1076325" y="19050"/>
                </a:lnTo>
                <a:lnTo>
                  <a:pt x="1104900" y="19050"/>
                </a:lnTo>
                <a:lnTo>
                  <a:pt x="1143000" y="19050"/>
                </a:lnTo>
                <a:lnTo>
                  <a:pt x="1171575" y="19050"/>
                </a:lnTo>
                <a:lnTo>
                  <a:pt x="1209675" y="28575"/>
                </a:lnTo>
                <a:lnTo>
                  <a:pt x="1247775" y="28575"/>
                </a:lnTo>
                <a:lnTo>
                  <a:pt x="1276350" y="28575"/>
                </a:lnTo>
                <a:lnTo>
                  <a:pt x="1304925" y="28575"/>
                </a:lnTo>
                <a:lnTo>
                  <a:pt x="1343025" y="28575"/>
                </a:lnTo>
                <a:lnTo>
                  <a:pt x="1371600" y="28575"/>
                </a:lnTo>
                <a:lnTo>
                  <a:pt x="1409700" y="28575"/>
                </a:lnTo>
                <a:lnTo>
                  <a:pt x="1438275" y="28575"/>
                </a:lnTo>
                <a:lnTo>
                  <a:pt x="1466850" y="38100"/>
                </a:lnTo>
                <a:lnTo>
                  <a:pt x="1504950" y="38100"/>
                </a:lnTo>
                <a:lnTo>
                  <a:pt x="1533525" y="38100"/>
                </a:lnTo>
                <a:lnTo>
                  <a:pt x="1571625" y="38100"/>
                </a:lnTo>
                <a:lnTo>
                  <a:pt x="1600200" y="38100"/>
                </a:lnTo>
                <a:lnTo>
                  <a:pt x="1628775" y="38100"/>
                </a:lnTo>
                <a:lnTo>
                  <a:pt x="1657350" y="38100"/>
                </a:lnTo>
                <a:lnTo>
                  <a:pt x="1685925" y="47625"/>
                </a:lnTo>
                <a:lnTo>
                  <a:pt x="1714500" y="47625"/>
                </a:lnTo>
                <a:lnTo>
                  <a:pt x="1743075" y="47625"/>
                </a:lnTo>
                <a:lnTo>
                  <a:pt x="1781175" y="47625"/>
                </a:lnTo>
                <a:lnTo>
                  <a:pt x="1800225" y="47625"/>
                </a:lnTo>
                <a:lnTo>
                  <a:pt x="1828800" y="57150"/>
                </a:lnTo>
                <a:lnTo>
                  <a:pt x="1857375" y="57150"/>
                </a:lnTo>
                <a:lnTo>
                  <a:pt x="1885950" y="57150"/>
                </a:lnTo>
                <a:lnTo>
                  <a:pt x="1905000" y="57150"/>
                </a:lnTo>
                <a:lnTo>
                  <a:pt x="1933575" y="57150"/>
                </a:lnTo>
                <a:lnTo>
                  <a:pt x="1952625" y="57150"/>
                </a:lnTo>
                <a:lnTo>
                  <a:pt x="1971675" y="66675"/>
                </a:lnTo>
                <a:lnTo>
                  <a:pt x="1990725" y="57150"/>
                </a:lnTo>
                <a:lnTo>
                  <a:pt x="2000250" y="66675"/>
                </a:lnTo>
                <a:lnTo>
                  <a:pt x="2009775" y="57150"/>
                </a:lnTo>
                <a:lnTo>
                  <a:pt x="2019300" y="57150"/>
                </a:lnTo>
                <a:lnTo>
                  <a:pt x="2028825" y="57150"/>
                </a:lnTo>
                <a:lnTo>
                  <a:pt x="2038350" y="57150"/>
                </a:lnTo>
                <a:lnTo>
                  <a:pt x="2038350" y="57150"/>
                </a:lnTo>
                <a:lnTo>
                  <a:pt x="2038350" y="57150"/>
                </a:lnTo>
                <a:lnTo>
                  <a:pt x="2028825" y="57150"/>
                </a:lnTo>
                <a:lnTo>
                  <a:pt x="2028825" y="57150"/>
                </a:lnTo>
                <a:lnTo>
                  <a:pt x="2028825" y="47625"/>
                </a:lnTo>
                <a:lnTo>
                  <a:pt x="2028825" y="47625"/>
                </a:lnTo>
                <a:lnTo>
                  <a:pt x="2019300" y="38100"/>
                </a:lnTo>
                <a:lnTo>
                  <a:pt x="2019300" y="38100"/>
                </a:lnTo>
                <a:lnTo>
                  <a:pt x="2009775" y="38100"/>
                </a:lnTo>
                <a:lnTo>
                  <a:pt x="2000250" y="28575"/>
                </a:lnTo>
                <a:lnTo>
                  <a:pt x="2000250" y="28575"/>
                </a:lnTo>
                <a:lnTo>
                  <a:pt x="1981200" y="19050"/>
                </a:lnTo>
                <a:lnTo>
                  <a:pt x="1981200" y="19050"/>
                </a:lnTo>
                <a:lnTo>
                  <a:pt x="1971675" y="9525"/>
                </a:lnTo>
                <a:lnTo>
                  <a:pt x="1962150" y="9525"/>
                </a:lnTo>
                <a:lnTo>
                  <a:pt x="1952625" y="9525"/>
                </a:lnTo>
                <a:lnTo>
                  <a:pt x="1952625" y="0"/>
                </a:lnTo>
                <a:lnTo>
                  <a:pt x="1943100" y="0"/>
                </a:lnTo>
                <a:lnTo>
                  <a:pt x="1943100" y="0"/>
                </a:lnTo>
                <a:lnTo>
                  <a:pt x="1943100" y="0"/>
                </a:lnTo>
                <a:lnTo>
                  <a:pt x="1943100" y="0"/>
                </a:lnTo>
                <a:lnTo>
                  <a:pt x="1943100" y="9525"/>
                </a:lnTo>
                <a:lnTo>
                  <a:pt x="1943100" y="9525"/>
                </a:lnTo>
                <a:lnTo>
                  <a:pt x="1952625" y="9525"/>
                </a:lnTo>
                <a:lnTo>
                  <a:pt x="1952625" y="9525"/>
                </a:lnTo>
                <a:lnTo>
                  <a:pt x="1962150" y="19050"/>
                </a:lnTo>
                <a:lnTo>
                  <a:pt x="1971675" y="19050"/>
                </a:lnTo>
                <a:lnTo>
                  <a:pt x="1981200" y="28575"/>
                </a:lnTo>
                <a:lnTo>
                  <a:pt x="2000250" y="28575"/>
                </a:lnTo>
                <a:lnTo>
                  <a:pt x="2009775" y="38100"/>
                </a:lnTo>
                <a:lnTo>
                  <a:pt x="2019300" y="38100"/>
                </a:lnTo>
                <a:lnTo>
                  <a:pt x="2028825" y="47625"/>
                </a:lnTo>
                <a:lnTo>
                  <a:pt x="2028825" y="57150"/>
                </a:lnTo>
                <a:lnTo>
                  <a:pt x="2038350" y="66675"/>
                </a:lnTo>
                <a:lnTo>
                  <a:pt x="2038350" y="76200"/>
                </a:lnTo>
                <a:lnTo>
                  <a:pt x="2038350" y="95250"/>
                </a:lnTo>
                <a:lnTo>
                  <a:pt x="2028825" y="95250"/>
                </a:lnTo>
                <a:lnTo>
                  <a:pt x="2028825" y="104775"/>
                </a:lnTo>
                <a:lnTo>
                  <a:pt x="2028825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8715375" y="2600325"/>
            <a:ext cx="38101" cy="419101"/>
          </a:xfrm>
          <a:custGeom>
            <a:avLst/>
            <a:gdLst/>
            <a:ahLst/>
            <a:cxnLst/>
            <a:rect l="0" t="0" r="0" b="0"/>
            <a:pathLst>
              <a:path w="38101" h="4191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95250"/>
                </a:lnTo>
                <a:lnTo>
                  <a:pt x="0" y="114300"/>
                </a:lnTo>
                <a:lnTo>
                  <a:pt x="9525" y="142875"/>
                </a:lnTo>
                <a:lnTo>
                  <a:pt x="19050" y="171450"/>
                </a:lnTo>
                <a:lnTo>
                  <a:pt x="19050" y="200025"/>
                </a:lnTo>
                <a:lnTo>
                  <a:pt x="19050" y="238125"/>
                </a:lnTo>
                <a:lnTo>
                  <a:pt x="28575" y="266700"/>
                </a:lnTo>
                <a:lnTo>
                  <a:pt x="28575" y="295275"/>
                </a:lnTo>
                <a:lnTo>
                  <a:pt x="28575" y="323850"/>
                </a:lnTo>
                <a:lnTo>
                  <a:pt x="28575" y="352425"/>
                </a:lnTo>
                <a:lnTo>
                  <a:pt x="28575" y="371475"/>
                </a:lnTo>
                <a:lnTo>
                  <a:pt x="28575" y="390525"/>
                </a:lnTo>
                <a:lnTo>
                  <a:pt x="38100" y="409575"/>
                </a:lnTo>
                <a:lnTo>
                  <a:pt x="38100" y="419100"/>
                </a:lnTo>
                <a:lnTo>
                  <a:pt x="3810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8696325" y="2638425"/>
            <a:ext cx="123826" cy="180976"/>
          </a:xfrm>
          <a:custGeom>
            <a:avLst/>
            <a:gdLst/>
            <a:ahLst/>
            <a:cxnLst/>
            <a:rect l="0" t="0" r="0" b="0"/>
            <a:pathLst>
              <a:path w="123826" h="180976">
                <a:moveTo>
                  <a:pt x="0" y="19050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19050" y="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19050"/>
                </a:lnTo>
                <a:lnTo>
                  <a:pt x="85725" y="28575"/>
                </a:lnTo>
                <a:lnTo>
                  <a:pt x="104775" y="47625"/>
                </a:lnTo>
                <a:lnTo>
                  <a:pt x="114300" y="57150"/>
                </a:lnTo>
                <a:lnTo>
                  <a:pt x="123825" y="66675"/>
                </a:lnTo>
                <a:lnTo>
                  <a:pt x="123825" y="76200"/>
                </a:lnTo>
                <a:lnTo>
                  <a:pt x="123825" y="95250"/>
                </a:lnTo>
                <a:lnTo>
                  <a:pt x="114300" y="104775"/>
                </a:lnTo>
                <a:lnTo>
                  <a:pt x="104775" y="123825"/>
                </a:lnTo>
                <a:lnTo>
                  <a:pt x="85725" y="133350"/>
                </a:lnTo>
                <a:lnTo>
                  <a:pt x="66675" y="142875"/>
                </a:lnTo>
                <a:lnTo>
                  <a:pt x="47625" y="152400"/>
                </a:lnTo>
                <a:lnTo>
                  <a:pt x="28575" y="161925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8782050" y="3800475"/>
            <a:ext cx="133351" cy="200026"/>
          </a:xfrm>
          <a:custGeom>
            <a:avLst/>
            <a:gdLst/>
            <a:ahLst/>
            <a:cxnLst/>
            <a:rect l="0" t="0" r="0" b="0"/>
            <a:pathLst>
              <a:path w="133351" h="200026">
                <a:moveTo>
                  <a:pt x="9525" y="47625"/>
                </a:moveTo>
                <a:lnTo>
                  <a:pt x="0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9525" y="142875"/>
                </a:lnTo>
                <a:lnTo>
                  <a:pt x="19050" y="161925"/>
                </a:lnTo>
                <a:lnTo>
                  <a:pt x="28575" y="180975"/>
                </a:lnTo>
                <a:lnTo>
                  <a:pt x="38100" y="190500"/>
                </a:lnTo>
                <a:lnTo>
                  <a:pt x="47625" y="200025"/>
                </a:lnTo>
                <a:lnTo>
                  <a:pt x="66675" y="200025"/>
                </a:lnTo>
                <a:lnTo>
                  <a:pt x="76200" y="200025"/>
                </a:lnTo>
                <a:lnTo>
                  <a:pt x="85725" y="190500"/>
                </a:lnTo>
                <a:lnTo>
                  <a:pt x="95250" y="180975"/>
                </a:lnTo>
                <a:lnTo>
                  <a:pt x="104775" y="161925"/>
                </a:lnTo>
                <a:lnTo>
                  <a:pt x="114300" y="142875"/>
                </a:lnTo>
                <a:lnTo>
                  <a:pt x="123825" y="123825"/>
                </a:lnTo>
                <a:lnTo>
                  <a:pt x="123825" y="104775"/>
                </a:lnTo>
                <a:lnTo>
                  <a:pt x="133350" y="85725"/>
                </a:lnTo>
                <a:lnTo>
                  <a:pt x="133350" y="57150"/>
                </a:lnTo>
                <a:lnTo>
                  <a:pt x="133350" y="38100"/>
                </a:lnTo>
                <a:lnTo>
                  <a:pt x="123825" y="19050"/>
                </a:lnTo>
                <a:lnTo>
                  <a:pt x="114300" y="9525"/>
                </a:lnTo>
                <a:lnTo>
                  <a:pt x="104775" y="0"/>
                </a:lnTo>
                <a:lnTo>
                  <a:pt x="95250" y="0"/>
                </a:lnTo>
                <a:lnTo>
                  <a:pt x="76200" y="9525"/>
                </a:lnTo>
                <a:lnTo>
                  <a:pt x="57150" y="19050"/>
                </a:lnTo>
                <a:lnTo>
                  <a:pt x="38100" y="38100"/>
                </a:lnTo>
                <a:lnTo>
                  <a:pt x="28575" y="57150"/>
                </a:lnTo>
                <a:lnTo>
                  <a:pt x="19050" y="66675"/>
                </a:lnTo>
                <a:lnTo>
                  <a:pt x="1905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10553700" y="3914775"/>
            <a:ext cx="257176" cy="285751"/>
          </a:xfrm>
          <a:custGeom>
            <a:avLst/>
            <a:gdLst/>
            <a:ahLst/>
            <a:cxnLst/>
            <a:rect l="0" t="0" r="0" b="0"/>
            <a:pathLst>
              <a:path w="257176" h="285751">
                <a:moveTo>
                  <a:pt x="0" y="19050"/>
                </a:moveTo>
                <a:lnTo>
                  <a:pt x="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28575" y="95250"/>
                </a:lnTo>
                <a:lnTo>
                  <a:pt x="38100" y="114300"/>
                </a:lnTo>
                <a:lnTo>
                  <a:pt x="47625" y="142875"/>
                </a:lnTo>
                <a:lnTo>
                  <a:pt x="57150" y="161925"/>
                </a:lnTo>
                <a:lnTo>
                  <a:pt x="66675" y="190500"/>
                </a:lnTo>
                <a:lnTo>
                  <a:pt x="76200" y="209550"/>
                </a:lnTo>
                <a:lnTo>
                  <a:pt x="85725" y="228600"/>
                </a:lnTo>
                <a:lnTo>
                  <a:pt x="95250" y="247650"/>
                </a:lnTo>
                <a:lnTo>
                  <a:pt x="114300" y="266700"/>
                </a:lnTo>
                <a:lnTo>
                  <a:pt x="114300" y="276225"/>
                </a:lnTo>
                <a:lnTo>
                  <a:pt x="123825" y="285750"/>
                </a:lnTo>
                <a:lnTo>
                  <a:pt x="133350" y="285750"/>
                </a:lnTo>
                <a:lnTo>
                  <a:pt x="142875" y="285750"/>
                </a:lnTo>
                <a:lnTo>
                  <a:pt x="142875" y="285750"/>
                </a:lnTo>
                <a:lnTo>
                  <a:pt x="142875" y="285750"/>
                </a:lnTo>
                <a:lnTo>
                  <a:pt x="152400" y="276225"/>
                </a:lnTo>
                <a:lnTo>
                  <a:pt x="152400" y="257175"/>
                </a:lnTo>
                <a:lnTo>
                  <a:pt x="161925" y="247650"/>
                </a:lnTo>
                <a:lnTo>
                  <a:pt x="161925" y="219075"/>
                </a:lnTo>
                <a:lnTo>
                  <a:pt x="161925" y="200025"/>
                </a:lnTo>
                <a:lnTo>
                  <a:pt x="161925" y="171450"/>
                </a:lnTo>
                <a:lnTo>
                  <a:pt x="171450" y="142875"/>
                </a:lnTo>
                <a:lnTo>
                  <a:pt x="180975" y="123825"/>
                </a:lnTo>
                <a:lnTo>
                  <a:pt x="190500" y="95250"/>
                </a:lnTo>
                <a:lnTo>
                  <a:pt x="209550" y="66675"/>
                </a:lnTo>
                <a:lnTo>
                  <a:pt x="219075" y="38100"/>
                </a:lnTo>
                <a:lnTo>
                  <a:pt x="238125" y="19050"/>
                </a:lnTo>
                <a:lnTo>
                  <a:pt x="247650" y="9525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9258300" y="2752725"/>
            <a:ext cx="1343026" cy="838201"/>
          </a:xfrm>
          <a:custGeom>
            <a:avLst/>
            <a:gdLst/>
            <a:ahLst/>
            <a:cxnLst/>
            <a:rect l="0" t="0" r="0" b="0"/>
            <a:pathLst>
              <a:path w="1343026" h="8382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80975"/>
                </a:lnTo>
                <a:lnTo>
                  <a:pt x="9525" y="180975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09550"/>
                </a:lnTo>
                <a:lnTo>
                  <a:pt x="9525" y="219075"/>
                </a:lnTo>
                <a:lnTo>
                  <a:pt x="19050" y="228600"/>
                </a:lnTo>
                <a:lnTo>
                  <a:pt x="19050" y="238125"/>
                </a:lnTo>
                <a:lnTo>
                  <a:pt x="19050" y="247650"/>
                </a:lnTo>
                <a:lnTo>
                  <a:pt x="19050" y="257175"/>
                </a:lnTo>
                <a:lnTo>
                  <a:pt x="19050" y="266700"/>
                </a:lnTo>
                <a:lnTo>
                  <a:pt x="19050" y="276225"/>
                </a:lnTo>
                <a:lnTo>
                  <a:pt x="19050" y="285750"/>
                </a:lnTo>
                <a:lnTo>
                  <a:pt x="19050" y="295275"/>
                </a:lnTo>
                <a:lnTo>
                  <a:pt x="19050" y="304800"/>
                </a:lnTo>
                <a:lnTo>
                  <a:pt x="19050" y="314325"/>
                </a:lnTo>
                <a:lnTo>
                  <a:pt x="19050" y="333375"/>
                </a:lnTo>
                <a:lnTo>
                  <a:pt x="19050" y="342900"/>
                </a:lnTo>
                <a:lnTo>
                  <a:pt x="19050" y="352425"/>
                </a:lnTo>
                <a:lnTo>
                  <a:pt x="19050" y="361950"/>
                </a:lnTo>
                <a:lnTo>
                  <a:pt x="19050" y="371475"/>
                </a:lnTo>
                <a:lnTo>
                  <a:pt x="28575" y="381000"/>
                </a:lnTo>
                <a:lnTo>
                  <a:pt x="28575" y="390525"/>
                </a:lnTo>
                <a:lnTo>
                  <a:pt x="28575" y="409575"/>
                </a:lnTo>
                <a:lnTo>
                  <a:pt x="28575" y="419100"/>
                </a:lnTo>
                <a:lnTo>
                  <a:pt x="28575" y="428625"/>
                </a:lnTo>
                <a:lnTo>
                  <a:pt x="28575" y="438150"/>
                </a:lnTo>
                <a:lnTo>
                  <a:pt x="28575" y="447675"/>
                </a:lnTo>
                <a:lnTo>
                  <a:pt x="28575" y="466725"/>
                </a:lnTo>
                <a:lnTo>
                  <a:pt x="28575" y="476250"/>
                </a:lnTo>
                <a:lnTo>
                  <a:pt x="28575" y="485775"/>
                </a:lnTo>
                <a:lnTo>
                  <a:pt x="28575" y="495300"/>
                </a:lnTo>
                <a:lnTo>
                  <a:pt x="28575" y="504825"/>
                </a:lnTo>
                <a:lnTo>
                  <a:pt x="28575" y="514350"/>
                </a:lnTo>
                <a:lnTo>
                  <a:pt x="28575" y="523875"/>
                </a:lnTo>
                <a:lnTo>
                  <a:pt x="28575" y="542925"/>
                </a:lnTo>
                <a:lnTo>
                  <a:pt x="38100" y="552450"/>
                </a:lnTo>
                <a:lnTo>
                  <a:pt x="38100" y="561975"/>
                </a:lnTo>
                <a:lnTo>
                  <a:pt x="38100" y="571500"/>
                </a:lnTo>
                <a:lnTo>
                  <a:pt x="38100" y="581025"/>
                </a:lnTo>
                <a:lnTo>
                  <a:pt x="38100" y="590550"/>
                </a:lnTo>
                <a:lnTo>
                  <a:pt x="38100" y="609600"/>
                </a:lnTo>
                <a:lnTo>
                  <a:pt x="38100" y="619125"/>
                </a:lnTo>
                <a:lnTo>
                  <a:pt x="47625" y="628650"/>
                </a:lnTo>
                <a:lnTo>
                  <a:pt x="47625" y="647700"/>
                </a:lnTo>
                <a:lnTo>
                  <a:pt x="47625" y="657225"/>
                </a:lnTo>
                <a:lnTo>
                  <a:pt x="47625" y="666750"/>
                </a:lnTo>
                <a:lnTo>
                  <a:pt x="47625" y="676275"/>
                </a:lnTo>
                <a:lnTo>
                  <a:pt x="47625" y="685800"/>
                </a:lnTo>
                <a:lnTo>
                  <a:pt x="47625" y="695325"/>
                </a:lnTo>
                <a:lnTo>
                  <a:pt x="47625" y="704850"/>
                </a:lnTo>
                <a:lnTo>
                  <a:pt x="47625" y="714375"/>
                </a:lnTo>
                <a:lnTo>
                  <a:pt x="47625" y="723900"/>
                </a:lnTo>
                <a:lnTo>
                  <a:pt x="38100" y="733425"/>
                </a:lnTo>
                <a:lnTo>
                  <a:pt x="38100" y="742950"/>
                </a:lnTo>
                <a:lnTo>
                  <a:pt x="38100" y="752475"/>
                </a:lnTo>
                <a:lnTo>
                  <a:pt x="47625" y="762000"/>
                </a:lnTo>
                <a:lnTo>
                  <a:pt x="47625" y="762000"/>
                </a:lnTo>
                <a:lnTo>
                  <a:pt x="38100" y="781050"/>
                </a:lnTo>
                <a:lnTo>
                  <a:pt x="38100" y="781050"/>
                </a:lnTo>
                <a:lnTo>
                  <a:pt x="38100" y="790575"/>
                </a:lnTo>
                <a:lnTo>
                  <a:pt x="28575" y="800100"/>
                </a:lnTo>
                <a:lnTo>
                  <a:pt x="28575" y="809625"/>
                </a:lnTo>
                <a:lnTo>
                  <a:pt x="28575" y="809625"/>
                </a:lnTo>
                <a:lnTo>
                  <a:pt x="28575" y="819150"/>
                </a:lnTo>
                <a:lnTo>
                  <a:pt x="28575" y="828675"/>
                </a:lnTo>
                <a:lnTo>
                  <a:pt x="28575" y="828675"/>
                </a:lnTo>
                <a:lnTo>
                  <a:pt x="28575" y="828675"/>
                </a:lnTo>
                <a:lnTo>
                  <a:pt x="28575" y="838200"/>
                </a:lnTo>
                <a:lnTo>
                  <a:pt x="28575" y="838200"/>
                </a:lnTo>
                <a:lnTo>
                  <a:pt x="28575" y="838200"/>
                </a:lnTo>
                <a:lnTo>
                  <a:pt x="28575" y="838200"/>
                </a:lnTo>
                <a:lnTo>
                  <a:pt x="28575" y="838200"/>
                </a:lnTo>
                <a:lnTo>
                  <a:pt x="28575" y="838200"/>
                </a:lnTo>
                <a:lnTo>
                  <a:pt x="28575" y="838200"/>
                </a:lnTo>
                <a:lnTo>
                  <a:pt x="28575" y="838200"/>
                </a:lnTo>
                <a:lnTo>
                  <a:pt x="28575" y="838200"/>
                </a:lnTo>
                <a:lnTo>
                  <a:pt x="28575" y="838200"/>
                </a:lnTo>
                <a:lnTo>
                  <a:pt x="28575" y="838200"/>
                </a:lnTo>
                <a:lnTo>
                  <a:pt x="38100" y="838200"/>
                </a:lnTo>
                <a:lnTo>
                  <a:pt x="38100" y="838200"/>
                </a:lnTo>
                <a:lnTo>
                  <a:pt x="47625" y="838200"/>
                </a:lnTo>
                <a:lnTo>
                  <a:pt x="47625" y="838200"/>
                </a:lnTo>
                <a:lnTo>
                  <a:pt x="47625" y="838200"/>
                </a:lnTo>
                <a:lnTo>
                  <a:pt x="57150" y="838200"/>
                </a:lnTo>
                <a:lnTo>
                  <a:pt x="57150" y="838200"/>
                </a:lnTo>
                <a:lnTo>
                  <a:pt x="66675" y="838200"/>
                </a:lnTo>
                <a:lnTo>
                  <a:pt x="66675" y="828675"/>
                </a:lnTo>
                <a:lnTo>
                  <a:pt x="76200" y="828675"/>
                </a:lnTo>
                <a:lnTo>
                  <a:pt x="85725" y="828675"/>
                </a:lnTo>
                <a:lnTo>
                  <a:pt x="95250" y="828675"/>
                </a:lnTo>
                <a:lnTo>
                  <a:pt x="95250" y="828675"/>
                </a:lnTo>
                <a:lnTo>
                  <a:pt x="104775" y="828675"/>
                </a:lnTo>
                <a:lnTo>
                  <a:pt x="114300" y="819150"/>
                </a:lnTo>
                <a:lnTo>
                  <a:pt x="123825" y="819150"/>
                </a:lnTo>
                <a:lnTo>
                  <a:pt x="133350" y="819150"/>
                </a:lnTo>
                <a:lnTo>
                  <a:pt x="142875" y="819150"/>
                </a:lnTo>
                <a:lnTo>
                  <a:pt x="152400" y="819150"/>
                </a:lnTo>
                <a:lnTo>
                  <a:pt x="161925" y="819150"/>
                </a:lnTo>
                <a:lnTo>
                  <a:pt x="171450" y="819150"/>
                </a:lnTo>
                <a:lnTo>
                  <a:pt x="180975" y="819150"/>
                </a:lnTo>
                <a:lnTo>
                  <a:pt x="190500" y="819150"/>
                </a:lnTo>
                <a:lnTo>
                  <a:pt x="200025" y="819150"/>
                </a:lnTo>
                <a:lnTo>
                  <a:pt x="219075" y="819150"/>
                </a:lnTo>
                <a:lnTo>
                  <a:pt x="219075" y="819150"/>
                </a:lnTo>
                <a:lnTo>
                  <a:pt x="238125" y="819150"/>
                </a:lnTo>
                <a:lnTo>
                  <a:pt x="247650" y="819150"/>
                </a:lnTo>
                <a:lnTo>
                  <a:pt x="257175" y="819150"/>
                </a:lnTo>
                <a:lnTo>
                  <a:pt x="276225" y="819150"/>
                </a:lnTo>
                <a:lnTo>
                  <a:pt x="285750" y="819150"/>
                </a:lnTo>
                <a:lnTo>
                  <a:pt x="295275" y="819150"/>
                </a:lnTo>
                <a:lnTo>
                  <a:pt x="304800" y="819150"/>
                </a:lnTo>
                <a:lnTo>
                  <a:pt x="314325" y="819150"/>
                </a:lnTo>
                <a:lnTo>
                  <a:pt x="333375" y="819150"/>
                </a:lnTo>
                <a:lnTo>
                  <a:pt x="342900" y="819150"/>
                </a:lnTo>
                <a:lnTo>
                  <a:pt x="361950" y="819150"/>
                </a:lnTo>
                <a:lnTo>
                  <a:pt x="371475" y="819150"/>
                </a:lnTo>
                <a:lnTo>
                  <a:pt x="381000" y="819150"/>
                </a:lnTo>
                <a:lnTo>
                  <a:pt x="390525" y="819150"/>
                </a:lnTo>
                <a:lnTo>
                  <a:pt x="400050" y="819150"/>
                </a:lnTo>
                <a:lnTo>
                  <a:pt x="419100" y="819150"/>
                </a:lnTo>
                <a:lnTo>
                  <a:pt x="428625" y="819150"/>
                </a:lnTo>
                <a:lnTo>
                  <a:pt x="447675" y="819150"/>
                </a:lnTo>
                <a:lnTo>
                  <a:pt x="457200" y="819150"/>
                </a:lnTo>
                <a:lnTo>
                  <a:pt x="466725" y="828675"/>
                </a:lnTo>
                <a:lnTo>
                  <a:pt x="476250" y="828675"/>
                </a:lnTo>
                <a:lnTo>
                  <a:pt x="495300" y="828675"/>
                </a:lnTo>
                <a:lnTo>
                  <a:pt x="504825" y="828675"/>
                </a:lnTo>
                <a:lnTo>
                  <a:pt x="523875" y="828675"/>
                </a:lnTo>
                <a:lnTo>
                  <a:pt x="533400" y="828675"/>
                </a:lnTo>
                <a:lnTo>
                  <a:pt x="542925" y="828675"/>
                </a:lnTo>
                <a:lnTo>
                  <a:pt x="561975" y="828675"/>
                </a:lnTo>
                <a:lnTo>
                  <a:pt x="571500" y="828675"/>
                </a:lnTo>
                <a:lnTo>
                  <a:pt x="590550" y="828675"/>
                </a:lnTo>
                <a:lnTo>
                  <a:pt x="600075" y="828675"/>
                </a:lnTo>
                <a:lnTo>
                  <a:pt x="619125" y="828675"/>
                </a:lnTo>
                <a:lnTo>
                  <a:pt x="628650" y="828675"/>
                </a:lnTo>
                <a:lnTo>
                  <a:pt x="647700" y="828675"/>
                </a:lnTo>
                <a:lnTo>
                  <a:pt x="657225" y="828675"/>
                </a:lnTo>
                <a:lnTo>
                  <a:pt x="676275" y="828675"/>
                </a:lnTo>
                <a:lnTo>
                  <a:pt x="695325" y="828675"/>
                </a:lnTo>
                <a:lnTo>
                  <a:pt x="704850" y="828675"/>
                </a:lnTo>
                <a:lnTo>
                  <a:pt x="723900" y="828675"/>
                </a:lnTo>
                <a:lnTo>
                  <a:pt x="733425" y="828675"/>
                </a:lnTo>
                <a:lnTo>
                  <a:pt x="752475" y="828675"/>
                </a:lnTo>
                <a:lnTo>
                  <a:pt x="762000" y="828675"/>
                </a:lnTo>
                <a:lnTo>
                  <a:pt x="781050" y="828675"/>
                </a:lnTo>
                <a:lnTo>
                  <a:pt x="790575" y="828675"/>
                </a:lnTo>
                <a:lnTo>
                  <a:pt x="809625" y="828675"/>
                </a:lnTo>
                <a:lnTo>
                  <a:pt x="819150" y="828675"/>
                </a:lnTo>
                <a:lnTo>
                  <a:pt x="838200" y="828675"/>
                </a:lnTo>
                <a:lnTo>
                  <a:pt x="847725" y="828675"/>
                </a:lnTo>
                <a:lnTo>
                  <a:pt x="866775" y="828675"/>
                </a:lnTo>
                <a:lnTo>
                  <a:pt x="885825" y="828675"/>
                </a:lnTo>
                <a:lnTo>
                  <a:pt x="895350" y="828675"/>
                </a:lnTo>
                <a:lnTo>
                  <a:pt x="914400" y="828675"/>
                </a:lnTo>
                <a:lnTo>
                  <a:pt x="923925" y="828675"/>
                </a:lnTo>
                <a:lnTo>
                  <a:pt x="942975" y="828675"/>
                </a:lnTo>
                <a:lnTo>
                  <a:pt x="952500" y="828675"/>
                </a:lnTo>
                <a:lnTo>
                  <a:pt x="971550" y="828675"/>
                </a:lnTo>
                <a:lnTo>
                  <a:pt x="981075" y="828675"/>
                </a:lnTo>
                <a:lnTo>
                  <a:pt x="1000125" y="828675"/>
                </a:lnTo>
                <a:lnTo>
                  <a:pt x="1019175" y="828675"/>
                </a:lnTo>
                <a:lnTo>
                  <a:pt x="1028700" y="828675"/>
                </a:lnTo>
                <a:lnTo>
                  <a:pt x="1038225" y="828675"/>
                </a:lnTo>
                <a:lnTo>
                  <a:pt x="1057275" y="828675"/>
                </a:lnTo>
                <a:lnTo>
                  <a:pt x="1076325" y="828675"/>
                </a:lnTo>
                <a:lnTo>
                  <a:pt x="1085850" y="828675"/>
                </a:lnTo>
                <a:lnTo>
                  <a:pt x="1104900" y="828675"/>
                </a:lnTo>
                <a:lnTo>
                  <a:pt x="1114425" y="828675"/>
                </a:lnTo>
                <a:lnTo>
                  <a:pt x="1133475" y="828675"/>
                </a:lnTo>
                <a:lnTo>
                  <a:pt x="1143000" y="828675"/>
                </a:lnTo>
                <a:lnTo>
                  <a:pt x="1162050" y="828675"/>
                </a:lnTo>
                <a:lnTo>
                  <a:pt x="1171575" y="828675"/>
                </a:lnTo>
                <a:lnTo>
                  <a:pt x="1190625" y="828675"/>
                </a:lnTo>
                <a:lnTo>
                  <a:pt x="1200150" y="828675"/>
                </a:lnTo>
                <a:lnTo>
                  <a:pt x="1219200" y="828675"/>
                </a:lnTo>
                <a:lnTo>
                  <a:pt x="1228725" y="828675"/>
                </a:lnTo>
                <a:lnTo>
                  <a:pt x="1247775" y="828675"/>
                </a:lnTo>
                <a:lnTo>
                  <a:pt x="1257300" y="828675"/>
                </a:lnTo>
                <a:lnTo>
                  <a:pt x="1266825" y="828675"/>
                </a:lnTo>
                <a:lnTo>
                  <a:pt x="1276350" y="828675"/>
                </a:lnTo>
                <a:lnTo>
                  <a:pt x="1285875" y="828675"/>
                </a:lnTo>
                <a:lnTo>
                  <a:pt x="1295400" y="828675"/>
                </a:lnTo>
                <a:lnTo>
                  <a:pt x="1304925" y="828675"/>
                </a:lnTo>
                <a:lnTo>
                  <a:pt x="1314450" y="828675"/>
                </a:lnTo>
                <a:lnTo>
                  <a:pt x="1323975" y="828675"/>
                </a:lnTo>
                <a:lnTo>
                  <a:pt x="1333500" y="828675"/>
                </a:lnTo>
                <a:lnTo>
                  <a:pt x="1333500" y="819150"/>
                </a:lnTo>
                <a:lnTo>
                  <a:pt x="1343025" y="819150"/>
                </a:lnTo>
                <a:lnTo>
                  <a:pt x="1343025" y="819150"/>
                </a:lnTo>
                <a:lnTo>
                  <a:pt x="1343025" y="819150"/>
                </a:lnTo>
                <a:lnTo>
                  <a:pt x="1343025" y="819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9267825" y="2762250"/>
            <a:ext cx="1371601" cy="771526"/>
          </a:xfrm>
          <a:custGeom>
            <a:avLst/>
            <a:gdLst/>
            <a:ahLst/>
            <a:cxnLst/>
            <a:rect l="0" t="0" r="0" b="0"/>
            <a:pathLst>
              <a:path w="1371601" h="7715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19050" y="66675"/>
                </a:lnTo>
                <a:lnTo>
                  <a:pt x="19050" y="76200"/>
                </a:lnTo>
                <a:lnTo>
                  <a:pt x="19050" y="76200"/>
                </a:lnTo>
                <a:lnTo>
                  <a:pt x="19050" y="85725"/>
                </a:lnTo>
                <a:lnTo>
                  <a:pt x="28575" y="95250"/>
                </a:lnTo>
                <a:lnTo>
                  <a:pt x="28575" y="104775"/>
                </a:lnTo>
                <a:lnTo>
                  <a:pt x="38100" y="114300"/>
                </a:lnTo>
                <a:lnTo>
                  <a:pt x="38100" y="123825"/>
                </a:lnTo>
                <a:lnTo>
                  <a:pt x="47625" y="123825"/>
                </a:lnTo>
                <a:lnTo>
                  <a:pt x="47625" y="133350"/>
                </a:lnTo>
                <a:lnTo>
                  <a:pt x="57150" y="142875"/>
                </a:lnTo>
                <a:lnTo>
                  <a:pt x="57150" y="152400"/>
                </a:lnTo>
                <a:lnTo>
                  <a:pt x="66675" y="161925"/>
                </a:lnTo>
                <a:lnTo>
                  <a:pt x="66675" y="171450"/>
                </a:lnTo>
                <a:lnTo>
                  <a:pt x="66675" y="180975"/>
                </a:lnTo>
                <a:lnTo>
                  <a:pt x="76200" y="190500"/>
                </a:lnTo>
                <a:lnTo>
                  <a:pt x="76200" y="200025"/>
                </a:lnTo>
                <a:lnTo>
                  <a:pt x="85725" y="209550"/>
                </a:lnTo>
                <a:lnTo>
                  <a:pt x="85725" y="219075"/>
                </a:lnTo>
                <a:lnTo>
                  <a:pt x="95250" y="228600"/>
                </a:lnTo>
                <a:lnTo>
                  <a:pt x="95250" y="238125"/>
                </a:lnTo>
                <a:lnTo>
                  <a:pt x="104775" y="247650"/>
                </a:lnTo>
                <a:lnTo>
                  <a:pt x="104775" y="257175"/>
                </a:lnTo>
                <a:lnTo>
                  <a:pt x="114300" y="266700"/>
                </a:lnTo>
                <a:lnTo>
                  <a:pt x="114300" y="276225"/>
                </a:lnTo>
                <a:lnTo>
                  <a:pt x="123825" y="285750"/>
                </a:lnTo>
                <a:lnTo>
                  <a:pt x="123825" y="295275"/>
                </a:lnTo>
                <a:lnTo>
                  <a:pt x="133350" y="304800"/>
                </a:lnTo>
                <a:lnTo>
                  <a:pt x="133350" y="314325"/>
                </a:lnTo>
                <a:lnTo>
                  <a:pt x="142875" y="314325"/>
                </a:lnTo>
                <a:lnTo>
                  <a:pt x="142875" y="323850"/>
                </a:lnTo>
                <a:lnTo>
                  <a:pt x="152400" y="333375"/>
                </a:lnTo>
                <a:lnTo>
                  <a:pt x="152400" y="342900"/>
                </a:lnTo>
                <a:lnTo>
                  <a:pt x="161925" y="352425"/>
                </a:lnTo>
                <a:lnTo>
                  <a:pt x="161925" y="361950"/>
                </a:lnTo>
                <a:lnTo>
                  <a:pt x="171450" y="371475"/>
                </a:lnTo>
                <a:lnTo>
                  <a:pt x="171450" y="381000"/>
                </a:lnTo>
                <a:lnTo>
                  <a:pt x="180975" y="390525"/>
                </a:lnTo>
                <a:lnTo>
                  <a:pt x="180975" y="390525"/>
                </a:lnTo>
                <a:lnTo>
                  <a:pt x="190500" y="400050"/>
                </a:lnTo>
                <a:lnTo>
                  <a:pt x="200025" y="409575"/>
                </a:lnTo>
                <a:lnTo>
                  <a:pt x="200025" y="409575"/>
                </a:lnTo>
                <a:lnTo>
                  <a:pt x="209550" y="419100"/>
                </a:lnTo>
                <a:lnTo>
                  <a:pt x="209550" y="428625"/>
                </a:lnTo>
                <a:lnTo>
                  <a:pt x="219075" y="438150"/>
                </a:lnTo>
                <a:lnTo>
                  <a:pt x="228600" y="447675"/>
                </a:lnTo>
                <a:lnTo>
                  <a:pt x="228600" y="447675"/>
                </a:lnTo>
                <a:lnTo>
                  <a:pt x="238125" y="457200"/>
                </a:lnTo>
                <a:lnTo>
                  <a:pt x="247650" y="466725"/>
                </a:lnTo>
                <a:lnTo>
                  <a:pt x="257175" y="466725"/>
                </a:lnTo>
                <a:lnTo>
                  <a:pt x="257175" y="476250"/>
                </a:lnTo>
                <a:lnTo>
                  <a:pt x="266700" y="476250"/>
                </a:lnTo>
                <a:lnTo>
                  <a:pt x="276225" y="485775"/>
                </a:lnTo>
                <a:lnTo>
                  <a:pt x="285750" y="495300"/>
                </a:lnTo>
                <a:lnTo>
                  <a:pt x="285750" y="495300"/>
                </a:lnTo>
                <a:lnTo>
                  <a:pt x="295275" y="504825"/>
                </a:lnTo>
                <a:lnTo>
                  <a:pt x="304800" y="504825"/>
                </a:lnTo>
                <a:lnTo>
                  <a:pt x="304800" y="514350"/>
                </a:lnTo>
                <a:lnTo>
                  <a:pt x="314325" y="523875"/>
                </a:lnTo>
                <a:lnTo>
                  <a:pt x="323850" y="523875"/>
                </a:lnTo>
                <a:lnTo>
                  <a:pt x="333375" y="533400"/>
                </a:lnTo>
                <a:lnTo>
                  <a:pt x="342900" y="533400"/>
                </a:lnTo>
                <a:lnTo>
                  <a:pt x="342900" y="542925"/>
                </a:lnTo>
                <a:lnTo>
                  <a:pt x="352425" y="552450"/>
                </a:lnTo>
                <a:lnTo>
                  <a:pt x="361950" y="552450"/>
                </a:lnTo>
                <a:lnTo>
                  <a:pt x="361950" y="561975"/>
                </a:lnTo>
                <a:lnTo>
                  <a:pt x="371475" y="561975"/>
                </a:lnTo>
                <a:lnTo>
                  <a:pt x="381000" y="571500"/>
                </a:lnTo>
                <a:lnTo>
                  <a:pt x="390525" y="571500"/>
                </a:lnTo>
                <a:lnTo>
                  <a:pt x="390525" y="581025"/>
                </a:lnTo>
                <a:lnTo>
                  <a:pt x="400050" y="581025"/>
                </a:lnTo>
                <a:lnTo>
                  <a:pt x="400050" y="590550"/>
                </a:lnTo>
                <a:lnTo>
                  <a:pt x="409575" y="590550"/>
                </a:lnTo>
                <a:lnTo>
                  <a:pt x="419100" y="600075"/>
                </a:lnTo>
                <a:lnTo>
                  <a:pt x="428625" y="600075"/>
                </a:lnTo>
                <a:lnTo>
                  <a:pt x="428625" y="609600"/>
                </a:lnTo>
                <a:lnTo>
                  <a:pt x="438150" y="609600"/>
                </a:lnTo>
                <a:lnTo>
                  <a:pt x="447675" y="609600"/>
                </a:lnTo>
                <a:lnTo>
                  <a:pt x="447675" y="619125"/>
                </a:lnTo>
                <a:lnTo>
                  <a:pt x="457200" y="619125"/>
                </a:lnTo>
                <a:lnTo>
                  <a:pt x="466725" y="619125"/>
                </a:lnTo>
                <a:lnTo>
                  <a:pt x="466725" y="628650"/>
                </a:lnTo>
                <a:lnTo>
                  <a:pt x="476250" y="628650"/>
                </a:lnTo>
                <a:lnTo>
                  <a:pt x="485775" y="638175"/>
                </a:lnTo>
                <a:lnTo>
                  <a:pt x="495300" y="638175"/>
                </a:lnTo>
                <a:lnTo>
                  <a:pt x="495300" y="638175"/>
                </a:lnTo>
                <a:lnTo>
                  <a:pt x="504825" y="647700"/>
                </a:lnTo>
                <a:lnTo>
                  <a:pt x="514350" y="647700"/>
                </a:lnTo>
                <a:lnTo>
                  <a:pt x="514350" y="647700"/>
                </a:lnTo>
                <a:lnTo>
                  <a:pt x="523875" y="647700"/>
                </a:lnTo>
                <a:lnTo>
                  <a:pt x="533400" y="657225"/>
                </a:lnTo>
                <a:lnTo>
                  <a:pt x="533400" y="657225"/>
                </a:lnTo>
                <a:lnTo>
                  <a:pt x="542925" y="657225"/>
                </a:lnTo>
                <a:lnTo>
                  <a:pt x="552450" y="657225"/>
                </a:lnTo>
                <a:lnTo>
                  <a:pt x="552450" y="666750"/>
                </a:lnTo>
                <a:lnTo>
                  <a:pt x="561975" y="666750"/>
                </a:lnTo>
                <a:lnTo>
                  <a:pt x="571500" y="666750"/>
                </a:lnTo>
                <a:lnTo>
                  <a:pt x="581025" y="666750"/>
                </a:lnTo>
                <a:lnTo>
                  <a:pt x="590550" y="666750"/>
                </a:lnTo>
                <a:lnTo>
                  <a:pt x="590550" y="676275"/>
                </a:lnTo>
                <a:lnTo>
                  <a:pt x="600075" y="676275"/>
                </a:lnTo>
                <a:lnTo>
                  <a:pt x="609600" y="676275"/>
                </a:lnTo>
                <a:lnTo>
                  <a:pt x="609600" y="676275"/>
                </a:lnTo>
                <a:lnTo>
                  <a:pt x="619125" y="676275"/>
                </a:lnTo>
                <a:lnTo>
                  <a:pt x="628650" y="676275"/>
                </a:lnTo>
                <a:lnTo>
                  <a:pt x="638175" y="685800"/>
                </a:lnTo>
                <a:lnTo>
                  <a:pt x="638175" y="685800"/>
                </a:lnTo>
                <a:lnTo>
                  <a:pt x="647700" y="685800"/>
                </a:lnTo>
                <a:lnTo>
                  <a:pt x="657225" y="685800"/>
                </a:lnTo>
                <a:lnTo>
                  <a:pt x="666750" y="685800"/>
                </a:lnTo>
                <a:lnTo>
                  <a:pt x="666750" y="685800"/>
                </a:lnTo>
                <a:lnTo>
                  <a:pt x="676275" y="695325"/>
                </a:lnTo>
                <a:lnTo>
                  <a:pt x="685800" y="695325"/>
                </a:lnTo>
                <a:lnTo>
                  <a:pt x="685800" y="695325"/>
                </a:lnTo>
                <a:lnTo>
                  <a:pt x="695325" y="695325"/>
                </a:lnTo>
                <a:lnTo>
                  <a:pt x="695325" y="695325"/>
                </a:lnTo>
                <a:lnTo>
                  <a:pt x="704850" y="704850"/>
                </a:lnTo>
                <a:lnTo>
                  <a:pt x="714375" y="704850"/>
                </a:lnTo>
                <a:lnTo>
                  <a:pt x="723900" y="704850"/>
                </a:lnTo>
                <a:lnTo>
                  <a:pt x="733425" y="704850"/>
                </a:lnTo>
                <a:lnTo>
                  <a:pt x="742950" y="704850"/>
                </a:lnTo>
                <a:lnTo>
                  <a:pt x="742950" y="704850"/>
                </a:lnTo>
                <a:lnTo>
                  <a:pt x="752475" y="704850"/>
                </a:lnTo>
                <a:lnTo>
                  <a:pt x="752475" y="714375"/>
                </a:lnTo>
                <a:lnTo>
                  <a:pt x="762000" y="714375"/>
                </a:lnTo>
                <a:lnTo>
                  <a:pt x="771525" y="714375"/>
                </a:lnTo>
                <a:lnTo>
                  <a:pt x="781050" y="714375"/>
                </a:lnTo>
                <a:lnTo>
                  <a:pt x="781050" y="714375"/>
                </a:lnTo>
                <a:lnTo>
                  <a:pt x="790575" y="714375"/>
                </a:lnTo>
                <a:lnTo>
                  <a:pt x="800100" y="714375"/>
                </a:lnTo>
                <a:lnTo>
                  <a:pt x="809625" y="714375"/>
                </a:lnTo>
                <a:lnTo>
                  <a:pt x="819150" y="723900"/>
                </a:lnTo>
                <a:lnTo>
                  <a:pt x="828675" y="723900"/>
                </a:lnTo>
                <a:lnTo>
                  <a:pt x="828675" y="723900"/>
                </a:lnTo>
                <a:lnTo>
                  <a:pt x="838200" y="723900"/>
                </a:lnTo>
                <a:lnTo>
                  <a:pt x="838200" y="723900"/>
                </a:lnTo>
                <a:lnTo>
                  <a:pt x="847725" y="723900"/>
                </a:lnTo>
                <a:lnTo>
                  <a:pt x="857250" y="723900"/>
                </a:lnTo>
                <a:lnTo>
                  <a:pt x="866775" y="723900"/>
                </a:lnTo>
                <a:lnTo>
                  <a:pt x="876300" y="733425"/>
                </a:lnTo>
                <a:lnTo>
                  <a:pt x="876300" y="733425"/>
                </a:lnTo>
                <a:lnTo>
                  <a:pt x="885825" y="733425"/>
                </a:lnTo>
                <a:lnTo>
                  <a:pt x="895350" y="733425"/>
                </a:lnTo>
                <a:lnTo>
                  <a:pt x="904875" y="733425"/>
                </a:lnTo>
                <a:lnTo>
                  <a:pt x="914400" y="733425"/>
                </a:lnTo>
                <a:lnTo>
                  <a:pt x="914400" y="733425"/>
                </a:lnTo>
                <a:lnTo>
                  <a:pt x="923925" y="733425"/>
                </a:lnTo>
                <a:lnTo>
                  <a:pt x="933450" y="733425"/>
                </a:lnTo>
                <a:lnTo>
                  <a:pt x="942975" y="733425"/>
                </a:lnTo>
                <a:lnTo>
                  <a:pt x="952500" y="733425"/>
                </a:lnTo>
                <a:lnTo>
                  <a:pt x="962025" y="733425"/>
                </a:lnTo>
                <a:lnTo>
                  <a:pt x="962025" y="742950"/>
                </a:lnTo>
                <a:lnTo>
                  <a:pt x="971550" y="742950"/>
                </a:lnTo>
                <a:lnTo>
                  <a:pt x="981075" y="742950"/>
                </a:lnTo>
                <a:lnTo>
                  <a:pt x="990600" y="742950"/>
                </a:lnTo>
                <a:lnTo>
                  <a:pt x="1000125" y="742950"/>
                </a:lnTo>
                <a:lnTo>
                  <a:pt x="1000125" y="742950"/>
                </a:lnTo>
                <a:lnTo>
                  <a:pt x="1019175" y="742950"/>
                </a:lnTo>
                <a:lnTo>
                  <a:pt x="1019175" y="742950"/>
                </a:lnTo>
                <a:lnTo>
                  <a:pt x="1028700" y="742950"/>
                </a:lnTo>
                <a:lnTo>
                  <a:pt x="1038225" y="742950"/>
                </a:lnTo>
                <a:lnTo>
                  <a:pt x="1047750" y="752475"/>
                </a:lnTo>
                <a:lnTo>
                  <a:pt x="1057275" y="752475"/>
                </a:lnTo>
                <a:lnTo>
                  <a:pt x="1066800" y="752475"/>
                </a:lnTo>
                <a:lnTo>
                  <a:pt x="1076325" y="752475"/>
                </a:lnTo>
                <a:lnTo>
                  <a:pt x="1085850" y="752475"/>
                </a:lnTo>
                <a:lnTo>
                  <a:pt x="1095375" y="752475"/>
                </a:lnTo>
                <a:lnTo>
                  <a:pt x="1095375" y="752475"/>
                </a:lnTo>
                <a:lnTo>
                  <a:pt x="1104900" y="762000"/>
                </a:lnTo>
                <a:lnTo>
                  <a:pt x="1114425" y="762000"/>
                </a:lnTo>
                <a:lnTo>
                  <a:pt x="1123950" y="762000"/>
                </a:lnTo>
                <a:lnTo>
                  <a:pt x="1133475" y="762000"/>
                </a:lnTo>
                <a:lnTo>
                  <a:pt x="1143000" y="762000"/>
                </a:lnTo>
                <a:lnTo>
                  <a:pt x="1152525" y="762000"/>
                </a:lnTo>
                <a:lnTo>
                  <a:pt x="1162050" y="762000"/>
                </a:lnTo>
                <a:lnTo>
                  <a:pt x="1171575" y="762000"/>
                </a:lnTo>
                <a:lnTo>
                  <a:pt x="1171575" y="762000"/>
                </a:lnTo>
                <a:lnTo>
                  <a:pt x="1181100" y="762000"/>
                </a:lnTo>
                <a:lnTo>
                  <a:pt x="1190625" y="762000"/>
                </a:lnTo>
                <a:lnTo>
                  <a:pt x="1200150" y="762000"/>
                </a:lnTo>
                <a:lnTo>
                  <a:pt x="1200150" y="762000"/>
                </a:lnTo>
                <a:lnTo>
                  <a:pt x="1209675" y="762000"/>
                </a:lnTo>
                <a:lnTo>
                  <a:pt x="1219200" y="762000"/>
                </a:lnTo>
                <a:lnTo>
                  <a:pt x="1228725" y="762000"/>
                </a:lnTo>
                <a:lnTo>
                  <a:pt x="1228725" y="762000"/>
                </a:lnTo>
                <a:lnTo>
                  <a:pt x="1247775" y="762000"/>
                </a:lnTo>
                <a:lnTo>
                  <a:pt x="1257300" y="762000"/>
                </a:lnTo>
                <a:lnTo>
                  <a:pt x="1257300" y="762000"/>
                </a:lnTo>
                <a:lnTo>
                  <a:pt x="1266825" y="762000"/>
                </a:lnTo>
                <a:lnTo>
                  <a:pt x="1266825" y="762000"/>
                </a:lnTo>
                <a:lnTo>
                  <a:pt x="1276350" y="762000"/>
                </a:lnTo>
                <a:lnTo>
                  <a:pt x="1285875" y="771525"/>
                </a:lnTo>
                <a:lnTo>
                  <a:pt x="1295400" y="771525"/>
                </a:lnTo>
                <a:lnTo>
                  <a:pt x="1295400" y="771525"/>
                </a:lnTo>
                <a:lnTo>
                  <a:pt x="1304925" y="771525"/>
                </a:lnTo>
                <a:lnTo>
                  <a:pt x="1314450" y="771525"/>
                </a:lnTo>
                <a:lnTo>
                  <a:pt x="1323975" y="771525"/>
                </a:lnTo>
                <a:lnTo>
                  <a:pt x="1323975" y="771525"/>
                </a:lnTo>
                <a:lnTo>
                  <a:pt x="1333500" y="771525"/>
                </a:lnTo>
                <a:lnTo>
                  <a:pt x="1343025" y="771525"/>
                </a:lnTo>
                <a:lnTo>
                  <a:pt x="1343025" y="771525"/>
                </a:lnTo>
                <a:lnTo>
                  <a:pt x="1343025" y="771525"/>
                </a:lnTo>
                <a:lnTo>
                  <a:pt x="1352550" y="762000"/>
                </a:lnTo>
                <a:lnTo>
                  <a:pt x="1352550" y="762000"/>
                </a:lnTo>
                <a:lnTo>
                  <a:pt x="1352550" y="762000"/>
                </a:lnTo>
                <a:lnTo>
                  <a:pt x="1352550" y="762000"/>
                </a:lnTo>
                <a:lnTo>
                  <a:pt x="1362075" y="762000"/>
                </a:lnTo>
                <a:lnTo>
                  <a:pt x="1362075" y="762000"/>
                </a:lnTo>
                <a:lnTo>
                  <a:pt x="1362075" y="762000"/>
                </a:lnTo>
                <a:lnTo>
                  <a:pt x="1362075" y="762000"/>
                </a:lnTo>
                <a:lnTo>
                  <a:pt x="1371600" y="762000"/>
                </a:lnTo>
                <a:lnTo>
                  <a:pt x="1362075" y="762000"/>
                </a:lnTo>
                <a:lnTo>
                  <a:pt x="1362075" y="762000"/>
                </a:lnTo>
                <a:lnTo>
                  <a:pt x="1362075" y="762000"/>
                </a:lnTo>
                <a:lnTo>
                  <a:pt x="1362075" y="762000"/>
                </a:lnTo>
                <a:lnTo>
                  <a:pt x="1362075" y="762000"/>
                </a:lnTo>
                <a:lnTo>
                  <a:pt x="1362075" y="762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10601325" y="3533775"/>
            <a:ext cx="1" cy="9526"/>
          </a:xfrm>
          <a:custGeom>
            <a:avLst/>
            <a:gdLst/>
            <a:ahLst/>
            <a:cxnLst/>
            <a:rect l="0" t="0" r="0" b="0"/>
            <a:pathLst>
              <a:path w="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8524875" y="4448175"/>
            <a:ext cx="238126" cy="838201"/>
          </a:xfrm>
          <a:custGeom>
            <a:avLst/>
            <a:gdLst/>
            <a:ahLst/>
            <a:cxnLst/>
            <a:rect l="0" t="0" r="0" b="0"/>
            <a:pathLst>
              <a:path w="238126" h="838201">
                <a:moveTo>
                  <a:pt x="47625" y="9525"/>
                </a:moveTo>
                <a:lnTo>
                  <a:pt x="47625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38100" y="57150"/>
                </a:lnTo>
                <a:lnTo>
                  <a:pt x="38100" y="66675"/>
                </a:lnTo>
                <a:lnTo>
                  <a:pt x="38100" y="85725"/>
                </a:lnTo>
                <a:lnTo>
                  <a:pt x="38100" y="114300"/>
                </a:lnTo>
                <a:lnTo>
                  <a:pt x="28575" y="133350"/>
                </a:lnTo>
                <a:lnTo>
                  <a:pt x="28575" y="152400"/>
                </a:lnTo>
                <a:lnTo>
                  <a:pt x="19050" y="171450"/>
                </a:lnTo>
                <a:lnTo>
                  <a:pt x="19050" y="180975"/>
                </a:lnTo>
                <a:lnTo>
                  <a:pt x="19050" y="190500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0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9525" y="142875"/>
                </a:lnTo>
                <a:lnTo>
                  <a:pt x="9525" y="123825"/>
                </a:lnTo>
                <a:lnTo>
                  <a:pt x="9525" y="104775"/>
                </a:lnTo>
                <a:lnTo>
                  <a:pt x="19050" y="85725"/>
                </a:lnTo>
                <a:lnTo>
                  <a:pt x="28575" y="66675"/>
                </a:lnTo>
                <a:lnTo>
                  <a:pt x="28575" y="47625"/>
                </a:lnTo>
                <a:lnTo>
                  <a:pt x="38100" y="28575"/>
                </a:lnTo>
                <a:lnTo>
                  <a:pt x="47625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104775" y="38100"/>
                </a:lnTo>
                <a:lnTo>
                  <a:pt x="104775" y="57150"/>
                </a:lnTo>
                <a:lnTo>
                  <a:pt x="104775" y="76200"/>
                </a:lnTo>
                <a:lnTo>
                  <a:pt x="114300" y="95250"/>
                </a:lnTo>
                <a:lnTo>
                  <a:pt x="104775" y="133350"/>
                </a:lnTo>
                <a:lnTo>
                  <a:pt x="104775" y="161925"/>
                </a:lnTo>
                <a:lnTo>
                  <a:pt x="104775" y="190500"/>
                </a:lnTo>
                <a:lnTo>
                  <a:pt x="104775" y="238125"/>
                </a:lnTo>
                <a:lnTo>
                  <a:pt x="95250" y="276225"/>
                </a:lnTo>
                <a:lnTo>
                  <a:pt x="95250" y="314325"/>
                </a:lnTo>
                <a:lnTo>
                  <a:pt x="85725" y="361950"/>
                </a:lnTo>
                <a:lnTo>
                  <a:pt x="76200" y="409575"/>
                </a:lnTo>
                <a:lnTo>
                  <a:pt x="66675" y="457200"/>
                </a:lnTo>
                <a:lnTo>
                  <a:pt x="57150" y="504825"/>
                </a:lnTo>
                <a:lnTo>
                  <a:pt x="57150" y="552450"/>
                </a:lnTo>
                <a:lnTo>
                  <a:pt x="47625" y="600075"/>
                </a:lnTo>
                <a:lnTo>
                  <a:pt x="47625" y="647700"/>
                </a:lnTo>
                <a:lnTo>
                  <a:pt x="47625" y="685800"/>
                </a:lnTo>
                <a:lnTo>
                  <a:pt x="47625" y="723900"/>
                </a:lnTo>
                <a:lnTo>
                  <a:pt x="47625" y="762000"/>
                </a:lnTo>
                <a:lnTo>
                  <a:pt x="47625" y="790575"/>
                </a:lnTo>
                <a:lnTo>
                  <a:pt x="57150" y="809625"/>
                </a:lnTo>
                <a:lnTo>
                  <a:pt x="66675" y="828675"/>
                </a:lnTo>
                <a:lnTo>
                  <a:pt x="76200" y="838200"/>
                </a:lnTo>
                <a:lnTo>
                  <a:pt x="85725" y="838200"/>
                </a:lnTo>
                <a:lnTo>
                  <a:pt x="95250" y="838200"/>
                </a:lnTo>
                <a:lnTo>
                  <a:pt x="104775" y="838200"/>
                </a:lnTo>
                <a:lnTo>
                  <a:pt x="123825" y="828675"/>
                </a:lnTo>
                <a:lnTo>
                  <a:pt x="133350" y="809625"/>
                </a:lnTo>
                <a:lnTo>
                  <a:pt x="142875" y="790575"/>
                </a:lnTo>
                <a:lnTo>
                  <a:pt x="161925" y="771525"/>
                </a:lnTo>
                <a:lnTo>
                  <a:pt x="180975" y="752475"/>
                </a:lnTo>
                <a:lnTo>
                  <a:pt x="190500" y="733425"/>
                </a:lnTo>
                <a:lnTo>
                  <a:pt x="200025" y="704850"/>
                </a:lnTo>
                <a:lnTo>
                  <a:pt x="209550" y="685800"/>
                </a:lnTo>
                <a:lnTo>
                  <a:pt x="219075" y="676275"/>
                </a:lnTo>
                <a:lnTo>
                  <a:pt x="228600" y="657225"/>
                </a:lnTo>
                <a:lnTo>
                  <a:pt x="228600" y="657225"/>
                </a:lnTo>
                <a:lnTo>
                  <a:pt x="238125" y="657225"/>
                </a:lnTo>
                <a:lnTo>
                  <a:pt x="238125" y="657225"/>
                </a:lnTo>
                <a:lnTo>
                  <a:pt x="228600" y="657225"/>
                </a:lnTo>
                <a:lnTo>
                  <a:pt x="228600" y="666750"/>
                </a:lnTo>
                <a:lnTo>
                  <a:pt x="228600" y="666750"/>
                </a:lnTo>
                <a:lnTo>
                  <a:pt x="228600" y="666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8953500" y="4505325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9525"/>
                </a:move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8963025" y="4591050"/>
            <a:ext cx="95251" cy="19051"/>
          </a:xfrm>
          <a:custGeom>
            <a:avLst/>
            <a:gdLst/>
            <a:ahLst/>
            <a:cxnLst/>
            <a:rect l="0" t="0" r="0" b="0"/>
            <a:pathLst>
              <a:path w="95251" h="19051">
                <a:moveTo>
                  <a:pt x="0" y="19050"/>
                </a:move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9296400" y="4400550"/>
            <a:ext cx="133351" cy="409576"/>
          </a:xfrm>
          <a:custGeom>
            <a:avLst/>
            <a:gdLst/>
            <a:ahLst/>
            <a:cxnLst/>
            <a:rect l="0" t="0" r="0" b="0"/>
            <a:pathLst>
              <a:path w="133351" h="409576">
                <a:moveTo>
                  <a:pt x="0" y="171450"/>
                </a:move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42875"/>
                </a:lnTo>
                <a:lnTo>
                  <a:pt x="19050" y="133350"/>
                </a:lnTo>
                <a:lnTo>
                  <a:pt x="19050" y="114300"/>
                </a:lnTo>
                <a:lnTo>
                  <a:pt x="28575" y="95250"/>
                </a:lnTo>
                <a:lnTo>
                  <a:pt x="38100" y="76200"/>
                </a:lnTo>
                <a:lnTo>
                  <a:pt x="47625" y="66675"/>
                </a:lnTo>
                <a:lnTo>
                  <a:pt x="57150" y="47625"/>
                </a:lnTo>
                <a:lnTo>
                  <a:pt x="57150" y="38100"/>
                </a:lnTo>
                <a:lnTo>
                  <a:pt x="66675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57150"/>
                </a:lnTo>
                <a:lnTo>
                  <a:pt x="66675" y="66675"/>
                </a:lnTo>
                <a:lnTo>
                  <a:pt x="66675" y="85725"/>
                </a:lnTo>
                <a:lnTo>
                  <a:pt x="66675" y="114300"/>
                </a:lnTo>
                <a:lnTo>
                  <a:pt x="57150" y="133350"/>
                </a:lnTo>
                <a:lnTo>
                  <a:pt x="57150" y="152400"/>
                </a:lnTo>
                <a:lnTo>
                  <a:pt x="57150" y="180975"/>
                </a:lnTo>
                <a:lnTo>
                  <a:pt x="57150" y="209550"/>
                </a:lnTo>
                <a:lnTo>
                  <a:pt x="57150" y="228600"/>
                </a:lnTo>
                <a:lnTo>
                  <a:pt x="66675" y="257175"/>
                </a:lnTo>
                <a:lnTo>
                  <a:pt x="57150" y="285750"/>
                </a:lnTo>
                <a:lnTo>
                  <a:pt x="57150" y="304800"/>
                </a:lnTo>
                <a:lnTo>
                  <a:pt x="57150" y="333375"/>
                </a:lnTo>
                <a:lnTo>
                  <a:pt x="57150" y="342900"/>
                </a:lnTo>
                <a:lnTo>
                  <a:pt x="57150" y="361950"/>
                </a:lnTo>
                <a:lnTo>
                  <a:pt x="57150" y="371475"/>
                </a:lnTo>
                <a:lnTo>
                  <a:pt x="57150" y="390525"/>
                </a:lnTo>
                <a:lnTo>
                  <a:pt x="57150" y="400050"/>
                </a:lnTo>
                <a:lnTo>
                  <a:pt x="47625" y="409575"/>
                </a:lnTo>
                <a:lnTo>
                  <a:pt x="47625" y="409575"/>
                </a:lnTo>
                <a:lnTo>
                  <a:pt x="47625" y="409575"/>
                </a:lnTo>
                <a:lnTo>
                  <a:pt x="38100" y="409575"/>
                </a:lnTo>
                <a:lnTo>
                  <a:pt x="38100" y="409575"/>
                </a:lnTo>
                <a:lnTo>
                  <a:pt x="28575" y="409575"/>
                </a:lnTo>
                <a:lnTo>
                  <a:pt x="28575" y="409575"/>
                </a:lnTo>
                <a:lnTo>
                  <a:pt x="19050" y="409575"/>
                </a:lnTo>
                <a:lnTo>
                  <a:pt x="9525" y="409575"/>
                </a:lnTo>
                <a:lnTo>
                  <a:pt x="9525" y="409575"/>
                </a:lnTo>
                <a:lnTo>
                  <a:pt x="0" y="409575"/>
                </a:lnTo>
                <a:lnTo>
                  <a:pt x="0" y="409575"/>
                </a:lnTo>
                <a:lnTo>
                  <a:pt x="0" y="409575"/>
                </a:lnTo>
                <a:lnTo>
                  <a:pt x="0" y="409575"/>
                </a:lnTo>
                <a:lnTo>
                  <a:pt x="0" y="409575"/>
                </a:lnTo>
                <a:lnTo>
                  <a:pt x="0" y="409575"/>
                </a:lnTo>
                <a:lnTo>
                  <a:pt x="9525" y="409575"/>
                </a:lnTo>
                <a:lnTo>
                  <a:pt x="19050" y="409575"/>
                </a:lnTo>
                <a:lnTo>
                  <a:pt x="19050" y="400050"/>
                </a:lnTo>
                <a:lnTo>
                  <a:pt x="38100" y="400050"/>
                </a:lnTo>
                <a:lnTo>
                  <a:pt x="47625" y="400050"/>
                </a:lnTo>
                <a:lnTo>
                  <a:pt x="57150" y="390525"/>
                </a:lnTo>
                <a:lnTo>
                  <a:pt x="76200" y="390525"/>
                </a:lnTo>
                <a:lnTo>
                  <a:pt x="85725" y="390525"/>
                </a:lnTo>
                <a:lnTo>
                  <a:pt x="95250" y="390525"/>
                </a:lnTo>
                <a:lnTo>
                  <a:pt x="104775" y="390525"/>
                </a:lnTo>
                <a:lnTo>
                  <a:pt x="123825" y="390525"/>
                </a:lnTo>
                <a:lnTo>
                  <a:pt x="123825" y="390525"/>
                </a:lnTo>
                <a:lnTo>
                  <a:pt x="133350" y="390525"/>
                </a:lnTo>
                <a:lnTo>
                  <a:pt x="13335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9620250" y="4505325"/>
            <a:ext cx="133351" cy="28576"/>
          </a:xfrm>
          <a:custGeom>
            <a:avLst/>
            <a:gdLst/>
            <a:ahLst/>
            <a:cxnLst/>
            <a:rect l="0" t="0" r="0" b="0"/>
            <a:pathLst>
              <a:path w="133351" h="28576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9963150" y="4105275"/>
            <a:ext cx="285751" cy="361951"/>
          </a:xfrm>
          <a:custGeom>
            <a:avLst/>
            <a:gdLst/>
            <a:ahLst/>
            <a:cxnLst/>
            <a:rect l="0" t="0" r="0" b="0"/>
            <a:pathLst>
              <a:path w="285751" h="361951">
                <a:moveTo>
                  <a:pt x="28575" y="85725"/>
                </a:moveTo>
                <a:lnTo>
                  <a:pt x="28575" y="85725"/>
                </a:lnTo>
                <a:lnTo>
                  <a:pt x="28575" y="95250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33350"/>
                </a:lnTo>
                <a:lnTo>
                  <a:pt x="9525" y="161925"/>
                </a:lnTo>
                <a:lnTo>
                  <a:pt x="9525" y="180975"/>
                </a:lnTo>
                <a:lnTo>
                  <a:pt x="0" y="200025"/>
                </a:lnTo>
                <a:lnTo>
                  <a:pt x="9525" y="228600"/>
                </a:lnTo>
                <a:lnTo>
                  <a:pt x="9525" y="247650"/>
                </a:lnTo>
                <a:lnTo>
                  <a:pt x="9525" y="276225"/>
                </a:lnTo>
                <a:lnTo>
                  <a:pt x="19050" y="295275"/>
                </a:lnTo>
                <a:lnTo>
                  <a:pt x="19050" y="314325"/>
                </a:lnTo>
                <a:lnTo>
                  <a:pt x="28575" y="333375"/>
                </a:lnTo>
                <a:lnTo>
                  <a:pt x="47625" y="342900"/>
                </a:lnTo>
                <a:lnTo>
                  <a:pt x="57150" y="352425"/>
                </a:lnTo>
                <a:lnTo>
                  <a:pt x="76200" y="361950"/>
                </a:lnTo>
                <a:lnTo>
                  <a:pt x="95250" y="361950"/>
                </a:lnTo>
                <a:lnTo>
                  <a:pt x="114300" y="352425"/>
                </a:lnTo>
                <a:lnTo>
                  <a:pt x="133350" y="352425"/>
                </a:lnTo>
                <a:lnTo>
                  <a:pt x="152400" y="342900"/>
                </a:lnTo>
                <a:lnTo>
                  <a:pt x="171450" y="333375"/>
                </a:lnTo>
                <a:lnTo>
                  <a:pt x="190500" y="314325"/>
                </a:lnTo>
                <a:lnTo>
                  <a:pt x="209550" y="285750"/>
                </a:lnTo>
                <a:lnTo>
                  <a:pt x="228600" y="266700"/>
                </a:lnTo>
                <a:lnTo>
                  <a:pt x="238125" y="238125"/>
                </a:lnTo>
                <a:lnTo>
                  <a:pt x="257175" y="209550"/>
                </a:lnTo>
                <a:lnTo>
                  <a:pt x="276225" y="190500"/>
                </a:lnTo>
                <a:lnTo>
                  <a:pt x="276225" y="161925"/>
                </a:lnTo>
                <a:lnTo>
                  <a:pt x="276225" y="133350"/>
                </a:lnTo>
                <a:lnTo>
                  <a:pt x="285750" y="114300"/>
                </a:lnTo>
                <a:lnTo>
                  <a:pt x="285750" y="85725"/>
                </a:lnTo>
                <a:lnTo>
                  <a:pt x="276225" y="66675"/>
                </a:lnTo>
                <a:lnTo>
                  <a:pt x="276225" y="38100"/>
                </a:lnTo>
                <a:lnTo>
                  <a:pt x="257175" y="28575"/>
                </a:lnTo>
                <a:lnTo>
                  <a:pt x="247650" y="19050"/>
                </a:lnTo>
                <a:lnTo>
                  <a:pt x="238125" y="9525"/>
                </a:lnTo>
                <a:lnTo>
                  <a:pt x="219075" y="0"/>
                </a:lnTo>
                <a:lnTo>
                  <a:pt x="200025" y="0"/>
                </a:lnTo>
                <a:lnTo>
                  <a:pt x="180975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33350" y="19050"/>
                </a:lnTo>
                <a:lnTo>
                  <a:pt x="114300" y="28575"/>
                </a:lnTo>
                <a:lnTo>
                  <a:pt x="95250" y="47625"/>
                </a:lnTo>
                <a:lnTo>
                  <a:pt x="85725" y="57150"/>
                </a:lnTo>
                <a:lnTo>
                  <a:pt x="66675" y="76200"/>
                </a:lnTo>
                <a:lnTo>
                  <a:pt x="57150" y="104775"/>
                </a:lnTo>
                <a:lnTo>
                  <a:pt x="38100" y="123825"/>
                </a:lnTo>
                <a:lnTo>
                  <a:pt x="38100" y="142875"/>
                </a:lnTo>
                <a:lnTo>
                  <a:pt x="28575" y="171450"/>
                </a:lnTo>
                <a:lnTo>
                  <a:pt x="28575" y="190500"/>
                </a:lnTo>
                <a:lnTo>
                  <a:pt x="28575" y="200025"/>
                </a:lnTo>
                <a:lnTo>
                  <a:pt x="2857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10086975" y="4276725"/>
            <a:ext cx="104776" cy="190501"/>
          </a:xfrm>
          <a:custGeom>
            <a:avLst/>
            <a:gdLst/>
            <a:ahLst/>
            <a:cxnLst/>
            <a:rect l="0" t="0" r="0" b="0"/>
            <a:pathLst>
              <a:path w="104776" h="1905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28575" y="66675"/>
                </a:lnTo>
                <a:lnTo>
                  <a:pt x="38100" y="85725"/>
                </a:lnTo>
                <a:lnTo>
                  <a:pt x="47625" y="95250"/>
                </a:lnTo>
                <a:lnTo>
                  <a:pt x="57150" y="114300"/>
                </a:lnTo>
                <a:lnTo>
                  <a:pt x="66675" y="123825"/>
                </a:lnTo>
                <a:lnTo>
                  <a:pt x="76200" y="142875"/>
                </a:lnTo>
                <a:lnTo>
                  <a:pt x="85725" y="152400"/>
                </a:lnTo>
                <a:lnTo>
                  <a:pt x="95250" y="171450"/>
                </a:lnTo>
                <a:lnTo>
                  <a:pt x="104775" y="180975"/>
                </a:lnTo>
                <a:lnTo>
                  <a:pt x="104775" y="190500"/>
                </a:lnTo>
                <a:lnTo>
                  <a:pt x="104775" y="190500"/>
                </a:lnTo>
                <a:lnTo>
                  <a:pt x="1047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10296525" y="4324350"/>
            <a:ext cx="66676" cy="142876"/>
          </a:xfrm>
          <a:custGeom>
            <a:avLst/>
            <a:gdLst/>
            <a:ahLst/>
            <a:cxnLst/>
            <a:rect l="0" t="0" r="0" b="0"/>
            <a:pathLst>
              <a:path w="66676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19050" y="47625"/>
                </a:lnTo>
                <a:lnTo>
                  <a:pt x="19050" y="66675"/>
                </a:lnTo>
                <a:lnTo>
                  <a:pt x="28575" y="76200"/>
                </a:lnTo>
                <a:lnTo>
                  <a:pt x="38100" y="85725"/>
                </a:lnTo>
                <a:lnTo>
                  <a:pt x="38100" y="95250"/>
                </a:lnTo>
                <a:lnTo>
                  <a:pt x="47625" y="114300"/>
                </a:lnTo>
                <a:lnTo>
                  <a:pt x="57150" y="123825"/>
                </a:lnTo>
                <a:lnTo>
                  <a:pt x="66675" y="133350"/>
                </a:lnTo>
                <a:lnTo>
                  <a:pt x="66675" y="142875"/>
                </a:lnTo>
                <a:lnTo>
                  <a:pt x="66675" y="142875"/>
                </a:lnTo>
                <a:lnTo>
                  <a:pt x="6667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10315575" y="4314825"/>
            <a:ext cx="85726" cy="123826"/>
          </a:xfrm>
          <a:custGeom>
            <a:avLst/>
            <a:gdLst/>
            <a:ahLst/>
            <a:cxnLst/>
            <a:rect l="0" t="0" r="0" b="0"/>
            <a:pathLst>
              <a:path w="85726" h="12382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57150" y="47625"/>
                </a:lnTo>
                <a:lnTo>
                  <a:pt x="47625" y="57150"/>
                </a:lnTo>
                <a:lnTo>
                  <a:pt x="38100" y="76200"/>
                </a:lnTo>
                <a:lnTo>
                  <a:pt x="19050" y="85725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9896475" y="4552950"/>
            <a:ext cx="533401" cy="19051"/>
          </a:xfrm>
          <a:custGeom>
            <a:avLst/>
            <a:gdLst/>
            <a:ahLst/>
            <a:cxnLst/>
            <a:rect l="0" t="0" r="0" b="0"/>
            <a:pathLst>
              <a:path w="533401" h="190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09550" y="19050"/>
                </a:lnTo>
                <a:lnTo>
                  <a:pt x="247650" y="19050"/>
                </a:lnTo>
                <a:lnTo>
                  <a:pt x="266700" y="19050"/>
                </a:lnTo>
                <a:lnTo>
                  <a:pt x="295275" y="19050"/>
                </a:lnTo>
                <a:lnTo>
                  <a:pt x="323850" y="19050"/>
                </a:lnTo>
                <a:lnTo>
                  <a:pt x="352425" y="19050"/>
                </a:lnTo>
                <a:lnTo>
                  <a:pt x="381000" y="19050"/>
                </a:lnTo>
                <a:lnTo>
                  <a:pt x="409575" y="9525"/>
                </a:lnTo>
                <a:lnTo>
                  <a:pt x="438150" y="9525"/>
                </a:lnTo>
                <a:lnTo>
                  <a:pt x="457200" y="9525"/>
                </a:lnTo>
                <a:lnTo>
                  <a:pt x="485775" y="9525"/>
                </a:lnTo>
                <a:lnTo>
                  <a:pt x="495300" y="9525"/>
                </a:lnTo>
                <a:lnTo>
                  <a:pt x="514350" y="9525"/>
                </a:lnTo>
                <a:lnTo>
                  <a:pt x="523875" y="9525"/>
                </a:lnTo>
                <a:lnTo>
                  <a:pt x="533400" y="9525"/>
                </a:lnTo>
                <a:lnTo>
                  <a:pt x="533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9906000" y="4657725"/>
            <a:ext cx="247651" cy="361951"/>
          </a:xfrm>
          <a:custGeom>
            <a:avLst/>
            <a:gdLst/>
            <a:ahLst/>
            <a:cxnLst/>
            <a:rect l="0" t="0" r="0" b="0"/>
            <a:pathLst>
              <a:path w="247651" h="361951">
                <a:moveTo>
                  <a:pt x="95250" y="38100"/>
                </a:moveTo>
                <a:lnTo>
                  <a:pt x="85725" y="47625"/>
                </a:lnTo>
                <a:lnTo>
                  <a:pt x="76200" y="47625"/>
                </a:lnTo>
                <a:lnTo>
                  <a:pt x="66675" y="66675"/>
                </a:lnTo>
                <a:lnTo>
                  <a:pt x="47625" y="85725"/>
                </a:lnTo>
                <a:lnTo>
                  <a:pt x="38100" y="104775"/>
                </a:lnTo>
                <a:lnTo>
                  <a:pt x="28575" y="123825"/>
                </a:lnTo>
                <a:lnTo>
                  <a:pt x="19050" y="142875"/>
                </a:lnTo>
                <a:lnTo>
                  <a:pt x="19050" y="171450"/>
                </a:lnTo>
                <a:lnTo>
                  <a:pt x="9525" y="200025"/>
                </a:lnTo>
                <a:lnTo>
                  <a:pt x="9525" y="219075"/>
                </a:lnTo>
                <a:lnTo>
                  <a:pt x="9525" y="247650"/>
                </a:lnTo>
                <a:lnTo>
                  <a:pt x="9525" y="276225"/>
                </a:lnTo>
                <a:lnTo>
                  <a:pt x="9525" y="295275"/>
                </a:lnTo>
                <a:lnTo>
                  <a:pt x="19050" y="314325"/>
                </a:lnTo>
                <a:lnTo>
                  <a:pt x="28575" y="333375"/>
                </a:lnTo>
                <a:lnTo>
                  <a:pt x="38100" y="342900"/>
                </a:lnTo>
                <a:lnTo>
                  <a:pt x="47625" y="352425"/>
                </a:lnTo>
                <a:lnTo>
                  <a:pt x="66675" y="361950"/>
                </a:lnTo>
                <a:lnTo>
                  <a:pt x="85725" y="361950"/>
                </a:lnTo>
                <a:lnTo>
                  <a:pt x="104775" y="352425"/>
                </a:lnTo>
                <a:lnTo>
                  <a:pt x="123825" y="352425"/>
                </a:lnTo>
                <a:lnTo>
                  <a:pt x="142875" y="342900"/>
                </a:lnTo>
                <a:lnTo>
                  <a:pt x="152400" y="323850"/>
                </a:lnTo>
                <a:lnTo>
                  <a:pt x="171450" y="304800"/>
                </a:lnTo>
                <a:lnTo>
                  <a:pt x="190500" y="276225"/>
                </a:lnTo>
                <a:lnTo>
                  <a:pt x="209550" y="257175"/>
                </a:lnTo>
                <a:lnTo>
                  <a:pt x="219075" y="228600"/>
                </a:lnTo>
                <a:lnTo>
                  <a:pt x="238125" y="200025"/>
                </a:lnTo>
                <a:lnTo>
                  <a:pt x="238125" y="171450"/>
                </a:lnTo>
                <a:lnTo>
                  <a:pt x="247650" y="142875"/>
                </a:lnTo>
                <a:lnTo>
                  <a:pt x="247650" y="114300"/>
                </a:lnTo>
                <a:lnTo>
                  <a:pt x="247650" y="85725"/>
                </a:lnTo>
                <a:lnTo>
                  <a:pt x="247650" y="66675"/>
                </a:lnTo>
                <a:lnTo>
                  <a:pt x="238125" y="47625"/>
                </a:lnTo>
                <a:lnTo>
                  <a:pt x="228600" y="28575"/>
                </a:lnTo>
                <a:lnTo>
                  <a:pt x="209550" y="19050"/>
                </a:lnTo>
                <a:lnTo>
                  <a:pt x="200025" y="9525"/>
                </a:lnTo>
                <a:lnTo>
                  <a:pt x="180975" y="0"/>
                </a:lnTo>
                <a:lnTo>
                  <a:pt x="161925" y="0"/>
                </a:lnTo>
                <a:lnTo>
                  <a:pt x="142875" y="0"/>
                </a:lnTo>
                <a:lnTo>
                  <a:pt x="123825" y="9525"/>
                </a:lnTo>
                <a:lnTo>
                  <a:pt x="104775" y="19050"/>
                </a:lnTo>
                <a:lnTo>
                  <a:pt x="85725" y="28575"/>
                </a:lnTo>
                <a:lnTo>
                  <a:pt x="66675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19050" y="114300"/>
                </a:lnTo>
                <a:lnTo>
                  <a:pt x="19050" y="133350"/>
                </a:lnTo>
                <a:lnTo>
                  <a:pt x="9525" y="152400"/>
                </a:lnTo>
                <a:lnTo>
                  <a:pt x="0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10020300" y="4819650"/>
            <a:ext cx="95251" cy="219076"/>
          </a:xfrm>
          <a:custGeom>
            <a:avLst/>
            <a:gdLst/>
            <a:ahLst/>
            <a:cxnLst/>
            <a:rect l="0" t="0" r="0" b="0"/>
            <a:pathLst>
              <a:path w="95251" h="2190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19050" y="85725"/>
                </a:lnTo>
                <a:lnTo>
                  <a:pt x="28575" y="104775"/>
                </a:lnTo>
                <a:lnTo>
                  <a:pt x="28575" y="123825"/>
                </a:lnTo>
                <a:lnTo>
                  <a:pt x="38100" y="142875"/>
                </a:lnTo>
                <a:lnTo>
                  <a:pt x="47625" y="152400"/>
                </a:lnTo>
                <a:lnTo>
                  <a:pt x="47625" y="171450"/>
                </a:lnTo>
                <a:lnTo>
                  <a:pt x="57150" y="180975"/>
                </a:lnTo>
                <a:lnTo>
                  <a:pt x="66675" y="200025"/>
                </a:lnTo>
                <a:lnTo>
                  <a:pt x="76200" y="209550"/>
                </a:lnTo>
                <a:lnTo>
                  <a:pt x="85725" y="219075"/>
                </a:lnTo>
                <a:lnTo>
                  <a:pt x="95250" y="219075"/>
                </a:lnTo>
                <a:lnTo>
                  <a:pt x="9525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10191750" y="4905375"/>
            <a:ext cx="228601" cy="171451"/>
          </a:xfrm>
          <a:custGeom>
            <a:avLst/>
            <a:gdLst/>
            <a:ahLst/>
            <a:cxnLst/>
            <a:rect l="0" t="0" r="0" b="0"/>
            <a:pathLst>
              <a:path w="228601" h="171451">
                <a:moveTo>
                  <a:pt x="28575" y="9525"/>
                </a:move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0" y="142875"/>
                </a:lnTo>
                <a:lnTo>
                  <a:pt x="0" y="133350"/>
                </a:lnTo>
                <a:lnTo>
                  <a:pt x="0" y="133350"/>
                </a:lnTo>
                <a:lnTo>
                  <a:pt x="0" y="123825"/>
                </a:lnTo>
                <a:lnTo>
                  <a:pt x="0" y="123825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19050" y="114300"/>
                </a:lnTo>
                <a:lnTo>
                  <a:pt x="28575" y="114300"/>
                </a:lnTo>
                <a:lnTo>
                  <a:pt x="38100" y="104775"/>
                </a:lnTo>
                <a:lnTo>
                  <a:pt x="47625" y="104775"/>
                </a:lnTo>
                <a:lnTo>
                  <a:pt x="57150" y="95250"/>
                </a:lnTo>
                <a:lnTo>
                  <a:pt x="57150" y="85725"/>
                </a:lnTo>
                <a:lnTo>
                  <a:pt x="66675" y="76200"/>
                </a:lnTo>
                <a:lnTo>
                  <a:pt x="76200" y="66675"/>
                </a:lnTo>
                <a:lnTo>
                  <a:pt x="85725" y="57150"/>
                </a:lnTo>
                <a:lnTo>
                  <a:pt x="95250" y="47625"/>
                </a:lnTo>
                <a:lnTo>
                  <a:pt x="95250" y="38100"/>
                </a:lnTo>
                <a:lnTo>
                  <a:pt x="104775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38100"/>
                </a:lnTo>
                <a:lnTo>
                  <a:pt x="95250" y="47625"/>
                </a:lnTo>
                <a:lnTo>
                  <a:pt x="95250" y="66675"/>
                </a:lnTo>
                <a:lnTo>
                  <a:pt x="95250" y="85725"/>
                </a:lnTo>
                <a:lnTo>
                  <a:pt x="95250" y="104775"/>
                </a:lnTo>
                <a:lnTo>
                  <a:pt x="95250" y="114300"/>
                </a:lnTo>
                <a:lnTo>
                  <a:pt x="95250" y="133350"/>
                </a:lnTo>
                <a:lnTo>
                  <a:pt x="95250" y="142875"/>
                </a:lnTo>
                <a:lnTo>
                  <a:pt x="95250" y="152400"/>
                </a:lnTo>
                <a:lnTo>
                  <a:pt x="104775" y="161925"/>
                </a:lnTo>
                <a:lnTo>
                  <a:pt x="114300" y="161925"/>
                </a:lnTo>
                <a:lnTo>
                  <a:pt x="123825" y="161925"/>
                </a:lnTo>
                <a:lnTo>
                  <a:pt x="142875" y="161925"/>
                </a:lnTo>
                <a:lnTo>
                  <a:pt x="152400" y="152400"/>
                </a:lnTo>
                <a:lnTo>
                  <a:pt x="171450" y="142875"/>
                </a:lnTo>
                <a:lnTo>
                  <a:pt x="190500" y="133350"/>
                </a:lnTo>
                <a:lnTo>
                  <a:pt x="200025" y="114300"/>
                </a:lnTo>
                <a:lnTo>
                  <a:pt x="219075" y="104775"/>
                </a:lnTo>
                <a:lnTo>
                  <a:pt x="228600" y="95250"/>
                </a:lnTo>
                <a:lnTo>
                  <a:pt x="22860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1285875" y="5019675"/>
            <a:ext cx="819151" cy="723901"/>
          </a:xfrm>
          <a:custGeom>
            <a:avLst/>
            <a:gdLst/>
            <a:ahLst/>
            <a:cxnLst/>
            <a:rect l="0" t="0" r="0" b="0"/>
            <a:pathLst>
              <a:path w="819151" h="723901">
                <a:moveTo>
                  <a:pt x="104775" y="180975"/>
                </a:moveTo>
                <a:lnTo>
                  <a:pt x="104775" y="180975"/>
                </a:lnTo>
                <a:lnTo>
                  <a:pt x="95250" y="180975"/>
                </a:lnTo>
                <a:lnTo>
                  <a:pt x="95250" y="190500"/>
                </a:lnTo>
                <a:lnTo>
                  <a:pt x="85725" y="209550"/>
                </a:lnTo>
                <a:lnTo>
                  <a:pt x="76200" y="219075"/>
                </a:lnTo>
                <a:lnTo>
                  <a:pt x="76200" y="238125"/>
                </a:lnTo>
                <a:lnTo>
                  <a:pt x="66675" y="247650"/>
                </a:lnTo>
                <a:lnTo>
                  <a:pt x="57150" y="266700"/>
                </a:lnTo>
                <a:lnTo>
                  <a:pt x="57150" y="285750"/>
                </a:lnTo>
                <a:lnTo>
                  <a:pt x="47625" y="304800"/>
                </a:lnTo>
                <a:lnTo>
                  <a:pt x="47625" y="323850"/>
                </a:lnTo>
                <a:lnTo>
                  <a:pt x="47625" y="342900"/>
                </a:lnTo>
                <a:lnTo>
                  <a:pt x="38100" y="361950"/>
                </a:lnTo>
                <a:lnTo>
                  <a:pt x="38100" y="381000"/>
                </a:lnTo>
                <a:lnTo>
                  <a:pt x="38100" y="390525"/>
                </a:lnTo>
                <a:lnTo>
                  <a:pt x="38100" y="409575"/>
                </a:lnTo>
                <a:lnTo>
                  <a:pt x="38100" y="428625"/>
                </a:lnTo>
                <a:lnTo>
                  <a:pt x="38100" y="447675"/>
                </a:lnTo>
                <a:lnTo>
                  <a:pt x="38100" y="466725"/>
                </a:lnTo>
                <a:lnTo>
                  <a:pt x="47625" y="476250"/>
                </a:lnTo>
                <a:lnTo>
                  <a:pt x="47625" y="495300"/>
                </a:lnTo>
                <a:lnTo>
                  <a:pt x="57150" y="504825"/>
                </a:lnTo>
                <a:lnTo>
                  <a:pt x="57150" y="523875"/>
                </a:lnTo>
                <a:lnTo>
                  <a:pt x="66675" y="533400"/>
                </a:lnTo>
                <a:lnTo>
                  <a:pt x="76200" y="552450"/>
                </a:lnTo>
                <a:lnTo>
                  <a:pt x="76200" y="561975"/>
                </a:lnTo>
                <a:lnTo>
                  <a:pt x="85725" y="571500"/>
                </a:lnTo>
                <a:lnTo>
                  <a:pt x="95250" y="581025"/>
                </a:lnTo>
                <a:lnTo>
                  <a:pt x="104775" y="600075"/>
                </a:lnTo>
                <a:lnTo>
                  <a:pt x="114300" y="609600"/>
                </a:lnTo>
                <a:lnTo>
                  <a:pt x="123825" y="619125"/>
                </a:lnTo>
                <a:lnTo>
                  <a:pt x="142875" y="628650"/>
                </a:lnTo>
                <a:lnTo>
                  <a:pt x="142875" y="628650"/>
                </a:lnTo>
                <a:lnTo>
                  <a:pt x="161925" y="647700"/>
                </a:lnTo>
                <a:lnTo>
                  <a:pt x="171450" y="657225"/>
                </a:lnTo>
                <a:lnTo>
                  <a:pt x="180975" y="657225"/>
                </a:lnTo>
                <a:lnTo>
                  <a:pt x="200025" y="666750"/>
                </a:lnTo>
                <a:lnTo>
                  <a:pt x="209550" y="676275"/>
                </a:lnTo>
                <a:lnTo>
                  <a:pt x="219075" y="685800"/>
                </a:lnTo>
                <a:lnTo>
                  <a:pt x="238125" y="685800"/>
                </a:lnTo>
                <a:lnTo>
                  <a:pt x="247650" y="695325"/>
                </a:lnTo>
                <a:lnTo>
                  <a:pt x="266700" y="704850"/>
                </a:lnTo>
                <a:lnTo>
                  <a:pt x="285750" y="704850"/>
                </a:lnTo>
                <a:lnTo>
                  <a:pt x="295275" y="704850"/>
                </a:lnTo>
                <a:lnTo>
                  <a:pt x="314325" y="714375"/>
                </a:lnTo>
                <a:lnTo>
                  <a:pt x="333375" y="714375"/>
                </a:lnTo>
                <a:lnTo>
                  <a:pt x="342900" y="723900"/>
                </a:lnTo>
                <a:lnTo>
                  <a:pt x="361950" y="723900"/>
                </a:lnTo>
                <a:lnTo>
                  <a:pt x="381000" y="723900"/>
                </a:lnTo>
                <a:lnTo>
                  <a:pt x="390525" y="723900"/>
                </a:lnTo>
                <a:lnTo>
                  <a:pt x="419100" y="723900"/>
                </a:lnTo>
                <a:lnTo>
                  <a:pt x="428625" y="723900"/>
                </a:lnTo>
                <a:lnTo>
                  <a:pt x="447675" y="723900"/>
                </a:lnTo>
                <a:lnTo>
                  <a:pt x="466725" y="723900"/>
                </a:lnTo>
                <a:lnTo>
                  <a:pt x="476250" y="723900"/>
                </a:lnTo>
                <a:lnTo>
                  <a:pt x="495300" y="714375"/>
                </a:lnTo>
                <a:lnTo>
                  <a:pt x="514350" y="714375"/>
                </a:lnTo>
                <a:lnTo>
                  <a:pt x="533400" y="704850"/>
                </a:lnTo>
                <a:lnTo>
                  <a:pt x="552450" y="704850"/>
                </a:lnTo>
                <a:lnTo>
                  <a:pt x="571500" y="695325"/>
                </a:lnTo>
                <a:lnTo>
                  <a:pt x="590550" y="695325"/>
                </a:lnTo>
                <a:lnTo>
                  <a:pt x="600075" y="685800"/>
                </a:lnTo>
                <a:lnTo>
                  <a:pt x="619125" y="676275"/>
                </a:lnTo>
                <a:lnTo>
                  <a:pt x="638175" y="666750"/>
                </a:lnTo>
                <a:lnTo>
                  <a:pt x="657225" y="657225"/>
                </a:lnTo>
                <a:lnTo>
                  <a:pt x="666750" y="647700"/>
                </a:lnTo>
                <a:lnTo>
                  <a:pt x="685800" y="628650"/>
                </a:lnTo>
                <a:lnTo>
                  <a:pt x="704850" y="619125"/>
                </a:lnTo>
                <a:lnTo>
                  <a:pt x="714375" y="600075"/>
                </a:lnTo>
                <a:lnTo>
                  <a:pt x="723900" y="590550"/>
                </a:lnTo>
                <a:lnTo>
                  <a:pt x="742950" y="571500"/>
                </a:lnTo>
                <a:lnTo>
                  <a:pt x="752475" y="552450"/>
                </a:lnTo>
                <a:lnTo>
                  <a:pt x="762000" y="542925"/>
                </a:lnTo>
                <a:lnTo>
                  <a:pt x="771525" y="523875"/>
                </a:lnTo>
                <a:lnTo>
                  <a:pt x="781050" y="495300"/>
                </a:lnTo>
                <a:lnTo>
                  <a:pt x="790575" y="476250"/>
                </a:lnTo>
                <a:lnTo>
                  <a:pt x="800100" y="466725"/>
                </a:lnTo>
                <a:lnTo>
                  <a:pt x="809625" y="447675"/>
                </a:lnTo>
                <a:lnTo>
                  <a:pt x="809625" y="428625"/>
                </a:lnTo>
                <a:lnTo>
                  <a:pt x="819150" y="409575"/>
                </a:lnTo>
                <a:lnTo>
                  <a:pt x="819150" y="381000"/>
                </a:lnTo>
                <a:lnTo>
                  <a:pt x="819150" y="361950"/>
                </a:lnTo>
                <a:lnTo>
                  <a:pt x="819150" y="342900"/>
                </a:lnTo>
                <a:lnTo>
                  <a:pt x="819150" y="323850"/>
                </a:lnTo>
                <a:lnTo>
                  <a:pt x="819150" y="304800"/>
                </a:lnTo>
                <a:lnTo>
                  <a:pt x="819150" y="285750"/>
                </a:lnTo>
                <a:lnTo>
                  <a:pt x="819150" y="266700"/>
                </a:lnTo>
                <a:lnTo>
                  <a:pt x="809625" y="247650"/>
                </a:lnTo>
                <a:lnTo>
                  <a:pt x="809625" y="228600"/>
                </a:lnTo>
                <a:lnTo>
                  <a:pt x="800100" y="209550"/>
                </a:lnTo>
                <a:lnTo>
                  <a:pt x="800100" y="190500"/>
                </a:lnTo>
                <a:lnTo>
                  <a:pt x="790575" y="180975"/>
                </a:lnTo>
                <a:lnTo>
                  <a:pt x="781050" y="161925"/>
                </a:lnTo>
                <a:lnTo>
                  <a:pt x="771525" y="142875"/>
                </a:lnTo>
                <a:lnTo>
                  <a:pt x="762000" y="133350"/>
                </a:lnTo>
                <a:lnTo>
                  <a:pt x="752475" y="114300"/>
                </a:lnTo>
                <a:lnTo>
                  <a:pt x="742950" y="104775"/>
                </a:lnTo>
                <a:lnTo>
                  <a:pt x="723900" y="95250"/>
                </a:lnTo>
                <a:lnTo>
                  <a:pt x="714375" y="85725"/>
                </a:lnTo>
                <a:lnTo>
                  <a:pt x="704850" y="76200"/>
                </a:lnTo>
                <a:lnTo>
                  <a:pt x="685800" y="66675"/>
                </a:lnTo>
                <a:lnTo>
                  <a:pt x="666750" y="66675"/>
                </a:lnTo>
                <a:lnTo>
                  <a:pt x="657225" y="57150"/>
                </a:lnTo>
                <a:lnTo>
                  <a:pt x="638175" y="47625"/>
                </a:lnTo>
                <a:lnTo>
                  <a:pt x="628650" y="38100"/>
                </a:lnTo>
                <a:lnTo>
                  <a:pt x="609600" y="28575"/>
                </a:lnTo>
                <a:lnTo>
                  <a:pt x="590550" y="28575"/>
                </a:lnTo>
                <a:lnTo>
                  <a:pt x="571500" y="19050"/>
                </a:lnTo>
                <a:lnTo>
                  <a:pt x="561975" y="19050"/>
                </a:lnTo>
                <a:lnTo>
                  <a:pt x="542925" y="19050"/>
                </a:lnTo>
                <a:lnTo>
                  <a:pt x="523875" y="9525"/>
                </a:lnTo>
                <a:lnTo>
                  <a:pt x="504825" y="9525"/>
                </a:lnTo>
                <a:lnTo>
                  <a:pt x="485775" y="9525"/>
                </a:lnTo>
                <a:lnTo>
                  <a:pt x="476250" y="0"/>
                </a:lnTo>
                <a:lnTo>
                  <a:pt x="457200" y="0"/>
                </a:lnTo>
                <a:lnTo>
                  <a:pt x="438150" y="0"/>
                </a:lnTo>
                <a:lnTo>
                  <a:pt x="428625" y="0"/>
                </a:lnTo>
                <a:lnTo>
                  <a:pt x="409575" y="0"/>
                </a:lnTo>
                <a:lnTo>
                  <a:pt x="390525" y="0"/>
                </a:lnTo>
                <a:lnTo>
                  <a:pt x="371475" y="0"/>
                </a:lnTo>
                <a:lnTo>
                  <a:pt x="352425" y="0"/>
                </a:lnTo>
                <a:lnTo>
                  <a:pt x="342900" y="0"/>
                </a:lnTo>
                <a:lnTo>
                  <a:pt x="323850" y="0"/>
                </a:lnTo>
                <a:lnTo>
                  <a:pt x="304800" y="0"/>
                </a:lnTo>
                <a:lnTo>
                  <a:pt x="295275" y="0"/>
                </a:lnTo>
                <a:lnTo>
                  <a:pt x="276225" y="9525"/>
                </a:lnTo>
                <a:lnTo>
                  <a:pt x="266700" y="9525"/>
                </a:lnTo>
                <a:lnTo>
                  <a:pt x="247650" y="19050"/>
                </a:lnTo>
                <a:lnTo>
                  <a:pt x="238125" y="19050"/>
                </a:lnTo>
                <a:lnTo>
                  <a:pt x="219075" y="28575"/>
                </a:lnTo>
                <a:lnTo>
                  <a:pt x="209550" y="28575"/>
                </a:lnTo>
                <a:lnTo>
                  <a:pt x="190500" y="38100"/>
                </a:lnTo>
                <a:lnTo>
                  <a:pt x="180975" y="47625"/>
                </a:lnTo>
                <a:lnTo>
                  <a:pt x="161925" y="47625"/>
                </a:lnTo>
                <a:lnTo>
                  <a:pt x="152400" y="57150"/>
                </a:lnTo>
                <a:lnTo>
                  <a:pt x="142875" y="66675"/>
                </a:lnTo>
                <a:lnTo>
                  <a:pt x="123825" y="85725"/>
                </a:lnTo>
                <a:lnTo>
                  <a:pt x="104775" y="95250"/>
                </a:lnTo>
                <a:lnTo>
                  <a:pt x="95250" y="104775"/>
                </a:lnTo>
                <a:lnTo>
                  <a:pt x="85725" y="123825"/>
                </a:lnTo>
                <a:lnTo>
                  <a:pt x="76200" y="133350"/>
                </a:lnTo>
                <a:lnTo>
                  <a:pt x="57150" y="152400"/>
                </a:lnTo>
                <a:lnTo>
                  <a:pt x="47625" y="171450"/>
                </a:lnTo>
                <a:lnTo>
                  <a:pt x="38100" y="190500"/>
                </a:lnTo>
                <a:lnTo>
                  <a:pt x="28575" y="219075"/>
                </a:lnTo>
                <a:lnTo>
                  <a:pt x="19050" y="247650"/>
                </a:lnTo>
                <a:lnTo>
                  <a:pt x="9525" y="276225"/>
                </a:lnTo>
                <a:lnTo>
                  <a:pt x="0" y="314325"/>
                </a:lnTo>
                <a:lnTo>
                  <a:pt x="0" y="342900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2943225" y="5086350"/>
            <a:ext cx="590551" cy="704851"/>
          </a:xfrm>
          <a:custGeom>
            <a:avLst/>
            <a:gdLst/>
            <a:ahLst/>
            <a:cxnLst/>
            <a:rect l="0" t="0" r="0" b="0"/>
            <a:pathLst>
              <a:path w="590551" h="704851">
                <a:moveTo>
                  <a:pt x="66675" y="28575"/>
                </a:moveTo>
                <a:lnTo>
                  <a:pt x="66675" y="28575"/>
                </a:lnTo>
                <a:lnTo>
                  <a:pt x="57150" y="38100"/>
                </a:lnTo>
                <a:lnTo>
                  <a:pt x="57150" y="38100"/>
                </a:lnTo>
                <a:lnTo>
                  <a:pt x="57150" y="47625"/>
                </a:lnTo>
                <a:lnTo>
                  <a:pt x="57150" y="47625"/>
                </a:lnTo>
                <a:lnTo>
                  <a:pt x="47625" y="57150"/>
                </a:lnTo>
                <a:lnTo>
                  <a:pt x="47625" y="57150"/>
                </a:lnTo>
                <a:lnTo>
                  <a:pt x="47625" y="66675"/>
                </a:lnTo>
                <a:lnTo>
                  <a:pt x="38100" y="76200"/>
                </a:lnTo>
                <a:lnTo>
                  <a:pt x="38100" y="85725"/>
                </a:lnTo>
                <a:lnTo>
                  <a:pt x="28575" y="95250"/>
                </a:lnTo>
                <a:lnTo>
                  <a:pt x="19050" y="104775"/>
                </a:lnTo>
                <a:lnTo>
                  <a:pt x="19050" y="114300"/>
                </a:lnTo>
                <a:lnTo>
                  <a:pt x="19050" y="123825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71450"/>
                </a:lnTo>
                <a:lnTo>
                  <a:pt x="0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66700"/>
                </a:lnTo>
                <a:lnTo>
                  <a:pt x="0" y="276225"/>
                </a:lnTo>
                <a:lnTo>
                  <a:pt x="0" y="295275"/>
                </a:lnTo>
                <a:lnTo>
                  <a:pt x="0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9525" y="352425"/>
                </a:lnTo>
                <a:lnTo>
                  <a:pt x="9525" y="371475"/>
                </a:lnTo>
                <a:lnTo>
                  <a:pt x="9525" y="390525"/>
                </a:lnTo>
                <a:lnTo>
                  <a:pt x="9525" y="400050"/>
                </a:lnTo>
                <a:lnTo>
                  <a:pt x="9525" y="419100"/>
                </a:lnTo>
                <a:lnTo>
                  <a:pt x="19050" y="428625"/>
                </a:lnTo>
                <a:lnTo>
                  <a:pt x="19050" y="447675"/>
                </a:lnTo>
                <a:lnTo>
                  <a:pt x="28575" y="466725"/>
                </a:lnTo>
                <a:lnTo>
                  <a:pt x="28575" y="476250"/>
                </a:lnTo>
                <a:lnTo>
                  <a:pt x="28575" y="495300"/>
                </a:lnTo>
                <a:lnTo>
                  <a:pt x="38100" y="514350"/>
                </a:lnTo>
                <a:lnTo>
                  <a:pt x="38100" y="523875"/>
                </a:lnTo>
                <a:lnTo>
                  <a:pt x="47625" y="542925"/>
                </a:lnTo>
                <a:lnTo>
                  <a:pt x="57150" y="552450"/>
                </a:lnTo>
                <a:lnTo>
                  <a:pt x="57150" y="561975"/>
                </a:lnTo>
                <a:lnTo>
                  <a:pt x="66675" y="581025"/>
                </a:lnTo>
                <a:lnTo>
                  <a:pt x="76200" y="590550"/>
                </a:lnTo>
                <a:lnTo>
                  <a:pt x="76200" y="600075"/>
                </a:lnTo>
                <a:lnTo>
                  <a:pt x="85725" y="619125"/>
                </a:lnTo>
                <a:lnTo>
                  <a:pt x="95250" y="628650"/>
                </a:lnTo>
                <a:lnTo>
                  <a:pt x="104775" y="638175"/>
                </a:lnTo>
                <a:lnTo>
                  <a:pt x="114300" y="647700"/>
                </a:lnTo>
                <a:lnTo>
                  <a:pt x="123825" y="647700"/>
                </a:lnTo>
                <a:lnTo>
                  <a:pt x="133350" y="657225"/>
                </a:lnTo>
                <a:lnTo>
                  <a:pt x="142875" y="666750"/>
                </a:lnTo>
                <a:lnTo>
                  <a:pt x="152400" y="676275"/>
                </a:lnTo>
                <a:lnTo>
                  <a:pt x="161925" y="685800"/>
                </a:lnTo>
                <a:lnTo>
                  <a:pt x="171450" y="685800"/>
                </a:lnTo>
                <a:lnTo>
                  <a:pt x="190500" y="695325"/>
                </a:lnTo>
                <a:lnTo>
                  <a:pt x="200025" y="695325"/>
                </a:lnTo>
                <a:lnTo>
                  <a:pt x="209550" y="704850"/>
                </a:lnTo>
                <a:lnTo>
                  <a:pt x="219075" y="704850"/>
                </a:lnTo>
                <a:lnTo>
                  <a:pt x="228600" y="704850"/>
                </a:lnTo>
                <a:lnTo>
                  <a:pt x="247650" y="704850"/>
                </a:lnTo>
                <a:lnTo>
                  <a:pt x="257175" y="704850"/>
                </a:lnTo>
                <a:lnTo>
                  <a:pt x="276225" y="704850"/>
                </a:lnTo>
                <a:lnTo>
                  <a:pt x="295275" y="704850"/>
                </a:lnTo>
                <a:lnTo>
                  <a:pt x="304800" y="704850"/>
                </a:lnTo>
                <a:lnTo>
                  <a:pt x="314325" y="695325"/>
                </a:lnTo>
                <a:lnTo>
                  <a:pt x="333375" y="695325"/>
                </a:lnTo>
                <a:lnTo>
                  <a:pt x="352425" y="685800"/>
                </a:lnTo>
                <a:lnTo>
                  <a:pt x="361950" y="685800"/>
                </a:lnTo>
                <a:lnTo>
                  <a:pt x="381000" y="676275"/>
                </a:lnTo>
                <a:lnTo>
                  <a:pt x="390525" y="666750"/>
                </a:lnTo>
                <a:lnTo>
                  <a:pt x="409575" y="657225"/>
                </a:lnTo>
                <a:lnTo>
                  <a:pt x="419100" y="647700"/>
                </a:lnTo>
                <a:lnTo>
                  <a:pt x="438150" y="638175"/>
                </a:lnTo>
                <a:lnTo>
                  <a:pt x="447675" y="628650"/>
                </a:lnTo>
                <a:lnTo>
                  <a:pt x="466725" y="619125"/>
                </a:lnTo>
                <a:lnTo>
                  <a:pt x="485775" y="609600"/>
                </a:lnTo>
                <a:lnTo>
                  <a:pt x="495300" y="590550"/>
                </a:lnTo>
                <a:lnTo>
                  <a:pt x="504825" y="581025"/>
                </a:lnTo>
                <a:lnTo>
                  <a:pt x="514350" y="561975"/>
                </a:lnTo>
                <a:lnTo>
                  <a:pt x="533400" y="542925"/>
                </a:lnTo>
                <a:lnTo>
                  <a:pt x="533400" y="533400"/>
                </a:lnTo>
                <a:lnTo>
                  <a:pt x="542925" y="514350"/>
                </a:lnTo>
                <a:lnTo>
                  <a:pt x="552450" y="495300"/>
                </a:lnTo>
                <a:lnTo>
                  <a:pt x="561975" y="476250"/>
                </a:lnTo>
                <a:lnTo>
                  <a:pt x="571500" y="457200"/>
                </a:lnTo>
                <a:lnTo>
                  <a:pt x="571500" y="438150"/>
                </a:lnTo>
                <a:lnTo>
                  <a:pt x="581025" y="419100"/>
                </a:lnTo>
                <a:lnTo>
                  <a:pt x="581025" y="400050"/>
                </a:lnTo>
                <a:lnTo>
                  <a:pt x="581025" y="381000"/>
                </a:lnTo>
                <a:lnTo>
                  <a:pt x="590550" y="361950"/>
                </a:lnTo>
                <a:lnTo>
                  <a:pt x="590550" y="333375"/>
                </a:lnTo>
                <a:lnTo>
                  <a:pt x="581025" y="314325"/>
                </a:lnTo>
                <a:lnTo>
                  <a:pt x="581025" y="295275"/>
                </a:lnTo>
                <a:lnTo>
                  <a:pt x="581025" y="276225"/>
                </a:lnTo>
                <a:lnTo>
                  <a:pt x="581025" y="257175"/>
                </a:lnTo>
                <a:lnTo>
                  <a:pt x="581025" y="247650"/>
                </a:lnTo>
                <a:lnTo>
                  <a:pt x="581025" y="228600"/>
                </a:lnTo>
                <a:lnTo>
                  <a:pt x="571500" y="209550"/>
                </a:lnTo>
                <a:lnTo>
                  <a:pt x="561975" y="190500"/>
                </a:lnTo>
                <a:lnTo>
                  <a:pt x="552450" y="171450"/>
                </a:lnTo>
                <a:lnTo>
                  <a:pt x="542925" y="161925"/>
                </a:lnTo>
                <a:lnTo>
                  <a:pt x="533400" y="142875"/>
                </a:lnTo>
                <a:lnTo>
                  <a:pt x="523875" y="133350"/>
                </a:lnTo>
                <a:lnTo>
                  <a:pt x="514350" y="114300"/>
                </a:lnTo>
                <a:lnTo>
                  <a:pt x="504825" y="104775"/>
                </a:lnTo>
                <a:lnTo>
                  <a:pt x="495300" y="95250"/>
                </a:lnTo>
                <a:lnTo>
                  <a:pt x="485775" y="85725"/>
                </a:lnTo>
                <a:lnTo>
                  <a:pt x="476250" y="76200"/>
                </a:lnTo>
                <a:lnTo>
                  <a:pt x="466725" y="66675"/>
                </a:lnTo>
                <a:lnTo>
                  <a:pt x="457200" y="57150"/>
                </a:lnTo>
                <a:lnTo>
                  <a:pt x="438150" y="47625"/>
                </a:lnTo>
                <a:lnTo>
                  <a:pt x="428625" y="38100"/>
                </a:lnTo>
                <a:lnTo>
                  <a:pt x="409575" y="38100"/>
                </a:lnTo>
                <a:lnTo>
                  <a:pt x="400050" y="28575"/>
                </a:lnTo>
                <a:lnTo>
                  <a:pt x="390525" y="19050"/>
                </a:lnTo>
                <a:lnTo>
                  <a:pt x="371475" y="19050"/>
                </a:lnTo>
                <a:lnTo>
                  <a:pt x="361950" y="9525"/>
                </a:lnTo>
                <a:lnTo>
                  <a:pt x="342900" y="9525"/>
                </a:lnTo>
                <a:lnTo>
                  <a:pt x="333375" y="9525"/>
                </a:lnTo>
                <a:lnTo>
                  <a:pt x="323850" y="9525"/>
                </a:lnTo>
                <a:lnTo>
                  <a:pt x="304800" y="9525"/>
                </a:lnTo>
                <a:lnTo>
                  <a:pt x="295275" y="9525"/>
                </a:lnTo>
                <a:lnTo>
                  <a:pt x="285750" y="0"/>
                </a:lnTo>
                <a:lnTo>
                  <a:pt x="266700" y="0"/>
                </a:lnTo>
                <a:lnTo>
                  <a:pt x="257175" y="0"/>
                </a:lnTo>
                <a:lnTo>
                  <a:pt x="247650" y="0"/>
                </a:lnTo>
                <a:lnTo>
                  <a:pt x="228600" y="0"/>
                </a:lnTo>
                <a:lnTo>
                  <a:pt x="219075" y="0"/>
                </a:lnTo>
                <a:lnTo>
                  <a:pt x="200025" y="0"/>
                </a:lnTo>
                <a:lnTo>
                  <a:pt x="200025" y="0"/>
                </a:lnTo>
                <a:lnTo>
                  <a:pt x="190500" y="0"/>
                </a:lnTo>
                <a:lnTo>
                  <a:pt x="180975" y="0"/>
                </a:lnTo>
                <a:lnTo>
                  <a:pt x="171450" y="0"/>
                </a:lnTo>
                <a:lnTo>
                  <a:pt x="152400" y="0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9525"/>
                </a:lnTo>
                <a:lnTo>
                  <a:pt x="114300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85725" y="19050"/>
                </a:lnTo>
                <a:lnTo>
                  <a:pt x="76200" y="19050"/>
                </a:lnTo>
                <a:lnTo>
                  <a:pt x="66675" y="28575"/>
                </a:lnTo>
                <a:lnTo>
                  <a:pt x="57150" y="38100"/>
                </a:lnTo>
                <a:lnTo>
                  <a:pt x="57150" y="47625"/>
                </a:lnTo>
                <a:lnTo>
                  <a:pt x="47625" y="57150"/>
                </a:lnTo>
                <a:lnTo>
                  <a:pt x="28575" y="66675"/>
                </a:lnTo>
                <a:lnTo>
                  <a:pt x="19050" y="8572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97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821" y="671949"/>
            <a:ext cx="10288381" cy="87975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951" y="1800658"/>
            <a:ext cx="3857625" cy="2924175"/>
          </a:xfrm>
          <a:prstGeom prst="rect">
            <a:avLst/>
          </a:prstGeom>
        </p:spPr>
      </p:pic>
      <p:sp>
        <p:nvSpPr>
          <p:cNvPr id="6" name="Полилиния 5"/>
          <p:cNvSpPr/>
          <p:nvPr/>
        </p:nvSpPr>
        <p:spPr>
          <a:xfrm>
            <a:off x="5000625" y="1685925"/>
            <a:ext cx="228601" cy="704851"/>
          </a:xfrm>
          <a:custGeom>
            <a:avLst/>
            <a:gdLst/>
            <a:ahLst/>
            <a:cxnLst/>
            <a:rect l="0" t="0" r="0" b="0"/>
            <a:pathLst>
              <a:path w="228601" h="704851">
                <a:moveTo>
                  <a:pt x="85725" y="19050"/>
                </a:moveTo>
                <a:lnTo>
                  <a:pt x="85725" y="28575"/>
                </a:lnTo>
                <a:lnTo>
                  <a:pt x="76200" y="38100"/>
                </a:lnTo>
                <a:lnTo>
                  <a:pt x="76200" y="57150"/>
                </a:lnTo>
                <a:lnTo>
                  <a:pt x="66675" y="76200"/>
                </a:lnTo>
                <a:lnTo>
                  <a:pt x="57150" y="104775"/>
                </a:lnTo>
                <a:lnTo>
                  <a:pt x="57150" y="133350"/>
                </a:lnTo>
                <a:lnTo>
                  <a:pt x="47625" y="161925"/>
                </a:lnTo>
                <a:lnTo>
                  <a:pt x="47625" y="190500"/>
                </a:lnTo>
                <a:lnTo>
                  <a:pt x="38100" y="209550"/>
                </a:lnTo>
                <a:lnTo>
                  <a:pt x="28575" y="228600"/>
                </a:lnTo>
                <a:lnTo>
                  <a:pt x="28575" y="238125"/>
                </a:lnTo>
                <a:lnTo>
                  <a:pt x="19050" y="247650"/>
                </a:lnTo>
                <a:lnTo>
                  <a:pt x="9525" y="247650"/>
                </a:lnTo>
                <a:lnTo>
                  <a:pt x="9525" y="247650"/>
                </a:lnTo>
                <a:lnTo>
                  <a:pt x="9525" y="238125"/>
                </a:lnTo>
                <a:lnTo>
                  <a:pt x="9525" y="228600"/>
                </a:lnTo>
                <a:lnTo>
                  <a:pt x="0" y="209550"/>
                </a:lnTo>
                <a:lnTo>
                  <a:pt x="9525" y="190500"/>
                </a:lnTo>
                <a:lnTo>
                  <a:pt x="9525" y="161925"/>
                </a:lnTo>
                <a:lnTo>
                  <a:pt x="19050" y="133350"/>
                </a:lnTo>
                <a:lnTo>
                  <a:pt x="28575" y="104775"/>
                </a:lnTo>
                <a:lnTo>
                  <a:pt x="38100" y="76200"/>
                </a:lnTo>
                <a:lnTo>
                  <a:pt x="47625" y="57150"/>
                </a:lnTo>
                <a:lnTo>
                  <a:pt x="66675" y="28575"/>
                </a:lnTo>
                <a:lnTo>
                  <a:pt x="76200" y="19050"/>
                </a:lnTo>
                <a:lnTo>
                  <a:pt x="9525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28575"/>
                </a:lnTo>
                <a:lnTo>
                  <a:pt x="142875" y="47625"/>
                </a:lnTo>
                <a:lnTo>
                  <a:pt x="142875" y="76200"/>
                </a:lnTo>
                <a:lnTo>
                  <a:pt x="152400" y="104775"/>
                </a:lnTo>
                <a:lnTo>
                  <a:pt x="152400" y="152400"/>
                </a:lnTo>
                <a:lnTo>
                  <a:pt x="152400" y="200025"/>
                </a:lnTo>
                <a:lnTo>
                  <a:pt x="142875" y="247650"/>
                </a:lnTo>
                <a:lnTo>
                  <a:pt x="123825" y="314325"/>
                </a:lnTo>
                <a:lnTo>
                  <a:pt x="114300" y="371475"/>
                </a:lnTo>
                <a:lnTo>
                  <a:pt x="95250" y="438150"/>
                </a:lnTo>
                <a:lnTo>
                  <a:pt x="66675" y="504825"/>
                </a:lnTo>
                <a:lnTo>
                  <a:pt x="47625" y="561975"/>
                </a:lnTo>
                <a:lnTo>
                  <a:pt x="38100" y="609600"/>
                </a:lnTo>
                <a:lnTo>
                  <a:pt x="19050" y="647700"/>
                </a:lnTo>
                <a:lnTo>
                  <a:pt x="19050" y="676275"/>
                </a:lnTo>
                <a:lnTo>
                  <a:pt x="19050" y="695325"/>
                </a:lnTo>
                <a:lnTo>
                  <a:pt x="38100" y="704850"/>
                </a:lnTo>
                <a:lnTo>
                  <a:pt x="47625" y="704850"/>
                </a:lnTo>
                <a:lnTo>
                  <a:pt x="76200" y="695325"/>
                </a:lnTo>
                <a:lnTo>
                  <a:pt x="95250" y="685800"/>
                </a:lnTo>
                <a:lnTo>
                  <a:pt x="133350" y="676275"/>
                </a:lnTo>
                <a:lnTo>
                  <a:pt x="161925" y="657225"/>
                </a:lnTo>
                <a:lnTo>
                  <a:pt x="180975" y="647700"/>
                </a:lnTo>
                <a:lnTo>
                  <a:pt x="200025" y="638175"/>
                </a:lnTo>
                <a:lnTo>
                  <a:pt x="219075" y="628650"/>
                </a:lnTo>
                <a:lnTo>
                  <a:pt x="228600" y="628650"/>
                </a:lnTo>
                <a:lnTo>
                  <a:pt x="228600" y="628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5400675" y="177165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5400675" y="1866900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5905500" y="1343025"/>
            <a:ext cx="266701" cy="438151"/>
          </a:xfrm>
          <a:custGeom>
            <a:avLst/>
            <a:gdLst/>
            <a:ahLst/>
            <a:cxnLst/>
            <a:rect l="0" t="0" r="0" b="0"/>
            <a:pathLst>
              <a:path w="266701" h="438151">
                <a:moveTo>
                  <a:pt x="266700" y="19050"/>
                </a:moveTo>
                <a:lnTo>
                  <a:pt x="266700" y="9525"/>
                </a:lnTo>
                <a:lnTo>
                  <a:pt x="266700" y="9525"/>
                </a:lnTo>
                <a:lnTo>
                  <a:pt x="266700" y="0"/>
                </a:lnTo>
                <a:lnTo>
                  <a:pt x="257175" y="0"/>
                </a:lnTo>
                <a:lnTo>
                  <a:pt x="257175" y="0"/>
                </a:lnTo>
                <a:lnTo>
                  <a:pt x="257175" y="0"/>
                </a:lnTo>
                <a:lnTo>
                  <a:pt x="247650" y="19050"/>
                </a:lnTo>
                <a:lnTo>
                  <a:pt x="247650" y="28575"/>
                </a:lnTo>
                <a:lnTo>
                  <a:pt x="238125" y="57150"/>
                </a:lnTo>
                <a:lnTo>
                  <a:pt x="228600" y="85725"/>
                </a:lnTo>
                <a:lnTo>
                  <a:pt x="228600" y="114300"/>
                </a:lnTo>
                <a:lnTo>
                  <a:pt x="219075" y="161925"/>
                </a:lnTo>
                <a:lnTo>
                  <a:pt x="209550" y="200025"/>
                </a:lnTo>
                <a:lnTo>
                  <a:pt x="190500" y="238125"/>
                </a:lnTo>
                <a:lnTo>
                  <a:pt x="190500" y="276225"/>
                </a:lnTo>
                <a:lnTo>
                  <a:pt x="171450" y="314325"/>
                </a:lnTo>
                <a:lnTo>
                  <a:pt x="161925" y="342900"/>
                </a:lnTo>
                <a:lnTo>
                  <a:pt x="152400" y="371475"/>
                </a:lnTo>
                <a:lnTo>
                  <a:pt x="133350" y="390525"/>
                </a:lnTo>
                <a:lnTo>
                  <a:pt x="123825" y="409575"/>
                </a:lnTo>
                <a:lnTo>
                  <a:pt x="104775" y="428625"/>
                </a:lnTo>
                <a:lnTo>
                  <a:pt x="95250" y="438150"/>
                </a:lnTo>
                <a:lnTo>
                  <a:pt x="76200" y="438150"/>
                </a:lnTo>
                <a:lnTo>
                  <a:pt x="57150" y="438150"/>
                </a:lnTo>
                <a:lnTo>
                  <a:pt x="47625" y="438150"/>
                </a:lnTo>
                <a:lnTo>
                  <a:pt x="28575" y="428625"/>
                </a:lnTo>
                <a:lnTo>
                  <a:pt x="19050" y="428625"/>
                </a:lnTo>
                <a:lnTo>
                  <a:pt x="9525" y="419100"/>
                </a:lnTo>
                <a:lnTo>
                  <a:pt x="0" y="41910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5981700" y="1447800"/>
            <a:ext cx="247651" cy="304801"/>
          </a:xfrm>
          <a:custGeom>
            <a:avLst/>
            <a:gdLst/>
            <a:ahLst/>
            <a:cxnLst/>
            <a:rect l="0" t="0" r="0" b="0"/>
            <a:pathLst>
              <a:path w="247651" h="304801">
                <a:moveTo>
                  <a:pt x="180975" y="0"/>
                </a:moveTo>
                <a:lnTo>
                  <a:pt x="180975" y="0"/>
                </a:lnTo>
                <a:lnTo>
                  <a:pt x="190500" y="0"/>
                </a:lnTo>
                <a:lnTo>
                  <a:pt x="190500" y="9525"/>
                </a:lnTo>
                <a:lnTo>
                  <a:pt x="200025" y="19050"/>
                </a:lnTo>
                <a:lnTo>
                  <a:pt x="200025" y="28575"/>
                </a:lnTo>
                <a:lnTo>
                  <a:pt x="209550" y="47625"/>
                </a:lnTo>
                <a:lnTo>
                  <a:pt x="209550" y="76200"/>
                </a:lnTo>
                <a:lnTo>
                  <a:pt x="209550" y="104775"/>
                </a:lnTo>
                <a:lnTo>
                  <a:pt x="209550" y="133350"/>
                </a:lnTo>
                <a:lnTo>
                  <a:pt x="209550" y="171450"/>
                </a:lnTo>
                <a:lnTo>
                  <a:pt x="209550" y="200025"/>
                </a:lnTo>
                <a:lnTo>
                  <a:pt x="200025" y="228600"/>
                </a:lnTo>
                <a:lnTo>
                  <a:pt x="200025" y="257175"/>
                </a:lnTo>
                <a:lnTo>
                  <a:pt x="200025" y="276225"/>
                </a:lnTo>
                <a:lnTo>
                  <a:pt x="200025" y="295275"/>
                </a:lnTo>
                <a:lnTo>
                  <a:pt x="200025" y="304800"/>
                </a:lnTo>
                <a:lnTo>
                  <a:pt x="209550" y="304800"/>
                </a:lnTo>
                <a:lnTo>
                  <a:pt x="209550" y="304800"/>
                </a:lnTo>
                <a:lnTo>
                  <a:pt x="219075" y="304800"/>
                </a:lnTo>
                <a:lnTo>
                  <a:pt x="228600" y="295275"/>
                </a:lnTo>
                <a:lnTo>
                  <a:pt x="238125" y="285750"/>
                </a:lnTo>
                <a:lnTo>
                  <a:pt x="238125" y="266700"/>
                </a:lnTo>
                <a:lnTo>
                  <a:pt x="247650" y="238125"/>
                </a:lnTo>
                <a:lnTo>
                  <a:pt x="247650" y="219075"/>
                </a:lnTo>
                <a:lnTo>
                  <a:pt x="247650" y="200025"/>
                </a:lnTo>
                <a:lnTo>
                  <a:pt x="238125" y="171450"/>
                </a:lnTo>
                <a:lnTo>
                  <a:pt x="228600" y="152400"/>
                </a:lnTo>
                <a:lnTo>
                  <a:pt x="209550" y="142875"/>
                </a:lnTo>
                <a:lnTo>
                  <a:pt x="190500" y="133350"/>
                </a:lnTo>
                <a:lnTo>
                  <a:pt x="171450" y="123825"/>
                </a:lnTo>
                <a:lnTo>
                  <a:pt x="142875" y="123825"/>
                </a:lnTo>
                <a:lnTo>
                  <a:pt x="114300" y="123825"/>
                </a:lnTo>
                <a:lnTo>
                  <a:pt x="85725" y="133350"/>
                </a:lnTo>
                <a:lnTo>
                  <a:pt x="57150" y="142875"/>
                </a:lnTo>
                <a:lnTo>
                  <a:pt x="28575" y="152400"/>
                </a:lnTo>
                <a:lnTo>
                  <a:pt x="19050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0" y="200025"/>
                </a:lnTo>
                <a:lnTo>
                  <a:pt x="9525" y="200025"/>
                </a:lnTo>
                <a:lnTo>
                  <a:pt x="19050" y="209550"/>
                </a:lnTo>
                <a:lnTo>
                  <a:pt x="47625" y="209550"/>
                </a:lnTo>
                <a:lnTo>
                  <a:pt x="76200" y="209550"/>
                </a:lnTo>
                <a:lnTo>
                  <a:pt x="114300" y="209550"/>
                </a:lnTo>
                <a:lnTo>
                  <a:pt x="152400" y="209550"/>
                </a:lnTo>
                <a:lnTo>
                  <a:pt x="180975" y="209550"/>
                </a:lnTo>
                <a:lnTo>
                  <a:pt x="200025" y="209550"/>
                </a:lnTo>
                <a:lnTo>
                  <a:pt x="20002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5772150" y="1885950"/>
            <a:ext cx="561976" cy="1"/>
          </a:xfrm>
          <a:custGeom>
            <a:avLst/>
            <a:gdLst/>
            <a:ahLst/>
            <a:cxnLst/>
            <a:rect l="0" t="0" r="0" b="0"/>
            <a:pathLst>
              <a:path w="561976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114300" y="0"/>
                </a:lnTo>
                <a:lnTo>
                  <a:pt x="152400" y="0"/>
                </a:lnTo>
                <a:lnTo>
                  <a:pt x="200025" y="0"/>
                </a:lnTo>
                <a:lnTo>
                  <a:pt x="247650" y="0"/>
                </a:lnTo>
                <a:lnTo>
                  <a:pt x="295275" y="0"/>
                </a:lnTo>
                <a:lnTo>
                  <a:pt x="342900" y="0"/>
                </a:lnTo>
                <a:lnTo>
                  <a:pt x="400050" y="0"/>
                </a:lnTo>
                <a:lnTo>
                  <a:pt x="447675" y="0"/>
                </a:lnTo>
                <a:lnTo>
                  <a:pt x="495300" y="0"/>
                </a:lnTo>
                <a:lnTo>
                  <a:pt x="533400" y="0"/>
                </a:lnTo>
                <a:lnTo>
                  <a:pt x="561975" y="0"/>
                </a:lnTo>
                <a:lnTo>
                  <a:pt x="561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5857875" y="2000250"/>
            <a:ext cx="238126" cy="333376"/>
          </a:xfrm>
          <a:custGeom>
            <a:avLst/>
            <a:gdLst/>
            <a:ahLst/>
            <a:cxnLst/>
            <a:rect l="0" t="0" r="0" b="0"/>
            <a:pathLst>
              <a:path w="238126" h="333376">
                <a:moveTo>
                  <a:pt x="85725" y="47625"/>
                </a:moveTo>
                <a:lnTo>
                  <a:pt x="76200" y="47625"/>
                </a:lnTo>
                <a:lnTo>
                  <a:pt x="76200" y="47625"/>
                </a:lnTo>
                <a:lnTo>
                  <a:pt x="76200" y="57150"/>
                </a:lnTo>
                <a:lnTo>
                  <a:pt x="66675" y="66675"/>
                </a:lnTo>
                <a:lnTo>
                  <a:pt x="57150" y="76200"/>
                </a:lnTo>
                <a:lnTo>
                  <a:pt x="57150" y="104775"/>
                </a:lnTo>
                <a:lnTo>
                  <a:pt x="47625" y="133350"/>
                </a:lnTo>
                <a:lnTo>
                  <a:pt x="38100" y="161925"/>
                </a:lnTo>
                <a:lnTo>
                  <a:pt x="28575" y="200025"/>
                </a:lnTo>
                <a:lnTo>
                  <a:pt x="28575" y="238125"/>
                </a:lnTo>
                <a:lnTo>
                  <a:pt x="19050" y="266700"/>
                </a:lnTo>
                <a:lnTo>
                  <a:pt x="28575" y="295275"/>
                </a:lnTo>
                <a:lnTo>
                  <a:pt x="38100" y="314325"/>
                </a:lnTo>
                <a:lnTo>
                  <a:pt x="47625" y="323850"/>
                </a:lnTo>
                <a:lnTo>
                  <a:pt x="57150" y="333375"/>
                </a:lnTo>
                <a:lnTo>
                  <a:pt x="76200" y="333375"/>
                </a:lnTo>
                <a:lnTo>
                  <a:pt x="95250" y="333375"/>
                </a:lnTo>
                <a:lnTo>
                  <a:pt x="114300" y="314325"/>
                </a:lnTo>
                <a:lnTo>
                  <a:pt x="133350" y="304800"/>
                </a:lnTo>
                <a:lnTo>
                  <a:pt x="152400" y="276225"/>
                </a:lnTo>
                <a:lnTo>
                  <a:pt x="180975" y="247650"/>
                </a:lnTo>
                <a:lnTo>
                  <a:pt x="200025" y="219075"/>
                </a:lnTo>
                <a:lnTo>
                  <a:pt x="219075" y="180975"/>
                </a:lnTo>
                <a:lnTo>
                  <a:pt x="228600" y="152400"/>
                </a:lnTo>
                <a:lnTo>
                  <a:pt x="238125" y="114300"/>
                </a:lnTo>
                <a:lnTo>
                  <a:pt x="238125" y="76200"/>
                </a:lnTo>
                <a:lnTo>
                  <a:pt x="228600" y="47625"/>
                </a:lnTo>
                <a:lnTo>
                  <a:pt x="219075" y="28575"/>
                </a:lnTo>
                <a:lnTo>
                  <a:pt x="200025" y="9525"/>
                </a:lnTo>
                <a:lnTo>
                  <a:pt x="190500" y="0"/>
                </a:lnTo>
                <a:lnTo>
                  <a:pt x="161925" y="0"/>
                </a:lnTo>
                <a:lnTo>
                  <a:pt x="133350" y="9525"/>
                </a:lnTo>
                <a:lnTo>
                  <a:pt x="104775" y="28575"/>
                </a:lnTo>
                <a:lnTo>
                  <a:pt x="85725" y="47625"/>
                </a:lnTo>
                <a:lnTo>
                  <a:pt x="47625" y="76200"/>
                </a:lnTo>
                <a:lnTo>
                  <a:pt x="28575" y="114300"/>
                </a:lnTo>
                <a:lnTo>
                  <a:pt x="19050" y="152400"/>
                </a:lnTo>
                <a:lnTo>
                  <a:pt x="0" y="180975"/>
                </a:lnTo>
                <a:lnTo>
                  <a:pt x="0" y="209550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962650" y="2171700"/>
            <a:ext cx="180976" cy="228601"/>
          </a:xfrm>
          <a:custGeom>
            <a:avLst/>
            <a:gdLst/>
            <a:ahLst/>
            <a:cxnLst/>
            <a:rect l="0" t="0" r="0" b="0"/>
            <a:pathLst>
              <a:path w="180976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47625"/>
                </a:lnTo>
                <a:lnTo>
                  <a:pt x="0" y="76200"/>
                </a:lnTo>
                <a:lnTo>
                  <a:pt x="9525" y="104775"/>
                </a:lnTo>
                <a:lnTo>
                  <a:pt x="9525" y="133350"/>
                </a:lnTo>
                <a:lnTo>
                  <a:pt x="19050" y="161925"/>
                </a:lnTo>
                <a:lnTo>
                  <a:pt x="28575" y="180975"/>
                </a:lnTo>
                <a:lnTo>
                  <a:pt x="38100" y="200025"/>
                </a:lnTo>
                <a:lnTo>
                  <a:pt x="47625" y="219075"/>
                </a:lnTo>
                <a:lnTo>
                  <a:pt x="57150" y="219075"/>
                </a:lnTo>
                <a:lnTo>
                  <a:pt x="76200" y="228600"/>
                </a:lnTo>
                <a:lnTo>
                  <a:pt x="95250" y="228600"/>
                </a:lnTo>
                <a:lnTo>
                  <a:pt x="123825" y="219075"/>
                </a:lnTo>
                <a:lnTo>
                  <a:pt x="152400" y="209550"/>
                </a:lnTo>
                <a:lnTo>
                  <a:pt x="171450" y="200025"/>
                </a:lnTo>
                <a:lnTo>
                  <a:pt x="180975" y="190500"/>
                </a:lnTo>
                <a:lnTo>
                  <a:pt x="1809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229350" y="2238375"/>
            <a:ext cx="276226" cy="171451"/>
          </a:xfrm>
          <a:custGeom>
            <a:avLst/>
            <a:gdLst/>
            <a:ahLst/>
            <a:cxnLst/>
            <a:rect l="0" t="0" r="0" b="0"/>
            <a:pathLst>
              <a:path w="276226" h="17145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0" y="133350"/>
                </a:lnTo>
                <a:lnTo>
                  <a:pt x="0" y="123825"/>
                </a:lnTo>
                <a:lnTo>
                  <a:pt x="0" y="114300"/>
                </a:lnTo>
                <a:lnTo>
                  <a:pt x="0" y="104775"/>
                </a:lnTo>
                <a:lnTo>
                  <a:pt x="9525" y="95250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28575" y="123825"/>
                </a:lnTo>
                <a:lnTo>
                  <a:pt x="38100" y="123825"/>
                </a:lnTo>
                <a:lnTo>
                  <a:pt x="47625" y="123825"/>
                </a:lnTo>
                <a:lnTo>
                  <a:pt x="57150" y="114300"/>
                </a:lnTo>
                <a:lnTo>
                  <a:pt x="66675" y="104775"/>
                </a:lnTo>
                <a:lnTo>
                  <a:pt x="76200" y="85725"/>
                </a:lnTo>
                <a:lnTo>
                  <a:pt x="95250" y="76200"/>
                </a:lnTo>
                <a:lnTo>
                  <a:pt x="104775" y="57150"/>
                </a:lnTo>
                <a:lnTo>
                  <a:pt x="114300" y="38100"/>
                </a:lnTo>
                <a:lnTo>
                  <a:pt x="123825" y="28575"/>
                </a:lnTo>
                <a:lnTo>
                  <a:pt x="123825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23825" y="19050"/>
                </a:lnTo>
                <a:lnTo>
                  <a:pt x="123825" y="28575"/>
                </a:lnTo>
                <a:lnTo>
                  <a:pt x="123825" y="47625"/>
                </a:lnTo>
                <a:lnTo>
                  <a:pt x="114300" y="66675"/>
                </a:lnTo>
                <a:lnTo>
                  <a:pt x="104775" y="85725"/>
                </a:lnTo>
                <a:lnTo>
                  <a:pt x="104775" y="104775"/>
                </a:lnTo>
                <a:lnTo>
                  <a:pt x="104775" y="123825"/>
                </a:lnTo>
                <a:lnTo>
                  <a:pt x="104775" y="142875"/>
                </a:lnTo>
                <a:lnTo>
                  <a:pt x="104775" y="142875"/>
                </a:lnTo>
                <a:lnTo>
                  <a:pt x="123825" y="152400"/>
                </a:lnTo>
                <a:lnTo>
                  <a:pt x="133350" y="142875"/>
                </a:lnTo>
                <a:lnTo>
                  <a:pt x="152400" y="142875"/>
                </a:lnTo>
                <a:lnTo>
                  <a:pt x="180975" y="123825"/>
                </a:lnTo>
                <a:lnTo>
                  <a:pt x="209550" y="114300"/>
                </a:lnTo>
                <a:lnTo>
                  <a:pt x="238125" y="104775"/>
                </a:lnTo>
                <a:lnTo>
                  <a:pt x="257175" y="95250"/>
                </a:lnTo>
                <a:lnTo>
                  <a:pt x="276225" y="95250"/>
                </a:lnTo>
                <a:lnTo>
                  <a:pt x="276225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2333625" y="2371725"/>
            <a:ext cx="95251" cy="209551"/>
          </a:xfrm>
          <a:custGeom>
            <a:avLst/>
            <a:gdLst/>
            <a:ahLst/>
            <a:cxnLst/>
            <a:rect l="0" t="0" r="0" b="0"/>
            <a:pathLst>
              <a:path w="95251" h="209551">
                <a:moveTo>
                  <a:pt x="95250" y="9525"/>
                </a:moveTo>
                <a:lnTo>
                  <a:pt x="95250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76200" y="38100"/>
                </a:lnTo>
                <a:lnTo>
                  <a:pt x="76200" y="57150"/>
                </a:lnTo>
                <a:lnTo>
                  <a:pt x="66675" y="76200"/>
                </a:lnTo>
                <a:lnTo>
                  <a:pt x="57150" y="95250"/>
                </a:lnTo>
                <a:lnTo>
                  <a:pt x="47625" y="114300"/>
                </a:lnTo>
                <a:lnTo>
                  <a:pt x="47625" y="133350"/>
                </a:lnTo>
                <a:lnTo>
                  <a:pt x="28575" y="152400"/>
                </a:lnTo>
                <a:lnTo>
                  <a:pt x="19050" y="171450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295525" y="2409825"/>
            <a:ext cx="257176" cy="466726"/>
          </a:xfrm>
          <a:custGeom>
            <a:avLst/>
            <a:gdLst/>
            <a:ahLst/>
            <a:cxnLst/>
            <a:rect l="0" t="0" r="0" b="0"/>
            <a:pathLst>
              <a:path w="257176" h="466726">
                <a:moveTo>
                  <a:pt x="257175" y="0"/>
                </a:moveTo>
                <a:lnTo>
                  <a:pt x="257175" y="0"/>
                </a:lnTo>
                <a:lnTo>
                  <a:pt x="247650" y="9525"/>
                </a:lnTo>
                <a:lnTo>
                  <a:pt x="247650" y="19050"/>
                </a:lnTo>
                <a:lnTo>
                  <a:pt x="238125" y="38100"/>
                </a:lnTo>
                <a:lnTo>
                  <a:pt x="228600" y="57150"/>
                </a:lnTo>
                <a:lnTo>
                  <a:pt x="219075" y="76200"/>
                </a:lnTo>
                <a:lnTo>
                  <a:pt x="209550" y="95250"/>
                </a:lnTo>
                <a:lnTo>
                  <a:pt x="190500" y="123825"/>
                </a:lnTo>
                <a:lnTo>
                  <a:pt x="180975" y="152400"/>
                </a:lnTo>
                <a:lnTo>
                  <a:pt x="161925" y="190500"/>
                </a:lnTo>
                <a:lnTo>
                  <a:pt x="142875" y="219075"/>
                </a:lnTo>
                <a:lnTo>
                  <a:pt x="123825" y="257175"/>
                </a:lnTo>
                <a:lnTo>
                  <a:pt x="104775" y="295275"/>
                </a:lnTo>
                <a:lnTo>
                  <a:pt x="85725" y="323850"/>
                </a:lnTo>
                <a:lnTo>
                  <a:pt x="66675" y="361950"/>
                </a:lnTo>
                <a:lnTo>
                  <a:pt x="47625" y="390525"/>
                </a:lnTo>
                <a:lnTo>
                  <a:pt x="28575" y="419100"/>
                </a:lnTo>
                <a:lnTo>
                  <a:pt x="19050" y="447675"/>
                </a:lnTo>
                <a:lnTo>
                  <a:pt x="9525" y="457200"/>
                </a:lnTo>
                <a:lnTo>
                  <a:pt x="0" y="466725"/>
                </a:lnTo>
                <a:lnTo>
                  <a:pt x="0" y="466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362200" y="2438400"/>
            <a:ext cx="323851" cy="609601"/>
          </a:xfrm>
          <a:custGeom>
            <a:avLst/>
            <a:gdLst/>
            <a:ahLst/>
            <a:cxnLst/>
            <a:rect l="0" t="0" r="0" b="0"/>
            <a:pathLst>
              <a:path w="323851" h="609601">
                <a:moveTo>
                  <a:pt x="323850" y="0"/>
                </a:moveTo>
                <a:lnTo>
                  <a:pt x="323850" y="9525"/>
                </a:lnTo>
                <a:lnTo>
                  <a:pt x="314325" y="19050"/>
                </a:lnTo>
                <a:lnTo>
                  <a:pt x="304800" y="38100"/>
                </a:lnTo>
                <a:lnTo>
                  <a:pt x="295275" y="66675"/>
                </a:lnTo>
                <a:lnTo>
                  <a:pt x="276225" y="95250"/>
                </a:lnTo>
                <a:lnTo>
                  <a:pt x="257175" y="133350"/>
                </a:lnTo>
                <a:lnTo>
                  <a:pt x="238125" y="161925"/>
                </a:lnTo>
                <a:lnTo>
                  <a:pt x="219075" y="200025"/>
                </a:lnTo>
                <a:lnTo>
                  <a:pt x="200025" y="238125"/>
                </a:lnTo>
                <a:lnTo>
                  <a:pt x="180975" y="276225"/>
                </a:lnTo>
                <a:lnTo>
                  <a:pt x="152400" y="323850"/>
                </a:lnTo>
                <a:lnTo>
                  <a:pt x="133350" y="371475"/>
                </a:lnTo>
                <a:lnTo>
                  <a:pt x="104775" y="409575"/>
                </a:lnTo>
                <a:lnTo>
                  <a:pt x="85725" y="457200"/>
                </a:lnTo>
                <a:lnTo>
                  <a:pt x="66675" y="495300"/>
                </a:lnTo>
                <a:lnTo>
                  <a:pt x="47625" y="533400"/>
                </a:lnTo>
                <a:lnTo>
                  <a:pt x="28575" y="561975"/>
                </a:lnTo>
                <a:lnTo>
                  <a:pt x="19050" y="590550"/>
                </a:lnTo>
                <a:lnTo>
                  <a:pt x="9525" y="600075"/>
                </a:lnTo>
                <a:lnTo>
                  <a:pt x="0" y="609600"/>
                </a:lnTo>
                <a:lnTo>
                  <a:pt x="0" y="609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2447925" y="2409825"/>
            <a:ext cx="428626" cy="790576"/>
          </a:xfrm>
          <a:custGeom>
            <a:avLst/>
            <a:gdLst/>
            <a:ahLst/>
            <a:cxnLst/>
            <a:rect l="0" t="0" r="0" b="0"/>
            <a:pathLst>
              <a:path w="428626" h="790576">
                <a:moveTo>
                  <a:pt x="428625" y="0"/>
                </a:moveTo>
                <a:lnTo>
                  <a:pt x="428625" y="0"/>
                </a:lnTo>
                <a:lnTo>
                  <a:pt x="428625" y="9525"/>
                </a:lnTo>
                <a:lnTo>
                  <a:pt x="419100" y="9525"/>
                </a:lnTo>
                <a:lnTo>
                  <a:pt x="419100" y="28575"/>
                </a:lnTo>
                <a:lnTo>
                  <a:pt x="409575" y="47625"/>
                </a:lnTo>
                <a:lnTo>
                  <a:pt x="400050" y="76200"/>
                </a:lnTo>
                <a:lnTo>
                  <a:pt x="381000" y="104775"/>
                </a:lnTo>
                <a:lnTo>
                  <a:pt x="361950" y="133350"/>
                </a:lnTo>
                <a:lnTo>
                  <a:pt x="342900" y="171450"/>
                </a:lnTo>
                <a:lnTo>
                  <a:pt x="314325" y="209550"/>
                </a:lnTo>
                <a:lnTo>
                  <a:pt x="295275" y="257175"/>
                </a:lnTo>
                <a:lnTo>
                  <a:pt x="266700" y="304800"/>
                </a:lnTo>
                <a:lnTo>
                  <a:pt x="238125" y="352425"/>
                </a:lnTo>
                <a:lnTo>
                  <a:pt x="219075" y="409575"/>
                </a:lnTo>
                <a:lnTo>
                  <a:pt x="190500" y="457200"/>
                </a:lnTo>
                <a:lnTo>
                  <a:pt x="161925" y="514350"/>
                </a:lnTo>
                <a:lnTo>
                  <a:pt x="123825" y="561975"/>
                </a:lnTo>
                <a:lnTo>
                  <a:pt x="104775" y="609600"/>
                </a:lnTo>
                <a:lnTo>
                  <a:pt x="76200" y="657225"/>
                </a:lnTo>
                <a:lnTo>
                  <a:pt x="57150" y="695325"/>
                </a:lnTo>
                <a:lnTo>
                  <a:pt x="38100" y="733425"/>
                </a:lnTo>
                <a:lnTo>
                  <a:pt x="19050" y="762000"/>
                </a:lnTo>
                <a:lnTo>
                  <a:pt x="9525" y="781050"/>
                </a:lnTo>
                <a:lnTo>
                  <a:pt x="0" y="790575"/>
                </a:lnTo>
                <a:lnTo>
                  <a:pt x="0" y="790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2609850" y="2486025"/>
            <a:ext cx="409576" cy="771526"/>
          </a:xfrm>
          <a:custGeom>
            <a:avLst/>
            <a:gdLst/>
            <a:ahLst/>
            <a:cxnLst/>
            <a:rect l="0" t="0" r="0" b="0"/>
            <a:pathLst>
              <a:path w="409576" h="771526">
                <a:moveTo>
                  <a:pt x="409575" y="0"/>
                </a:moveTo>
                <a:lnTo>
                  <a:pt x="400050" y="9525"/>
                </a:lnTo>
                <a:lnTo>
                  <a:pt x="400050" y="28575"/>
                </a:lnTo>
                <a:lnTo>
                  <a:pt x="390525" y="47625"/>
                </a:lnTo>
                <a:lnTo>
                  <a:pt x="361950" y="76200"/>
                </a:lnTo>
                <a:lnTo>
                  <a:pt x="342900" y="114300"/>
                </a:lnTo>
                <a:lnTo>
                  <a:pt x="323850" y="152400"/>
                </a:lnTo>
                <a:lnTo>
                  <a:pt x="304800" y="200025"/>
                </a:lnTo>
                <a:lnTo>
                  <a:pt x="276225" y="247650"/>
                </a:lnTo>
                <a:lnTo>
                  <a:pt x="247650" y="304800"/>
                </a:lnTo>
                <a:lnTo>
                  <a:pt x="228600" y="352425"/>
                </a:lnTo>
                <a:lnTo>
                  <a:pt x="200025" y="409575"/>
                </a:lnTo>
                <a:lnTo>
                  <a:pt x="161925" y="466725"/>
                </a:lnTo>
                <a:lnTo>
                  <a:pt x="142875" y="514350"/>
                </a:lnTo>
                <a:lnTo>
                  <a:pt x="104775" y="571500"/>
                </a:lnTo>
                <a:lnTo>
                  <a:pt x="85725" y="619125"/>
                </a:lnTo>
                <a:lnTo>
                  <a:pt x="57150" y="666750"/>
                </a:lnTo>
                <a:lnTo>
                  <a:pt x="38100" y="704850"/>
                </a:lnTo>
                <a:lnTo>
                  <a:pt x="19050" y="742950"/>
                </a:lnTo>
                <a:lnTo>
                  <a:pt x="9525" y="762000"/>
                </a:lnTo>
                <a:lnTo>
                  <a:pt x="0" y="771525"/>
                </a:lnTo>
                <a:lnTo>
                  <a:pt x="0" y="771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2800350" y="2743200"/>
            <a:ext cx="285751" cy="504826"/>
          </a:xfrm>
          <a:custGeom>
            <a:avLst/>
            <a:gdLst/>
            <a:ahLst/>
            <a:cxnLst/>
            <a:rect l="0" t="0" r="0" b="0"/>
            <a:pathLst>
              <a:path w="285751" h="504826">
                <a:moveTo>
                  <a:pt x="285750" y="0"/>
                </a:moveTo>
                <a:lnTo>
                  <a:pt x="276225" y="9525"/>
                </a:lnTo>
                <a:lnTo>
                  <a:pt x="266700" y="28575"/>
                </a:lnTo>
                <a:lnTo>
                  <a:pt x="257175" y="47625"/>
                </a:lnTo>
                <a:lnTo>
                  <a:pt x="247650" y="76200"/>
                </a:lnTo>
                <a:lnTo>
                  <a:pt x="219075" y="114300"/>
                </a:lnTo>
                <a:lnTo>
                  <a:pt x="200025" y="152400"/>
                </a:lnTo>
                <a:lnTo>
                  <a:pt x="171450" y="190500"/>
                </a:lnTo>
                <a:lnTo>
                  <a:pt x="152400" y="238125"/>
                </a:lnTo>
                <a:lnTo>
                  <a:pt x="123825" y="276225"/>
                </a:lnTo>
                <a:lnTo>
                  <a:pt x="104775" y="323850"/>
                </a:lnTo>
                <a:lnTo>
                  <a:pt x="76200" y="361950"/>
                </a:lnTo>
                <a:lnTo>
                  <a:pt x="57150" y="409575"/>
                </a:lnTo>
                <a:lnTo>
                  <a:pt x="38100" y="447675"/>
                </a:lnTo>
                <a:lnTo>
                  <a:pt x="9525" y="476250"/>
                </a:lnTo>
                <a:lnTo>
                  <a:pt x="0" y="495300"/>
                </a:lnTo>
                <a:lnTo>
                  <a:pt x="0" y="504825"/>
                </a:lnTo>
                <a:lnTo>
                  <a:pt x="0" y="504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2943225" y="2952750"/>
            <a:ext cx="180976" cy="314326"/>
          </a:xfrm>
          <a:custGeom>
            <a:avLst/>
            <a:gdLst/>
            <a:ahLst/>
            <a:cxnLst/>
            <a:rect l="0" t="0" r="0" b="0"/>
            <a:pathLst>
              <a:path w="180976" h="314326">
                <a:moveTo>
                  <a:pt x="180975" y="0"/>
                </a:moveTo>
                <a:lnTo>
                  <a:pt x="180975" y="9525"/>
                </a:lnTo>
                <a:lnTo>
                  <a:pt x="171450" y="19050"/>
                </a:lnTo>
                <a:lnTo>
                  <a:pt x="161925" y="38100"/>
                </a:lnTo>
                <a:lnTo>
                  <a:pt x="152400" y="57150"/>
                </a:lnTo>
                <a:lnTo>
                  <a:pt x="133350" y="85725"/>
                </a:lnTo>
                <a:lnTo>
                  <a:pt x="104775" y="114300"/>
                </a:lnTo>
                <a:lnTo>
                  <a:pt x="95250" y="152400"/>
                </a:lnTo>
                <a:lnTo>
                  <a:pt x="66675" y="180975"/>
                </a:lnTo>
                <a:lnTo>
                  <a:pt x="47625" y="219075"/>
                </a:lnTo>
                <a:lnTo>
                  <a:pt x="38100" y="238125"/>
                </a:lnTo>
                <a:lnTo>
                  <a:pt x="19050" y="266700"/>
                </a:lnTo>
                <a:lnTo>
                  <a:pt x="9525" y="285750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076575" y="3095625"/>
            <a:ext cx="133351" cy="180976"/>
          </a:xfrm>
          <a:custGeom>
            <a:avLst/>
            <a:gdLst/>
            <a:ahLst/>
            <a:cxnLst/>
            <a:rect l="0" t="0" r="0" b="0"/>
            <a:pathLst>
              <a:path w="133351" h="180976">
                <a:moveTo>
                  <a:pt x="133350" y="0"/>
                </a:moveTo>
                <a:lnTo>
                  <a:pt x="133350" y="0"/>
                </a:lnTo>
                <a:lnTo>
                  <a:pt x="123825" y="9525"/>
                </a:lnTo>
                <a:lnTo>
                  <a:pt x="114300" y="28575"/>
                </a:lnTo>
                <a:lnTo>
                  <a:pt x="104775" y="47625"/>
                </a:lnTo>
                <a:lnTo>
                  <a:pt x="85725" y="66675"/>
                </a:lnTo>
                <a:lnTo>
                  <a:pt x="66675" y="85725"/>
                </a:lnTo>
                <a:lnTo>
                  <a:pt x="57150" y="114300"/>
                </a:lnTo>
                <a:lnTo>
                  <a:pt x="38100" y="133350"/>
                </a:lnTo>
                <a:lnTo>
                  <a:pt x="19050" y="152400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228975" y="3162300"/>
            <a:ext cx="57151" cy="123826"/>
          </a:xfrm>
          <a:custGeom>
            <a:avLst/>
            <a:gdLst/>
            <a:ahLst/>
            <a:cxnLst/>
            <a:rect l="0" t="0" r="0" b="0"/>
            <a:pathLst>
              <a:path w="57151" h="123826">
                <a:moveTo>
                  <a:pt x="57150" y="0"/>
                </a:move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47625"/>
                </a:lnTo>
                <a:lnTo>
                  <a:pt x="38100" y="66675"/>
                </a:lnTo>
                <a:lnTo>
                  <a:pt x="19050" y="95250"/>
                </a:lnTo>
                <a:lnTo>
                  <a:pt x="9525" y="114300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6734175" y="1971675"/>
            <a:ext cx="47626" cy="123826"/>
          </a:xfrm>
          <a:custGeom>
            <a:avLst/>
            <a:gdLst/>
            <a:ahLst/>
            <a:cxnLst/>
            <a:rect l="0" t="0" r="0" b="0"/>
            <a:pathLst>
              <a:path w="47626" h="12382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38100"/>
                </a:lnTo>
                <a:lnTo>
                  <a:pt x="38100" y="57150"/>
                </a:lnTo>
                <a:lnTo>
                  <a:pt x="47625" y="76200"/>
                </a:lnTo>
                <a:lnTo>
                  <a:pt x="47625" y="95250"/>
                </a:lnTo>
                <a:lnTo>
                  <a:pt x="38100" y="114300"/>
                </a:lnTo>
                <a:lnTo>
                  <a:pt x="38100" y="123825"/>
                </a:lnTo>
                <a:lnTo>
                  <a:pt x="3810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6743700" y="1781175"/>
            <a:ext cx="19051" cy="38101"/>
          </a:xfrm>
          <a:custGeom>
            <a:avLst/>
            <a:gdLst/>
            <a:ahLst/>
            <a:cxnLst/>
            <a:rect l="0" t="0" r="0" b="0"/>
            <a:pathLst>
              <a:path w="19051" h="381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38100"/>
                </a:lnTo>
                <a:lnTo>
                  <a:pt x="1905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7381875" y="1666875"/>
            <a:ext cx="238126" cy="495301"/>
          </a:xfrm>
          <a:custGeom>
            <a:avLst/>
            <a:gdLst/>
            <a:ahLst/>
            <a:cxnLst/>
            <a:rect l="0" t="0" r="0" b="0"/>
            <a:pathLst>
              <a:path w="238126" h="495301">
                <a:moveTo>
                  <a:pt x="238125" y="9525"/>
                </a:moveTo>
                <a:lnTo>
                  <a:pt x="238125" y="0"/>
                </a:lnTo>
                <a:lnTo>
                  <a:pt x="238125" y="0"/>
                </a:lnTo>
                <a:lnTo>
                  <a:pt x="228600" y="0"/>
                </a:lnTo>
                <a:lnTo>
                  <a:pt x="219075" y="0"/>
                </a:lnTo>
                <a:lnTo>
                  <a:pt x="209550" y="0"/>
                </a:lnTo>
                <a:lnTo>
                  <a:pt x="200025" y="9525"/>
                </a:lnTo>
                <a:lnTo>
                  <a:pt x="200025" y="19050"/>
                </a:lnTo>
                <a:lnTo>
                  <a:pt x="190500" y="38100"/>
                </a:lnTo>
                <a:lnTo>
                  <a:pt x="190500" y="57150"/>
                </a:lnTo>
                <a:lnTo>
                  <a:pt x="180975" y="85725"/>
                </a:lnTo>
                <a:lnTo>
                  <a:pt x="171450" y="123825"/>
                </a:lnTo>
                <a:lnTo>
                  <a:pt x="161925" y="161925"/>
                </a:lnTo>
                <a:lnTo>
                  <a:pt x="161925" y="200025"/>
                </a:lnTo>
                <a:lnTo>
                  <a:pt x="152400" y="247650"/>
                </a:lnTo>
                <a:lnTo>
                  <a:pt x="142875" y="285750"/>
                </a:lnTo>
                <a:lnTo>
                  <a:pt x="142875" y="323850"/>
                </a:lnTo>
                <a:lnTo>
                  <a:pt x="133350" y="361950"/>
                </a:lnTo>
                <a:lnTo>
                  <a:pt x="123825" y="400050"/>
                </a:lnTo>
                <a:lnTo>
                  <a:pt x="114300" y="428625"/>
                </a:lnTo>
                <a:lnTo>
                  <a:pt x="104775" y="447675"/>
                </a:lnTo>
                <a:lnTo>
                  <a:pt x="95250" y="466725"/>
                </a:lnTo>
                <a:lnTo>
                  <a:pt x="85725" y="485775"/>
                </a:lnTo>
                <a:lnTo>
                  <a:pt x="66675" y="485775"/>
                </a:lnTo>
                <a:lnTo>
                  <a:pt x="57150" y="495300"/>
                </a:lnTo>
                <a:lnTo>
                  <a:pt x="47625" y="495300"/>
                </a:lnTo>
                <a:lnTo>
                  <a:pt x="38100" y="495300"/>
                </a:lnTo>
                <a:lnTo>
                  <a:pt x="19050" y="495300"/>
                </a:lnTo>
                <a:lnTo>
                  <a:pt x="9525" y="495300"/>
                </a:lnTo>
                <a:lnTo>
                  <a:pt x="0" y="485775"/>
                </a:lnTo>
                <a:lnTo>
                  <a:pt x="0" y="485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7410450" y="1733550"/>
            <a:ext cx="200026" cy="371476"/>
          </a:xfrm>
          <a:custGeom>
            <a:avLst/>
            <a:gdLst/>
            <a:ahLst/>
            <a:cxnLst/>
            <a:rect l="0" t="0" r="0" b="0"/>
            <a:pathLst>
              <a:path w="200026" h="371476">
                <a:moveTo>
                  <a:pt x="180975" y="0"/>
                </a:moveTo>
                <a:lnTo>
                  <a:pt x="180975" y="0"/>
                </a:lnTo>
                <a:lnTo>
                  <a:pt x="180975" y="9525"/>
                </a:lnTo>
                <a:lnTo>
                  <a:pt x="190500" y="19050"/>
                </a:lnTo>
                <a:lnTo>
                  <a:pt x="190500" y="28575"/>
                </a:lnTo>
                <a:lnTo>
                  <a:pt x="190500" y="47625"/>
                </a:lnTo>
                <a:lnTo>
                  <a:pt x="190500" y="76200"/>
                </a:lnTo>
                <a:lnTo>
                  <a:pt x="190500" y="104775"/>
                </a:lnTo>
                <a:lnTo>
                  <a:pt x="190500" y="142875"/>
                </a:lnTo>
                <a:lnTo>
                  <a:pt x="180975" y="180975"/>
                </a:lnTo>
                <a:lnTo>
                  <a:pt x="180975" y="228600"/>
                </a:lnTo>
                <a:lnTo>
                  <a:pt x="171450" y="266700"/>
                </a:lnTo>
                <a:lnTo>
                  <a:pt x="161925" y="295275"/>
                </a:lnTo>
                <a:lnTo>
                  <a:pt x="152400" y="323850"/>
                </a:lnTo>
                <a:lnTo>
                  <a:pt x="152400" y="342900"/>
                </a:lnTo>
                <a:lnTo>
                  <a:pt x="152400" y="361950"/>
                </a:lnTo>
                <a:lnTo>
                  <a:pt x="152400" y="371475"/>
                </a:lnTo>
                <a:lnTo>
                  <a:pt x="161925" y="371475"/>
                </a:lnTo>
                <a:lnTo>
                  <a:pt x="161925" y="361950"/>
                </a:lnTo>
                <a:lnTo>
                  <a:pt x="171450" y="352425"/>
                </a:lnTo>
                <a:lnTo>
                  <a:pt x="180975" y="342900"/>
                </a:lnTo>
                <a:lnTo>
                  <a:pt x="190500" y="323850"/>
                </a:lnTo>
                <a:lnTo>
                  <a:pt x="190500" y="295275"/>
                </a:lnTo>
                <a:lnTo>
                  <a:pt x="200025" y="276225"/>
                </a:lnTo>
                <a:lnTo>
                  <a:pt x="200025" y="257175"/>
                </a:lnTo>
                <a:lnTo>
                  <a:pt x="190500" y="228600"/>
                </a:lnTo>
                <a:lnTo>
                  <a:pt x="180975" y="209550"/>
                </a:lnTo>
                <a:lnTo>
                  <a:pt x="171450" y="190500"/>
                </a:lnTo>
                <a:lnTo>
                  <a:pt x="161925" y="180975"/>
                </a:lnTo>
                <a:lnTo>
                  <a:pt x="142875" y="180975"/>
                </a:lnTo>
                <a:lnTo>
                  <a:pt x="123825" y="180975"/>
                </a:lnTo>
                <a:lnTo>
                  <a:pt x="95250" y="180975"/>
                </a:lnTo>
                <a:lnTo>
                  <a:pt x="66675" y="190500"/>
                </a:lnTo>
                <a:lnTo>
                  <a:pt x="47625" y="209550"/>
                </a:lnTo>
                <a:lnTo>
                  <a:pt x="28575" y="219075"/>
                </a:lnTo>
                <a:lnTo>
                  <a:pt x="19050" y="238125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7772400" y="1905000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7762875" y="2009775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8096250" y="1752600"/>
            <a:ext cx="19051" cy="676276"/>
          </a:xfrm>
          <a:custGeom>
            <a:avLst/>
            <a:gdLst/>
            <a:ahLst/>
            <a:cxnLst/>
            <a:rect l="0" t="0" r="0" b="0"/>
            <a:pathLst>
              <a:path w="19051" h="67627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85725"/>
                </a:lnTo>
                <a:lnTo>
                  <a:pt x="19050" y="114300"/>
                </a:lnTo>
                <a:lnTo>
                  <a:pt x="9525" y="152400"/>
                </a:lnTo>
                <a:lnTo>
                  <a:pt x="9525" y="190500"/>
                </a:lnTo>
                <a:lnTo>
                  <a:pt x="9525" y="238125"/>
                </a:lnTo>
                <a:lnTo>
                  <a:pt x="9525" y="285750"/>
                </a:lnTo>
                <a:lnTo>
                  <a:pt x="0" y="333375"/>
                </a:lnTo>
                <a:lnTo>
                  <a:pt x="0" y="381000"/>
                </a:lnTo>
                <a:lnTo>
                  <a:pt x="0" y="438150"/>
                </a:lnTo>
                <a:lnTo>
                  <a:pt x="0" y="476250"/>
                </a:lnTo>
                <a:lnTo>
                  <a:pt x="0" y="523875"/>
                </a:lnTo>
                <a:lnTo>
                  <a:pt x="0" y="561975"/>
                </a:lnTo>
                <a:lnTo>
                  <a:pt x="0" y="590550"/>
                </a:lnTo>
                <a:lnTo>
                  <a:pt x="0" y="628650"/>
                </a:lnTo>
                <a:lnTo>
                  <a:pt x="0" y="647700"/>
                </a:lnTo>
                <a:lnTo>
                  <a:pt x="9525" y="666750"/>
                </a:lnTo>
                <a:lnTo>
                  <a:pt x="9525" y="676275"/>
                </a:lnTo>
                <a:lnTo>
                  <a:pt x="9525" y="676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8048625" y="1790700"/>
            <a:ext cx="142876" cy="238126"/>
          </a:xfrm>
          <a:custGeom>
            <a:avLst/>
            <a:gdLst/>
            <a:ahLst/>
            <a:cxnLst/>
            <a:rect l="0" t="0" r="0" b="0"/>
            <a:pathLst>
              <a:path w="142876" h="238126">
                <a:moveTo>
                  <a:pt x="0" y="47625"/>
                </a:moveTo>
                <a:lnTo>
                  <a:pt x="0" y="47625"/>
                </a:lnTo>
                <a:lnTo>
                  <a:pt x="0" y="38100"/>
                </a:lnTo>
                <a:lnTo>
                  <a:pt x="0" y="28575"/>
                </a:lnTo>
                <a:lnTo>
                  <a:pt x="9525" y="19050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0"/>
                </a:lnTo>
                <a:lnTo>
                  <a:pt x="76200" y="9525"/>
                </a:lnTo>
                <a:lnTo>
                  <a:pt x="95250" y="19050"/>
                </a:lnTo>
                <a:lnTo>
                  <a:pt x="114300" y="28575"/>
                </a:lnTo>
                <a:lnTo>
                  <a:pt x="123825" y="47625"/>
                </a:lnTo>
                <a:lnTo>
                  <a:pt x="142875" y="66675"/>
                </a:lnTo>
                <a:lnTo>
                  <a:pt x="142875" y="95250"/>
                </a:lnTo>
                <a:lnTo>
                  <a:pt x="142875" y="114300"/>
                </a:lnTo>
                <a:lnTo>
                  <a:pt x="142875" y="142875"/>
                </a:lnTo>
                <a:lnTo>
                  <a:pt x="142875" y="161925"/>
                </a:lnTo>
                <a:lnTo>
                  <a:pt x="133350" y="180975"/>
                </a:lnTo>
                <a:lnTo>
                  <a:pt x="123825" y="190500"/>
                </a:lnTo>
                <a:lnTo>
                  <a:pt x="104775" y="209550"/>
                </a:lnTo>
                <a:lnTo>
                  <a:pt x="95250" y="219075"/>
                </a:lnTo>
                <a:lnTo>
                  <a:pt x="85725" y="228600"/>
                </a:lnTo>
                <a:lnTo>
                  <a:pt x="66675" y="228600"/>
                </a:lnTo>
                <a:lnTo>
                  <a:pt x="57150" y="238125"/>
                </a:lnTo>
                <a:lnTo>
                  <a:pt x="57150" y="228600"/>
                </a:lnTo>
                <a:lnTo>
                  <a:pt x="571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8239125" y="1933575"/>
            <a:ext cx="104776" cy="114301"/>
          </a:xfrm>
          <a:custGeom>
            <a:avLst/>
            <a:gdLst/>
            <a:ahLst/>
            <a:cxnLst/>
            <a:rect l="0" t="0" r="0" b="0"/>
            <a:pathLst>
              <a:path w="104776" h="114301">
                <a:moveTo>
                  <a:pt x="19050" y="38100"/>
                </a:moveTo>
                <a:lnTo>
                  <a:pt x="19050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9525" y="85725"/>
                </a:lnTo>
                <a:lnTo>
                  <a:pt x="9525" y="95250"/>
                </a:lnTo>
                <a:lnTo>
                  <a:pt x="19050" y="104775"/>
                </a:lnTo>
                <a:lnTo>
                  <a:pt x="28575" y="114300"/>
                </a:lnTo>
                <a:lnTo>
                  <a:pt x="38100" y="114300"/>
                </a:lnTo>
                <a:lnTo>
                  <a:pt x="47625" y="114300"/>
                </a:lnTo>
                <a:lnTo>
                  <a:pt x="66675" y="114300"/>
                </a:lnTo>
                <a:lnTo>
                  <a:pt x="76200" y="104775"/>
                </a:lnTo>
                <a:lnTo>
                  <a:pt x="85725" y="85725"/>
                </a:lnTo>
                <a:lnTo>
                  <a:pt x="95250" y="76200"/>
                </a:lnTo>
                <a:lnTo>
                  <a:pt x="104775" y="66675"/>
                </a:lnTo>
                <a:lnTo>
                  <a:pt x="104775" y="47625"/>
                </a:lnTo>
                <a:lnTo>
                  <a:pt x="104775" y="38100"/>
                </a:lnTo>
                <a:lnTo>
                  <a:pt x="95250" y="19050"/>
                </a:lnTo>
                <a:lnTo>
                  <a:pt x="95250" y="9525"/>
                </a:lnTo>
                <a:lnTo>
                  <a:pt x="76200" y="9525"/>
                </a:lnTo>
                <a:lnTo>
                  <a:pt x="66675" y="0"/>
                </a:lnTo>
                <a:lnTo>
                  <a:pt x="57150" y="0"/>
                </a:lnTo>
                <a:lnTo>
                  <a:pt x="47625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8477250" y="1885950"/>
            <a:ext cx="1" cy="28576"/>
          </a:xfrm>
          <a:custGeom>
            <a:avLst/>
            <a:gdLst/>
            <a:ahLst/>
            <a:cxnLst/>
            <a:rect l="0" t="0" r="0" b="0"/>
            <a:pathLst>
              <a:path w="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8610600" y="1724025"/>
            <a:ext cx="190501" cy="342901"/>
          </a:xfrm>
          <a:custGeom>
            <a:avLst/>
            <a:gdLst/>
            <a:ahLst/>
            <a:cxnLst/>
            <a:rect l="0" t="0" r="0" b="0"/>
            <a:pathLst>
              <a:path w="190501" h="3429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9525" y="123825"/>
                </a:lnTo>
                <a:lnTo>
                  <a:pt x="9525" y="152400"/>
                </a:lnTo>
                <a:lnTo>
                  <a:pt x="9525" y="190500"/>
                </a:lnTo>
                <a:lnTo>
                  <a:pt x="19050" y="219075"/>
                </a:lnTo>
                <a:lnTo>
                  <a:pt x="19050" y="247650"/>
                </a:lnTo>
                <a:lnTo>
                  <a:pt x="28575" y="276225"/>
                </a:lnTo>
                <a:lnTo>
                  <a:pt x="28575" y="295275"/>
                </a:lnTo>
                <a:lnTo>
                  <a:pt x="38100" y="314325"/>
                </a:lnTo>
                <a:lnTo>
                  <a:pt x="38100" y="333375"/>
                </a:lnTo>
                <a:lnTo>
                  <a:pt x="47625" y="342900"/>
                </a:lnTo>
                <a:lnTo>
                  <a:pt x="47625" y="342900"/>
                </a:lnTo>
                <a:lnTo>
                  <a:pt x="57150" y="342900"/>
                </a:lnTo>
                <a:lnTo>
                  <a:pt x="57150" y="342900"/>
                </a:lnTo>
                <a:lnTo>
                  <a:pt x="66675" y="333375"/>
                </a:lnTo>
                <a:lnTo>
                  <a:pt x="76200" y="314325"/>
                </a:lnTo>
                <a:lnTo>
                  <a:pt x="85725" y="295275"/>
                </a:lnTo>
                <a:lnTo>
                  <a:pt x="95250" y="266700"/>
                </a:lnTo>
                <a:lnTo>
                  <a:pt x="104775" y="238125"/>
                </a:lnTo>
                <a:lnTo>
                  <a:pt x="114300" y="200025"/>
                </a:lnTo>
                <a:lnTo>
                  <a:pt x="123825" y="171450"/>
                </a:lnTo>
                <a:lnTo>
                  <a:pt x="142875" y="142875"/>
                </a:lnTo>
                <a:lnTo>
                  <a:pt x="152400" y="104775"/>
                </a:lnTo>
                <a:lnTo>
                  <a:pt x="161925" y="76200"/>
                </a:lnTo>
                <a:lnTo>
                  <a:pt x="171450" y="47625"/>
                </a:lnTo>
                <a:lnTo>
                  <a:pt x="180975" y="28575"/>
                </a:lnTo>
                <a:lnTo>
                  <a:pt x="190500" y="19050"/>
                </a:lnTo>
                <a:lnTo>
                  <a:pt x="190500" y="9525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8782050" y="1981200"/>
            <a:ext cx="95251" cy="104776"/>
          </a:xfrm>
          <a:custGeom>
            <a:avLst/>
            <a:gdLst/>
            <a:ahLst/>
            <a:cxnLst/>
            <a:rect l="0" t="0" r="0" b="0"/>
            <a:pathLst>
              <a:path w="95251" h="104776">
                <a:moveTo>
                  <a:pt x="0" y="19050"/>
                </a:move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9525" y="66675"/>
                </a:lnTo>
                <a:lnTo>
                  <a:pt x="9525" y="76200"/>
                </a:lnTo>
                <a:lnTo>
                  <a:pt x="19050" y="85725"/>
                </a:lnTo>
                <a:lnTo>
                  <a:pt x="19050" y="95250"/>
                </a:lnTo>
                <a:lnTo>
                  <a:pt x="28575" y="104775"/>
                </a:lnTo>
                <a:lnTo>
                  <a:pt x="38100" y="104775"/>
                </a:lnTo>
                <a:lnTo>
                  <a:pt x="57150" y="95250"/>
                </a:lnTo>
                <a:lnTo>
                  <a:pt x="66675" y="95250"/>
                </a:lnTo>
                <a:lnTo>
                  <a:pt x="76200" y="85725"/>
                </a:lnTo>
                <a:lnTo>
                  <a:pt x="85725" y="76200"/>
                </a:lnTo>
                <a:lnTo>
                  <a:pt x="95250" y="57150"/>
                </a:lnTo>
                <a:lnTo>
                  <a:pt x="95250" y="47625"/>
                </a:lnTo>
                <a:lnTo>
                  <a:pt x="95250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76200" y="0"/>
                </a:lnTo>
                <a:lnTo>
                  <a:pt x="66675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19050" y="38100"/>
                </a:lnTo>
                <a:lnTo>
                  <a:pt x="9525" y="5715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9077325" y="2019300"/>
            <a:ext cx="28576" cy="123826"/>
          </a:xfrm>
          <a:custGeom>
            <a:avLst/>
            <a:gdLst/>
            <a:ahLst/>
            <a:cxnLst/>
            <a:rect l="0" t="0" r="0" b="0"/>
            <a:pathLst>
              <a:path w="28576" h="123826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28575" y="38100"/>
                </a:lnTo>
                <a:lnTo>
                  <a:pt x="28575" y="38100"/>
                </a:lnTo>
                <a:lnTo>
                  <a:pt x="28575" y="47625"/>
                </a:lnTo>
                <a:lnTo>
                  <a:pt x="28575" y="66675"/>
                </a:lnTo>
                <a:lnTo>
                  <a:pt x="19050" y="76200"/>
                </a:lnTo>
                <a:lnTo>
                  <a:pt x="9525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9115425" y="1809750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2286000" y="3352800"/>
            <a:ext cx="47626" cy="28576"/>
          </a:xfrm>
          <a:custGeom>
            <a:avLst/>
            <a:gdLst/>
            <a:ahLst/>
            <a:cxnLst/>
            <a:rect l="0" t="0" r="0" b="0"/>
            <a:pathLst>
              <a:path w="47626" h="2857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19050"/>
                </a:lnTo>
                <a:lnTo>
                  <a:pt x="47625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2295525" y="2352675"/>
            <a:ext cx="38101" cy="47626"/>
          </a:xfrm>
          <a:custGeom>
            <a:avLst/>
            <a:gdLst/>
            <a:ahLst/>
            <a:cxnLst/>
            <a:rect l="0" t="0" r="0" b="0"/>
            <a:pathLst>
              <a:path w="38101" h="47626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19050" y="38100"/>
                </a:lnTo>
                <a:lnTo>
                  <a:pt x="28575" y="38100"/>
                </a:lnTo>
                <a:lnTo>
                  <a:pt x="28575" y="38100"/>
                </a:lnTo>
                <a:lnTo>
                  <a:pt x="28575" y="38100"/>
                </a:lnTo>
                <a:lnTo>
                  <a:pt x="28575" y="38100"/>
                </a:lnTo>
                <a:lnTo>
                  <a:pt x="28575" y="38100"/>
                </a:lnTo>
                <a:lnTo>
                  <a:pt x="28575" y="28575"/>
                </a:lnTo>
                <a:lnTo>
                  <a:pt x="28575" y="28575"/>
                </a:lnTo>
                <a:lnTo>
                  <a:pt x="19050" y="28575"/>
                </a:lnTo>
                <a:lnTo>
                  <a:pt x="19050" y="19050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9525" y="47625"/>
                </a:lnTo>
                <a:lnTo>
                  <a:pt x="19050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38100" y="28575"/>
                </a:lnTo>
                <a:lnTo>
                  <a:pt x="38100" y="28575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1409700" y="2819400"/>
            <a:ext cx="790576" cy="381001"/>
          </a:xfrm>
          <a:custGeom>
            <a:avLst/>
            <a:gdLst/>
            <a:ahLst/>
            <a:cxnLst/>
            <a:rect l="0" t="0" r="0" b="0"/>
            <a:pathLst>
              <a:path w="790576" h="381001">
                <a:moveTo>
                  <a:pt x="9525" y="38100"/>
                </a:moveTo>
                <a:lnTo>
                  <a:pt x="9525" y="38100"/>
                </a:ln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38100"/>
                </a:lnTo>
                <a:lnTo>
                  <a:pt x="19050" y="38100"/>
                </a:lnTo>
                <a:lnTo>
                  <a:pt x="19050" y="38100"/>
                </a:lnTo>
                <a:lnTo>
                  <a:pt x="28575" y="28575"/>
                </a:lnTo>
                <a:lnTo>
                  <a:pt x="38100" y="28575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19050"/>
                </a:lnTo>
                <a:lnTo>
                  <a:pt x="152400" y="28575"/>
                </a:lnTo>
                <a:lnTo>
                  <a:pt x="161925" y="28575"/>
                </a:lnTo>
                <a:lnTo>
                  <a:pt x="171450" y="38100"/>
                </a:lnTo>
                <a:lnTo>
                  <a:pt x="180975" y="47625"/>
                </a:lnTo>
                <a:lnTo>
                  <a:pt x="190500" y="57150"/>
                </a:lnTo>
                <a:lnTo>
                  <a:pt x="190500" y="66675"/>
                </a:lnTo>
                <a:lnTo>
                  <a:pt x="200025" y="76200"/>
                </a:lnTo>
                <a:lnTo>
                  <a:pt x="209550" y="76200"/>
                </a:lnTo>
                <a:lnTo>
                  <a:pt x="219075" y="66675"/>
                </a:lnTo>
                <a:lnTo>
                  <a:pt x="228600" y="66675"/>
                </a:lnTo>
                <a:lnTo>
                  <a:pt x="238125" y="66675"/>
                </a:lnTo>
                <a:lnTo>
                  <a:pt x="247650" y="57150"/>
                </a:lnTo>
                <a:lnTo>
                  <a:pt x="257175" y="57150"/>
                </a:lnTo>
                <a:lnTo>
                  <a:pt x="266700" y="57150"/>
                </a:lnTo>
                <a:lnTo>
                  <a:pt x="276225" y="57150"/>
                </a:lnTo>
                <a:lnTo>
                  <a:pt x="285750" y="66675"/>
                </a:lnTo>
                <a:lnTo>
                  <a:pt x="295275" y="66675"/>
                </a:lnTo>
                <a:lnTo>
                  <a:pt x="304800" y="76200"/>
                </a:lnTo>
                <a:lnTo>
                  <a:pt x="314325" y="85725"/>
                </a:lnTo>
                <a:lnTo>
                  <a:pt x="323850" y="95250"/>
                </a:lnTo>
                <a:lnTo>
                  <a:pt x="323850" y="95250"/>
                </a:lnTo>
                <a:lnTo>
                  <a:pt x="333375" y="95250"/>
                </a:lnTo>
                <a:lnTo>
                  <a:pt x="352425" y="95250"/>
                </a:lnTo>
                <a:lnTo>
                  <a:pt x="361950" y="95250"/>
                </a:lnTo>
                <a:lnTo>
                  <a:pt x="371475" y="95250"/>
                </a:lnTo>
                <a:lnTo>
                  <a:pt x="381000" y="85725"/>
                </a:lnTo>
                <a:lnTo>
                  <a:pt x="390525" y="85725"/>
                </a:lnTo>
                <a:lnTo>
                  <a:pt x="400050" y="76200"/>
                </a:lnTo>
                <a:lnTo>
                  <a:pt x="419100" y="76200"/>
                </a:lnTo>
                <a:lnTo>
                  <a:pt x="428625" y="76200"/>
                </a:lnTo>
                <a:lnTo>
                  <a:pt x="438150" y="85725"/>
                </a:lnTo>
                <a:lnTo>
                  <a:pt x="447675" y="85725"/>
                </a:lnTo>
                <a:lnTo>
                  <a:pt x="447675" y="85725"/>
                </a:lnTo>
                <a:lnTo>
                  <a:pt x="457200" y="85725"/>
                </a:lnTo>
                <a:lnTo>
                  <a:pt x="466725" y="85725"/>
                </a:lnTo>
                <a:lnTo>
                  <a:pt x="485775" y="85725"/>
                </a:lnTo>
                <a:lnTo>
                  <a:pt x="495300" y="85725"/>
                </a:lnTo>
                <a:lnTo>
                  <a:pt x="495300" y="85725"/>
                </a:lnTo>
                <a:lnTo>
                  <a:pt x="504825" y="95250"/>
                </a:lnTo>
                <a:lnTo>
                  <a:pt x="514350" y="95250"/>
                </a:lnTo>
                <a:lnTo>
                  <a:pt x="523875" y="95250"/>
                </a:lnTo>
                <a:lnTo>
                  <a:pt x="533400" y="95250"/>
                </a:lnTo>
                <a:lnTo>
                  <a:pt x="542925" y="95250"/>
                </a:lnTo>
                <a:lnTo>
                  <a:pt x="552450" y="95250"/>
                </a:lnTo>
                <a:lnTo>
                  <a:pt x="571500" y="85725"/>
                </a:lnTo>
                <a:lnTo>
                  <a:pt x="581025" y="76200"/>
                </a:lnTo>
                <a:lnTo>
                  <a:pt x="600075" y="66675"/>
                </a:lnTo>
                <a:lnTo>
                  <a:pt x="619125" y="57150"/>
                </a:lnTo>
                <a:lnTo>
                  <a:pt x="628650" y="47625"/>
                </a:lnTo>
                <a:lnTo>
                  <a:pt x="638175" y="47625"/>
                </a:lnTo>
                <a:lnTo>
                  <a:pt x="647700" y="47625"/>
                </a:lnTo>
                <a:lnTo>
                  <a:pt x="657225" y="57150"/>
                </a:lnTo>
                <a:lnTo>
                  <a:pt x="666750" y="57150"/>
                </a:lnTo>
                <a:lnTo>
                  <a:pt x="676275" y="66675"/>
                </a:lnTo>
                <a:lnTo>
                  <a:pt x="676275" y="66675"/>
                </a:lnTo>
                <a:lnTo>
                  <a:pt x="685800" y="76200"/>
                </a:lnTo>
                <a:lnTo>
                  <a:pt x="695325" y="76200"/>
                </a:lnTo>
                <a:lnTo>
                  <a:pt x="704850" y="76200"/>
                </a:lnTo>
                <a:lnTo>
                  <a:pt x="714375" y="76200"/>
                </a:lnTo>
                <a:lnTo>
                  <a:pt x="723900" y="76200"/>
                </a:lnTo>
                <a:lnTo>
                  <a:pt x="733425" y="76200"/>
                </a:lnTo>
                <a:lnTo>
                  <a:pt x="733425" y="66675"/>
                </a:lnTo>
                <a:lnTo>
                  <a:pt x="742950" y="66675"/>
                </a:lnTo>
                <a:lnTo>
                  <a:pt x="752475" y="66675"/>
                </a:lnTo>
                <a:lnTo>
                  <a:pt x="752475" y="57150"/>
                </a:lnTo>
                <a:lnTo>
                  <a:pt x="752475" y="57150"/>
                </a:lnTo>
                <a:lnTo>
                  <a:pt x="752475" y="57150"/>
                </a:lnTo>
                <a:lnTo>
                  <a:pt x="752475" y="57150"/>
                </a:lnTo>
                <a:lnTo>
                  <a:pt x="752475" y="47625"/>
                </a:lnTo>
                <a:lnTo>
                  <a:pt x="742950" y="47625"/>
                </a:lnTo>
                <a:lnTo>
                  <a:pt x="733425" y="38100"/>
                </a:lnTo>
                <a:lnTo>
                  <a:pt x="733425" y="38100"/>
                </a:lnTo>
                <a:lnTo>
                  <a:pt x="723900" y="28575"/>
                </a:lnTo>
                <a:lnTo>
                  <a:pt x="714375" y="28575"/>
                </a:lnTo>
                <a:lnTo>
                  <a:pt x="704850" y="28575"/>
                </a:lnTo>
                <a:lnTo>
                  <a:pt x="695325" y="19050"/>
                </a:lnTo>
                <a:lnTo>
                  <a:pt x="685800" y="19050"/>
                </a:lnTo>
                <a:lnTo>
                  <a:pt x="676275" y="19050"/>
                </a:lnTo>
                <a:lnTo>
                  <a:pt x="666750" y="9525"/>
                </a:lnTo>
                <a:lnTo>
                  <a:pt x="657225" y="9525"/>
                </a:lnTo>
                <a:lnTo>
                  <a:pt x="647700" y="0"/>
                </a:lnTo>
                <a:lnTo>
                  <a:pt x="638175" y="0"/>
                </a:lnTo>
                <a:lnTo>
                  <a:pt x="638175" y="0"/>
                </a:lnTo>
                <a:lnTo>
                  <a:pt x="628650" y="0"/>
                </a:lnTo>
                <a:lnTo>
                  <a:pt x="628650" y="0"/>
                </a:lnTo>
                <a:lnTo>
                  <a:pt x="628650" y="0"/>
                </a:lnTo>
                <a:lnTo>
                  <a:pt x="628650" y="0"/>
                </a:lnTo>
                <a:lnTo>
                  <a:pt x="628650" y="0"/>
                </a:lnTo>
                <a:lnTo>
                  <a:pt x="628650" y="0"/>
                </a:lnTo>
                <a:lnTo>
                  <a:pt x="638175" y="9525"/>
                </a:lnTo>
                <a:lnTo>
                  <a:pt x="638175" y="9525"/>
                </a:lnTo>
                <a:lnTo>
                  <a:pt x="638175" y="9525"/>
                </a:lnTo>
                <a:lnTo>
                  <a:pt x="647700" y="19050"/>
                </a:lnTo>
                <a:lnTo>
                  <a:pt x="657225" y="19050"/>
                </a:lnTo>
                <a:lnTo>
                  <a:pt x="666750" y="28575"/>
                </a:lnTo>
                <a:lnTo>
                  <a:pt x="685800" y="28575"/>
                </a:lnTo>
                <a:lnTo>
                  <a:pt x="695325" y="38100"/>
                </a:lnTo>
                <a:lnTo>
                  <a:pt x="704850" y="38100"/>
                </a:lnTo>
                <a:lnTo>
                  <a:pt x="714375" y="38100"/>
                </a:lnTo>
                <a:lnTo>
                  <a:pt x="723900" y="47625"/>
                </a:lnTo>
                <a:lnTo>
                  <a:pt x="733425" y="47625"/>
                </a:lnTo>
                <a:lnTo>
                  <a:pt x="752475" y="47625"/>
                </a:lnTo>
                <a:lnTo>
                  <a:pt x="762000" y="47625"/>
                </a:lnTo>
                <a:lnTo>
                  <a:pt x="771525" y="47625"/>
                </a:lnTo>
                <a:lnTo>
                  <a:pt x="781050" y="57150"/>
                </a:lnTo>
                <a:lnTo>
                  <a:pt x="781050" y="57150"/>
                </a:lnTo>
                <a:lnTo>
                  <a:pt x="790575" y="57150"/>
                </a:lnTo>
                <a:lnTo>
                  <a:pt x="790575" y="57150"/>
                </a:lnTo>
                <a:lnTo>
                  <a:pt x="790575" y="57150"/>
                </a:lnTo>
                <a:lnTo>
                  <a:pt x="790575" y="66675"/>
                </a:lnTo>
                <a:lnTo>
                  <a:pt x="790575" y="66675"/>
                </a:lnTo>
                <a:lnTo>
                  <a:pt x="790575" y="76200"/>
                </a:lnTo>
                <a:lnTo>
                  <a:pt x="781050" y="85725"/>
                </a:lnTo>
                <a:lnTo>
                  <a:pt x="771525" y="104775"/>
                </a:lnTo>
                <a:lnTo>
                  <a:pt x="742950" y="133350"/>
                </a:lnTo>
                <a:lnTo>
                  <a:pt x="714375" y="171450"/>
                </a:lnTo>
                <a:lnTo>
                  <a:pt x="676275" y="228600"/>
                </a:lnTo>
                <a:lnTo>
                  <a:pt x="638175" y="285750"/>
                </a:lnTo>
                <a:lnTo>
                  <a:pt x="609600" y="342900"/>
                </a:lnTo>
                <a:lnTo>
                  <a:pt x="581025" y="381000"/>
                </a:lnTo>
                <a:lnTo>
                  <a:pt x="581025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2638425" y="1495425"/>
            <a:ext cx="228601" cy="733426"/>
          </a:xfrm>
          <a:custGeom>
            <a:avLst/>
            <a:gdLst/>
            <a:ahLst/>
            <a:cxnLst/>
            <a:rect l="0" t="0" r="0" b="0"/>
            <a:pathLst>
              <a:path w="228601" h="733426">
                <a:moveTo>
                  <a:pt x="171450" y="0"/>
                </a:move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42875" y="19050"/>
                </a:lnTo>
                <a:lnTo>
                  <a:pt x="133350" y="28575"/>
                </a:lnTo>
                <a:lnTo>
                  <a:pt x="123825" y="38100"/>
                </a:lnTo>
                <a:lnTo>
                  <a:pt x="104775" y="47625"/>
                </a:lnTo>
                <a:lnTo>
                  <a:pt x="95250" y="66675"/>
                </a:lnTo>
                <a:lnTo>
                  <a:pt x="76200" y="76200"/>
                </a:lnTo>
                <a:lnTo>
                  <a:pt x="76200" y="95250"/>
                </a:lnTo>
                <a:lnTo>
                  <a:pt x="66675" y="104775"/>
                </a:lnTo>
                <a:lnTo>
                  <a:pt x="57150" y="114300"/>
                </a:lnTo>
                <a:lnTo>
                  <a:pt x="47625" y="133350"/>
                </a:lnTo>
                <a:lnTo>
                  <a:pt x="47625" y="142875"/>
                </a:lnTo>
                <a:lnTo>
                  <a:pt x="47625" y="161925"/>
                </a:lnTo>
                <a:lnTo>
                  <a:pt x="47625" y="171450"/>
                </a:lnTo>
                <a:lnTo>
                  <a:pt x="57150" y="180975"/>
                </a:lnTo>
                <a:lnTo>
                  <a:pt x="66675" y="190500"/>
                </a:lnTo>
                <a:lnTo>
                  <a:pt x="76200" y="200025"/>
                </a:lnTo>
                <a:lnTo>
                  <a:pt x="76200" y="209550"/>
                </a:lnTo>
                <a:lnTo>
                  <a:pt x="85725" y="219075"/>
                </a:lnTo>
                <a:lnTo>
                  <a:pt x="95250" y="228600"/>
                </a:lnTo>
                <a:lnTo>
                  <a:pt x="104775" y="247650"/>
                </a:lnTo>
                <a:lnTo>
                  <a:pt x="104775" y="257175"/>
                </a:lnTo>
                <a:lnTo>
                  <a:pt x="104775" y="266700"/>
                </a:lnTo>
                <a:lnTo>
                  <a:pt x="104775" y="276225"/>
                </a:lnTo>
                <a:lnTo>
                  <a:pt x="104775" y="295275"/>
                </a:lnTo>
                <a:lnTo>
                  <a:pt x="95250" y="314325"/>
                </a:lnTo>
                <a:lnTo>
                  <a:pt x="85725" y="333375"/>
                </a:lnTo>
                <a:lnTo>
                  <a:pt x="76200" y="352425"/>
                </a:lnTo>
                <a:lnTo>
                  <a:pt x="66675" y="371475"/>
                </a:lnTo>
                <a:lnTo>
                  <a:pt x="47625" y="381000"/>
                </a:lnTo>
                <a:lnTo>
                  <a:pt x="47625" y="400050"/>
                </a:lnTo>
                <a:lnTo>
                  <a:pt x="38100" y="409575"/>
                </a:lnTo>
                <a:lnTo>
                  <a:pt x="38100" y="419100"/>
                </a:lnTo>
                <a:lnTo>
                  <a:pt x="38100" y="438150"/>
                </a:lnTo>
                <a:lnTo>
                  <a:pt x="47625" y="438150"/>
                </a:lnTo>
                <a:lnTo>
                  <a:pt x="47625" y="447675"/>
                </a:lnTo>
                <a:lnTo>
                  <a:pt x="57150" y="457200"/>
                </a:lnTo>
                <a:lnTo>
                  <a:pt x="66675" y="466725"/>
                </a:lnTo>
                <a:lnTo>
                  <a:pt x="76200" y="476250"/>
                </a:lnTo>
                <a:lnTo>
                  <a:pt x="85725" y="495300"/>
                </a:lnTo>
                <a:lnTo>
                  <a:pt x="104775" y="504825"/>
                </a:lnTo>
                <a:lnTo>
                  <a:pt x="104775" y="523875"/>
                </a:lnTo>
                <a:lnTo>
                  <a:pt x="114300" y="542925"/>
                </a:lnTo>
                <a:lnTo>
                  <a:pt x="114300" y="561975"/>
                </a:lnTo>
                <a:lnTo>
                  <a:pt x="114300" y="581025"/>
                </a:lnTo>
                <a:lnTo>
                  <a:pt x="104775" y="600075"/>
                </a:lnTo>
                <a:lnTo>
                  <a:pt x="104775" y="628650"/>
                </a:lnTo>
                <a:lnTo>
                  <a:pt x="95250" y="647700"/>
                </a:lnTo>
                <a:lnTo>
                  <a:pt x="95250" y="657225"/>
                </a:lnTo>
                <a:lnTo>
                  <a:pt x="95250" y="666750"/>
                </a:lnTo>
                <a:lnTo>
                  <a:pt x="95250" y="676275"/>
                </a:lnTo>
                <a:lnTo>
                  <a:pt x="95250" y="685800"/>
                </a:lnTo>
                <a:lnTo>
                  <a:pt x="95250" y="685800"/>
                </a:lnTo>
                <a:lnTo>
                  <a:pt x="104775" y="685800"/>
                </a:lnTo>
                <a:lnTo>
                  <a:pt x="104775" y="685800"/>
                </a:lnTo>
                <a:lnTo>
                  <a:pt x="104775" y="676275"/>
                </a:lnTo>
                <a:lnTo>
                  <a:pt x="95250" y="666750"/>
                </a:lnTo>
                <a:lnTo>
                  <a:pt x="95250" y="666750"/>
                </a:lnTo>
                <a:lnTo>
                  <a:pt x="85725" y="657225"/>
                </a:lnTo>
                <a:lnTo>
                  <a:pt x="76200" y="647700"/>
                </a:lnTo>
                <a:lnTo>
                  <a:pt x="66675" y="638175"/>
                </a:lnTo>
                <a:lnTo>
                  <a:pt x="47625" y="628650"/>
                </a:lnTo>
                <a:lnTo>
                  <a:pt x="28575" y="628650"/>
                </a:lnTo>
                <a:lnTo>
                  <a:pt x="28575" y="619125"/>
                </a:lnTo>
                <a:lnTo>
                  <a:pt x="19050" y="619125"/>
                </a:lnTo>
                <a:lnTo>
                  <a:pt x="9525" y="619125"/>
                </a:lnTo>
                <a:lnTo>
                  <a:pt x="9525" y="609600"/>
                </a:lnTo>
                <a:lnTo>
                  <a:pt x="0" y="609600"/>
                </a:lnTo>
                <a:lnTo>
                  <a:pt x="0" y="609600"/>
                </a:lnTo>
                <a:lnTo>
                  <a:pt x="0" y="609600"/>
                </a:lnTo>
                <a:lnTo>
                  <a:pt x="0" y="619125"/>
                </a:lnTo>
                <a:lnTo>
                  <a:pt x="9525" y="628650"/>
                </a:lnTo>
                <a:lnTo>
                  <a:pt x="9525" y="638175"/>
                </a:lnTo>
                <a:lnTo>
                  <a:pt x="19050" y="647700"/>
                </a:lnTo>
                <a:lnTo>
                  <a:pt x="28575" y="657225"/>
                </a:lnTo>
                <a:lnTo>
                  <a:pt x="38100" y="666750"/>
                </a:lnTo>
                <a:lnTo>
                  <a:pt x="47625" y="685800"/>
                </a:lnTo>
                <a:lnTo>
                  <a:pt x="57150" y="695325"/>
                </a:lnTo>
                <a:lnTo>
                  <a:pt x="66675" y="714375"/>
                </a:lnTo>
                <a:lnTo>
                  <a:pt x="76200" y="723900"/>
                </a:lnTo>
                <a:lnTo>
                  <a:pt x="85725" y="723900"/>
                </a:lnTo>
                <a:lnTo>
                  <a:pt x="95250" y="733425"/>
                </a:lnTo>
                <a:lnTo>
                  <a:pt x="95250" y="733425"/>
                </a:lnTo>
                <a:lnTo>
                  <a:pt x="104775" y="733425"/>
                </a:lnTo>
                <a:lnTo>
                  <a:pt x="114300" y="733425"/>
                </a:lnTo>
                <a:lnTo>
                  <a:pt x="123825" y="723900"/>
                </a:lnTo>
                <a:lnTo>
                  <a:pt x="133350" y="714375"/>
                </a:lnTo>
                <a:lnTo>
                  <a:pt x="152400" y="695325"/>
                </a:lnTo>
                <a:lnTo>
                  <a:pt x="161925" y="676275"/>
                </a:lnTo>
                <a:lnTo>
                  <a:pt x="171450" y="657225"/>
                </a:lnTo>
                <a:lnTo>
                  <a:pt x="180975" y="638175"/>
                </a:lnTo>
                <a:lnTo>
                  <a:pt x="200025" y="628650"/>
                </a:lnTo>
                <a:lnTo>
                  <a:pt x="209550" y="609600"/>
                </a:lnTo>
                <a:lnTo>
                  <a:pt x="219075" y="600075"/>
                </a:lnTo>
                <a:lnTo>
                  <a:pt x="219075" y="600075"/>
                </a:lnTo>
                <a:lnTo>
                  <a:pt x="228600" y="600075"/>
                </a:lnTo>
                <a:lnTo>
                  <a:pt x="228600" y="600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4695825" y="2838450"/>
            <a:ext cx="257176" cy="361951"/>
          </a:xfrm>
          <a:custGeom>
            <a:avLst/>
            <a:gdLst/>
            <a:ahLst/>
            <a:cxnLst/>
            <a:rect l="0" t="0" r="0" b="0"/>
            <a:pathLst>
              <a:path w="257176" h="361951">
                <a:moveTo>
                  <a:pt x="104775" y="76200"/>
                </a:moveTo>
                <a:lnTo>
                  <a:pt x="104775" y="85725"/>
                </a:lnTo>
                <a:lnTo>
                  <a:pt x="104775" y="85725"/>
                </a:lnTo>
                <a:lnTo>
                  <a:pt x="95250" y="95250"/>
                </a:lnTo>
                <a:lnTo>
                  <a:pt x="85725" y="114300"/>
                </a:lnTo>
                <a:lnTo>
                  <a:pt x="76200" y="133350"/>
                </a:lnTo>
                <a:lnTo>
                  <a:pt x="66675" y="152400"/>
                </a:lnTo>
                <a:lnTo>
                  <a:pt x="57150" y="180975"/>
                </a:lnTo>
                <a:lnTo>
                  <a:pt x="47625" y="209550"/>
                </a:lnTo>
                <a:lnTo>
                  <a:pt x="38100" y="228600"/>
                </a:lnTo>
                <a:lnTo>
                  <a:pt x="28575" y="257175"/>
                </a:lnTo>
                <a:lnTo>
                  <a:pt x="28575" y="285750"/>
                </a:lnTo>
                <a:lnTo>
                  <a:pt x="28575" y="314325"/>
                </a:lnTo>
                <a:lnTo>
                  <a:pt x="28575" y="333375"/>
                </a:lnTo>
                <a:lnTo>
                  <a:pt x="28575" y="342900"/>
                </a:lnTo>
                <a:lnTo>
                  <a:pt x="38100" y="352425"/>
                </a:lnTo>
                <a:lnTo>
                  <a:pt x="47625" y="361950"/>
                </a:lnTo>
                <a:lnTo>
                  <a:pt x="66675" y="361950"/>
                </a:lnTo>
                <a:lnTo>
                  <a:pt x="85725" y="352425"/>
                </a:lnTo>
                <a:lnTo>
                  <a:pt x="104775" y="342900"/>
                </a:lnTo>
                <a:lnTo>
                  <a:pt x="123825" y="333375"/>
                </a:lnTo>
                <a:lnTo>
                  <a:pt x="142875" y="304800"/>
                </a:lnTo>
                <a:lnTo>
                  <a:pt x="161925" y="285750"/>
                </a:lnTo>
                <a:lnTo>
                  <a:pt x="190500" y="257175"/>
                </a:lnTo>
                <a:lnTo>
                  <a:pt x="209550" y="219075"/>
                </a:lnTo>
                <a:lnTo>
                  <a:pt x="219075" y="190500"/>
                </a:lnTo>
                <a:lnTo>
                  <a:pt x="238125" y="152400"/>
                </a:lnTo>
                <a:lnTo>
                  <a:pt x="247650" y="123825"/>
                </a:lnTo>
                <a:lnTo>
                  <a:pt x="257175" y="95250"/>
                </a:lnTo>
                <a:lnTo>
                  <a:pt x="257175" y="66675"/>
                </a:lnTo>
                <a:lnTo>
                  <a:pt x="257175" y="38100"/>
                </a:lnTo>
                <a:lnTo>
                  <a:pt x="247650" y="19050"/>
                </a:lnTo>
                <a:lnTo>
                  <a:pt x="238125" y="9525"/>
                </a:lnTo>
                <a:lnTo>
                  <a:pt x="228600" y="0"/>
                </a:lnTo>
                <a:lnTo>
                  <a:pt x="209550" y="0"/>
                </a:lnTo>
                <a:lnTo>
                  <a:pt x="190500" y="0"/>
                </a:lnTo>
                <a:lnTo>
                  <a:pt x="161925" y="9525"/>
                </a:lnTo>
                <a:lnTo>
                  <a:pt x="142875" y="28575"/>
                </a:lnTo>
                <a:lnTo>
                  <a:pt x="114300" y="57150"/>
                </a:lnTo>
                <a:lnTo>
                  <a:pt x="85725" y="85725"/>
                </a:lnTo>
                <a:lnTo>
                  <a:pt x="57150" y="114300"/>
                </a:lnTo>
                <a:lnTo>
                  <a:pt x="38100" y="142875"/>
                </a:lnTo>
                <a:lnTo>
                  <a:pt x="19050" y="171450"/>
                </a:lnTo>
                <a:lnTo>
                  <a:pt x="9525" y="19050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4800600" y="3009900"/>
            <a:ext cx="76201" cy="257176"/>
          </a:xfrm>
          <a:custGeom>
            <a:avLst/>
            <a:gdLst/>
            <a:ahLst/>
            <a:cxnLst/>
            <a:rect l="0" t="0" r="0" b="0"/>
            <a:pathLst>
              <a:path w="76201" h="257176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19050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71450"/>
                </a:lnTo>
                <a:lnTo>
                  <a:pt x="9525" y="200025"/>
                </a:lnTo>
                <a:lnTo>
                  <a:pt x="9525" y="219075"/>
                </a:lnTo>
                <a:lnTo>
                  <a:pt x="9525" y="238125"/>
                </a:lnTo>
                <a:lnTo>
                  <a:pt x="9525" y="247650"/>
                </a:lnTo>
                <a:lnTo>
                  <a:pt x="9525" y="257175"/>
                </a:lnTo>
                <a:lnTo>
                  <a:pt x="19050" y="257175"/>
                </a:lnTo>
                <a:lnTo>
                  <a:pt x="28575" y="257175"/>
                </a:lnTo>
                <a:lnTo>
                  <a:pt x="47625" y="257175"/>
                </a:lnTo>
                <a:lnTo>
                  <a:pt x="57150" y="257175"/>
                </a:lnTo>
                <a:lnTo>
                  <a:pt x="66675" y="247650"/>
                </a:lnTo>
                <a:lnTo>
                  <a:pt x="76200" y="238125"/>
                </a:lnTo>
                <a:lnTo>
                  <a:pt x="7620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4962525" y="3152775"/>
            <a:ext cx="47626" cy="161926"/>
          </a:xfrm>
          <a:custGeom>
            <a:avLst/>
            <a:gdLst/>
            <a:ahLst/>
            <a:cxnLst/>
            <a:rect l="0" t="0" r="0" b="0"/>
            <a:pathLst>
              <a:path w="47626" h="161926">
                <a:moveTo>
                  <a:pt x="47625" y="0"/>
                </a:moveTo>
                <a:lnTo>
                  <a:pt x="47625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57150"/>
                </a:lnTo>
                <a:lnTo>
                  <a:pt x="28575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9525" y="133350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4981575" y="3162300"/>
            <a:ext cx="171451" cy="123826"/>
          </a:xfrm>
          <a:custGeom>
            <a:avLst/>
            <a:gdLst/>
            <a:ahLst/>
            <a:cxnLst/>
            <a:rect l="0" t="0" r="0" b="0"/>
            <a:pathLst>
              <a:path w="171451" h="123826">
                <a:moveTo>
                  <a:pt x="0" y="76200"/>
                </a:move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19050" y="85725"/>
                </a:lnTo>
                <a:lnTo>
                  <a:pt x="28575" y="85725"/>
                </a:lnTo>
                <a:lnTo>
                  <a:pt x="38100" y="85725"/>
                </a:lnTo>
                <a:lnTo>
                  <a:pt x="57150" y="76200"/>
                </a:lnTo>
                <a:lnTo>
                  <a:pt x="66675" y="66675"/>
                </a:lnTo>
                <a:lnTo>
                  <a:pt x="85725" y="57150"/>
                </a:lnTo>
                <a:lnTo>
                  <a:pt x="104775" y="47625"/>
                </a:lnTo>
                <a:lnTo>
                  <a:pt x="114300" y="38100"/>
                </a:lnTo>
                <a:lnTo>
                  <a:pt x="123825" y="28575"/>
                </a:lnTo>
                <a:lnTo>
                  <a:pt x="133350" y="19050"/>
                </a:lnTo>
                <a:lnTo>
                  <a:pt x="142875" y="9525"/>
                </a:lnTo>
                <a:lnTo>
                  <a:pt x="142875" y="0"/>
                </a:lnTo>
                <a:lnTo>
                  <a:pt x="152400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33350" y="19050"/>
                </a:lnTo>
                <a:lnTo>
                  <a:pt x="133350" y="28575"/>
                </a:lnTo>
                <a:lnTo>
                  <a:pt x="123825" y="47625"/>
                </a:lnTo>
                <a:lnTo>
                  <a:pt x="114300" y="66675"/>
                </a:lnTo>
                <a:lnTo>
                  <a:pt x="114300" y="76200"/>
                </a:lnTo>
                <a:lnTo>
                  <a:pt x="114300" y="95250"/>
                </a:lnTo>
                <a:lnTo>
                  <a:pt x="114300" y="104775"/>
                </a:lnTo>
                <a:lnTo>
                  <a:pt x="114300" y="104775"/>
                </a:lnTo>
                <a:lnTo>
                  <a:pt x="114300" y="114300"/>
                </a:lnTo>
                <a:lnTo>
                  <a:pt x="123825" y="123825"/>
                </a:lnTo>
                <a:lnTo>
                  <a:pt x="123825" y="123825"/>
                </a:lnTo>
                <a:lnTo>
                  <a:pt x="142875" y="123825"/>
                </a:lnTo>
                <a:lnTo>
                  <a:pt x="152400" y="123825"/>
                </a:lnTo>
                <a:lnTo>
                  <a:pt x="161925" y="114300"/>
                </a:lnTo>
                <a:lnTo>
                  <a:pt x="171450" y="114300"/>
                </a:lnTo>
                <a:lnTo>
                  <a:pt x="17145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5334000" y="308610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5324475" y="3162300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5648325" y="2876550"/>
            <a:ext cx="238126" cy="304801"/>
          </a:xfrm>
          <a:custGeom>
            <a:avLst/>
            <a:gdLst/>
            <a:ahLst/>
            <a:cxnLst/>
            <a:rect l="0" t="0" r="0" b="0"/>
            <a:pathLst>
              <a:path w="238126" h="304801">
                <a:moveTo>
                  <a:pt x="66675" y="85725"/>
                </a:moveTo>
                <a:lnTo>
                  <a:pt x="66675" y="95250"/>
                </a:lnTo>
                <a:lnTo>
                  <a:pt x="57150" y="114300"/>
                </a:lnTo>
                <a:lnTo>
                  <a:pt x="47625" y="123825"/>
                </a:lnTo>
                <a:lnTo>
                  <a:pt x="38100" y="152400"/>
                </a:lnTo>
                <a:lnTo>
                  <a:pt x="28575" y="180975"/>
                </a:lnTo>
                <a:lnTo>
                  <a:pt x="19050" y="200025"/>
                </a:lnTo>
                <a:lnTo>
                  <a:pt x="19050" y="228600"/>
                </a:lnTo>
                <a:lnTo>
                  <a:pt x="9525" y="247650"/>
                </a:lnTo>
                <a:lnTo>
                  <a:pt x="9525" y="266700"/>
                </a:lnTo>
                <a:lnTo>
                  <a:pt x="19050" y="276225"/>
                </a:lnTo>
                <a:lnTo>
                  <a:pt x="19050" y="295275"/>
                </a:lnTo>
                <a:lnTo>
                  <a:pt x="28575" y="295275"/>
                </a:lnTo>
                <a:lnTo>
                  <a:pt x="38100" y="304800"/>
                </a:lnTo>
                <a:lnTo>
                  <a:pt x="57150" y="304800"/>
                </a:lnTo>
                <a:lnTo>
                  <a:pt x="66675" y="295275"/>
                </a:lnTo>
                <a:lnTo>
                  <a:pt x="85725" y="285750"/>
                </a:lnTo>
                <a:lnTo>
                  <a:pt x="104775" y="266700"/>
                </a:lnTo>
                <a:lnTo>
                  <a:pt x="123825" y="247650"/>
                </a:lnTo>
                <a:lnTo>
                  <a:pt x="152400" y="228600"/>
                </a:lnTo>
                <a:lnTo>
                  <a:pt x="171450" y="200025"/>
                </a:lnTo>
                <a:lnTo>
                  <a:pt x="190500" y="171450"/>
                </a:lnTo>
                <a:lnTo>
                  <a:pt x="209550" y="142875"/>
                </a:lnTo>
                <a:lnTo>
                  <a:pt x="219075" y="114300"/>
                </a:lnTo>
                <a:lnTo>
                  <a:pt x="228600" y="85725"/>
                </a:lnTo>
                <a:lnTo>
                  <a:pt x="238125" y="66675"/>
                </a:lnTo>
                <a:lnTo>
                  <a:pt x="238125" y="47625"/>
                </a:lnTo>
                <a:lnTo>
                  <a:pt x="228600" y="28575"/>
                </a:lnTo>
                <a:lnTo>
                  <a:pt x="228600" y="9525"/>
                </a:lnTo>
                <a:lnTo>
                  <a:pt x="209550" y="0"/>
                </a:lnTo>
                <a:lnTo>
                  <a:pt x="200025" y="0"/>
                </a:lnTo>
                <a:lnTo>
                  <a:pt x="180975" y="0"/>
                </a:lnTo>
                <a:lnTo>
                  <a:pt x="161925" y="0"/>
                </a:lnTo>
                <a:lnTo>
                  <a:pt x="133350" y="9525"/>
                </a:lnTo>
                <a:lnTo>
                  <a:pt x="114300" y="28575"/>
                </a:lnTo>
                <a:lnTo>
                  <a:pt x="85725" y="47625"/>
                </a:lnTo>
                <a:lnTo>
                  <a:pt x="66675" y="76200"/>
                </a:lnTo>
                <a:lnTo>
                  <a:pt x="38100" y="104775"/>
                </a:lnTo>
                <a:lnTo>
                  <a:pt x="19050" y="142875"/>
                </a:lnTo>
                <a:lnTo>
                  <a:pt x="9525" y="171450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5724525" y="3000375"/>
            <a:ext cx="142876" cy="228601"/>
          </a:xfrm>
          <a:custGeom>
            <a:avLst/>
            <a:gdLst/>
            <a:ahLst/>
            <a:cxnLst/>
            <a:rect l="0" t="0" r="0" b="0"/>
            <a:pathLst>
              <a:path w="142876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38100"/>
                </a:lnTo>
                <a:lnTo>
                  <a:pt x="9525" y="5715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33350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9525" y="219075"/>
                </a:lnTo>
                <a:lnTo>
                  <a:pt x="19050" y="228600"/>
                </a:lnTo>
                <a:lnTo>
                  <a:pt x="28575" y="228600"/>
                </a:lnTo>
                <a:lnTo>
                  <a:pt x="38100" y="228600"/>
                </a:lnTo>
                <a:lnTo>
                  <a:pt x="47625" y="228600"/>
                </a:lnTo>
                <a:lnTo>
                  <a:pt x="66675" y="219075"/>
                </a:lnTo>
                <a:lnTo>
                  <a:pt x="85725" y="209550"/>
                </a:lnTo>
                <a:lnTo>
                  <a:pt x="95250" y="209550"/>
                </a:lnTo>
                <a:lnTo>
                  <a:pt x="114300" y="200025"/>
                </a:lnTo>
                <a:lnTo>
                  <a:pt x="133350" y="190500"/>
                </a:lnTo>
                <a:lnTo>
                  <a:pt x="133350" y="190500"/>
                </a:lnTo>
                <a:lnTo>
                  <a:pt x="142875" y="190500"/>
                </a:lnTo>
                <a:lnTo>
                  <a:pt x="1428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5857875" y="3114675"/>
            <a:ext cx="123826" cy="247651"/>
          </a:xfrm>
          <a:custGeom>
            <a:avLst/>
            <a:gdLst/>
            <a:ahLst/>
            <a:cxnLst/>
            <a:rect l="0" t="0" r="0" b="0"/>
            <a:pathLst>
              <a:path w="123826" h="247651">
                <a:moveTo>
                  <a:pt x="0" y="114300"/>
                </a:moveTo>
                <a:lnTo>
                  <a:pt x="0" y="114300"/>
                </a:lnTo>
                <a:lnTo>
                  <a:pt x="0" y="104775"/>
                </a:lnTo>
                <a:lnTo>
                  <a:pt x="9525" y="104775"/>
                </a:lnTo>
                <a:lnTo>
                  <a:pt x="28575" y="95250"/>
                </a:lnTo>
                <a:lnTo>
                  <a:pt x="38100" y="76200"/>
                </a:lnTo>
                <a:lnTo>
                  <a:pt x="57150" y="66675"/>
                </a:lnTo>
                <a:lnTo>
                  <a:pt x="66675" y="57150"/>
                </a:lnTo>
                <a:lnTo>
                  <a:pt x="85725" y="38100"/>
                </a:lnTo>
                <a:lnTo>
                  <a:pt x="95250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14300" y="19050"/>
                </a:lnTo>
                <a:lnTo>
                  <a:pt x="104775" y="38100"/>
                </a:lnTo>
                <a:lnTo>
                  <a:pt x="104775" y="57150"/>
                </a:lnTo>
                <a:lnTo>
                  <a:pt x="95250" y="76200"/>
                </a:lnTo>
                <a:lnTo>
                  <a:pt x="85725" y="104775"/>
                </a:lnTo>
                <a:lnTo>
                  <a:pt x="85725" y="133350"/>
                </a:lnTo>
                <a:lnTo>
                  <a:pt x="76200" y="161925"/>
                </a:lnTo>
                <a:lnTo>
                  <a:pt x="66675" y="180975"/>
                </a:lnTo>
                <a:lnTo>
                  <a:pt x="57150" y="209550"/>
                </a:lnTo>
                <a:lnTo>
                  <a:pt x="47625" y="228600"/>
                </a:lnTo>
                <a:lnTo>
                  <a:pt x="47625" y="238125"/>
                </a:lnTo>
                <a:lnTo>
                  <a:pt x="47625" y="247650"/>
                </a:lnTo>
                <a:lnTo>
                  <a:pt x="47625" y="247650"/>
                </a:lnTo>
                <a:lnTo>
                  <a:pt x="4762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5991225" y="3143250"/>
            <a:ext cx="200026" cy="190501"/>
          </a:xfrm>
          <a:custGeom>
            <a:avLst/>
            <a:gdLst/>
            <a:ahLst/>
            <a:cxnLst/>
            <a:rect l="0" t="0" r="0" b="0"/>
            <a:pathLst>
              <a:path w="200026" h="190501">
                <a:moveTo>
                  <a:pt x="57150" y="28575"/>
                </a:moveTo>
                <a:lnTo>
                  <a:pt x="66675" y="28575"/>
                </a:lnTo>
                <a:lnTo>
                  <a:pt x="66675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23825" y="38100"/>
                </a:lnTo>
                <a:lnTo>
                  <a:pt x="123825" y="57150"/>
                </a:lnTo>
                <a:lnTo>
                  <a:pt x="123825" y="85725"/>
                </a:lnTo>
                <a:lnTo>
                  <a:pt x="114300" y="104775"/>
                </a:lnTo>
                <a:lnTo>
                  <a:pt x="104775" y="123825"/>
                </a:lnTo>
                <a:lnTo>
                  <a:pt x="95250" y="142875"/>
                </a:lnTo>
                <a:lnTo>
                  <a:pt x="66675" y="161925"/>
                </a:lnTo>
                <a:lnTo>
                  <a:pt x="57150" y="171450"/>
                </a:lnTo>
                <a:lnTo>
                  <a:pt x="38100" y="180975"/>
                </a:lnTo>
                <a:lnTo>
                  <a:pt x="19050" y="190500"/>
                </a:lnTo>
                <a:lnTo>
                  <a:pt x="9525" y="190500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9525" y="152400"/>
                </a:lnTo>
                <a:lnTo>
                  <a:pt x="9525" y="142875"/>
                </a:lnTo>
                <a:lnTo>
                  <a:pt x="19050" y="142875"/>
                </a:lnTo>
                <a:lnTo>
                  <a:pt x="28575" y="133350"/>
                </a:lnTo>
                <a:lnTo>
                  <a:pt x="47625" y="133350"/>
                </a:lnTo>
                <a:lnTo>
                  <a:pt x="57150" y="142875"/>
                </a:lnTo>
                <a:lnTo>
                  <a:pt x="76200" y="152400"/>
                </a:lnTo>
                <a:lnTo>
                  <a:pt x="95250" y="161925"/>
                </a:lnTo>
                <a:lnTo>
                  <a:pt x="104775" y="171450"/>
                </a:lnTo>
                <a:lnTo>
                  <a:pt x="114300" y="180975"/>
                </a:lnTo>
                <a:lnTo>
                  <a:pt x="123825" y="190500"/>
                </a:lnTo>
                <a:lnTo>
                  <a:pt x="133350" y="190500"/>
                </a:lnTo>
                <a:lnTo>
                  <a:pt x="142875" y="190500"/>
                </a:lnTo>
                <a:lnTo>
                  <a:pt x="161925" y="190500"/>
                </a:lnTo>
                <a:lnTo>
                  <a:pt x="180975" y="180975"/>
                </a:lnTo>
                <a:lnTo>
                  <a:pt x="200025" y="171450"/>
                </a:lnTo>
                <a:lnTo>
                  <a:pt x="200025" y="161925"/>
                </a:lnTo>
                <a:lnTo>
                  <a:pt x="2000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6334125" y="3124200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6400800" y="3076575"/>
            <a:ext cx="57151" cy="161926"/>
          </a:xfrm>
          <a:custGeom>
            <a:avLst/>
            <a:gdLst/>
            <a:ahLst/>
            <a:cxnLst/>
            <a:rect l="0" t="0" r="0" b="0"/>
            <a:pathLst>
              <a:path w="57151" h="161926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47625" y="9525"/>
                </a:lnTo>
                <a:lnTo>
                  <a:pt x="47625" y="28575"/>
                </a:lnTo>
                <a:lnTo>
                  <a:pt x="38100" y="47625"/>
                </a:lnTo>
                <a:lnTo>
                  <a:pt x="28575" y="76200"/>
                </a:lnTo>
                <a:lnTo>
                  <a:pt x="19050" y="104775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6600825" y="2876550"/>
            <a:ext cx="266701" cy="333376"/>
          </a:xfrm>
          <a:custGeom>
            <a:avLst/>
            <a:gdLst/>
            <a:ahLst/>
            <a:cxnLst/>
            <a:rect l="0" t="0" r="0" b="0"/>
            <a:pathLst>
              <a:path w="266701" h="333376">
                <a:moveTo>
                  <a:pt x="85725" y="66675"/>
                </a:moveTo>
                <a:lnTo>
                  <a:pt x="85725" y="66675"/>
                </a:lnTo>
                <a:lnTo>
                  <a:pt x="85725" y="76200"/>
                </a:lnTo>
                <a:lnTo>
                  <a:pt x="76200" y="76200"/>
                </a:lnTo>
                <a:lnTo>
                  <a:pt x="76200" y="95250"/>
                </a:lnTo>
                <a:lnTo>
                  <a:pt x="66675" y="123825"/>
                </a:lnTo>
                <a:lnTo>
                  <a:pt x="47625" y="152400"/>
                </a:lnTo>
                <a:lnTo>
                  <a:pt x="28575" y="180975"/>
                </a:lnTo>
                <a:lnTo>
                  <a:pt x="19050" y="219075"/>
                </a:lnTo>
                <a:lnTo>
                  <a:pt x="9525" y="257175"/>
                </a:lnTo>
                <a:lnTo>
                  <a:pt x="0" y="285750"/>
                </a:lnTo>
                <a:lnTo>
                  <a:pt x="0" y="304800"/>
                </a:lnTo>
                <a:lnTo>
                  <a:pt x="0" y="323850"/>
                </a:lnTo>
                <a:lnTo>
                  <a:pt x="9525" y="333375"/>
                </a:lnTo>
                <a:lnTo>
                  <a:pt x="19050" y="333375"/>
                </a:lnTo>
                <a:lnTo>
                  <a:pt x="38100" y="333375"/>
                </a:lnTo>
                <a:lnTo>
                  <a:pt x="57150" y="323850"/>
                </a:lnTo>
                <a:lnTo>
                  <a:pt x="85725" y="314325"/>
                </a:lnTo>
                <a:lnTo>
                  <a:pt x="114300" y="295275"/>
                </a:lnTo>
                <a:lnTo>
                  <a:pt x="142875" y="266700"/>
                </a:lnTo>
                <a:lnTo>
                  <a:pt x="171450" y="238125"/>
                </a:lnTo>
                <a:lnTo>
                  <a:pt x="200025" y="200025"/>
                </a:lnTo>
                <a:lnTo>
                  <a:pt x="228600" y="171450"/>
                </a:lnTo>
                <a:lnTo>
                  <a:pt x="247650" y="133350"/>
                </a:lnTo>
                <a:lnTo>
                  <a:pt x="257175" y="104775"/>
                </a:lnTo>
                <a:lnTo>
                  <a:pt x="266700" y="76200"/>
                </a:lnTo>
                <a:lnTo>
                  <a:pt x="266700" y="47625"/>
                </a:lnTo>
                <a:lnTo>
                  <a:pt x="257175" y="19050"/>
                </a:lnTo>
                <a:lnTo>
                  <a:pt x="247650" y="9525"/>
                </a:lnTo>
                <a:lnTo>
                  <a:pt x="228600" y="0"/>
                </a:lnTo>
                <a:lnTo>
                  <a:pt x="209550" y="0"/>
                </a:lnTo>
                <a:lnTo>
                  <a:pt x="180975" y="0"/>
                </a:lnTo>
                <a:lnTo>
                  <a:pt x="152400" y="19050"/>
                </a:lnTo>
                <a:lnTo>
                  <a:pt x="114300" y="38100"/>
                </a:lnTo>
                <a:lnTo>
                  <a:pt x="85725" y="66675"/>
                </a:lnTo>
                <a:lnTo>
                  <a:pt x="66675" y="95250"/>
                </a:lnTo>
                <a:lnTo>
                  <a:pt x="47625" y="133350"/>
                </a:lnTo>
                <a:lnTo>
                  <a:pt x="28575" y="171450"/>
                </a:lnTo>
                <a:lnTo>
                  <a:pt x="19050" y="209550"/>
                </a:lnTo>
                <a:lnTo>
                  <a:pt x="9525" y="228600"/>
                </a:lnTo>
                <a:lnTo>
                  <a:pt x="9525" y="238125"/>
                </a:lnTo>
                <a:lnTo>
                  <a:pt x="95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6705600" y="3028950"/>
            <a:ext cx="38101" cy="200026"/>
          </a:xfrm>
          <a:custGeom>
            <a:avLst/>
            <a:gdLst/>
            <a:ahLst/>
            <a:cxnLst/>
            <a:rect l="0" t="0" r="0" b="0"/>
            <a:pathLst>
              <a:path w="38101" h="20002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19050" y="76200"/>
                </a:lnTo>
                <a:lnTo>
                  <a:pt x="19050" y="104775"/>
                </a:lnTo>
                <a:lnTo>
                  <a:pt x="9525" y="133350"/>
                </a:lnTo>
                <a:lnTo>
                  <a:pt x="9525" y="161925"/>
                </a:lnTo>
                <a:lnTo>
                  <a:pt x="9525" y="171450"/>
                </a:lnTo>
                <a:lnTo>
                  <a:pt x="0" y="190500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6829425" y="3086100"/>
            <a:ext cx="114301" cy="200026"/>
          </a:xfrm>
          <a:custGeom>
            <a:avLst/>
            <a:gdLst/>
            <a:ahLst/>
            <a:cxnLst/>
            <a:rect l="0" t="0" r="0" b="0"/>
            <a:pathLst>
              <a:path w="114301" h="200026">
                <a:moveTo>
                  <a:pt x="38100" y="9525"/>
                </a:moveTo>
                <a:lnTo>
                  <a:pt x="38100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38100"/>
                </a:lnTo>
                <a:lnTo>
                  <a:pt x="114300" y="47625"/>
                </a:lnTo>
                <a:lnTo>
                  <a:pt x="104775" y="66675"/>
                </a:lnTo>
                <a:lnTo>
                  <a:pt x="95250" y="85725"/>
                </a:lnTo>
                <a:lnTo>
                  <a:pt x="76200" y="95250"/>
                </a:lnTo>
                <a:lnTo>
                  <a:pt x="66675" y="104775"/>
                </a:lnTo>
                <a:lnTo>
                  <a:pt x="47625" y="114300"/>
                </a:lnTo>
                <a:lnTo>
                  <a:pt x="28575" y="123825"/>
                </a:lnTo>
                <a:lnTo>
                  <a:pt x="28575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14300"/>
                </a:lnTo>
                <a:lnTo>
                  <a:pt x="28575" y="114300"/>
                </a:lnTo>
                <a:lnTo>
                  <a:pt x="28575" y="114300"/>
                </a:lnTo>
                <a:lnTo>
                  <a:pt x="47625" y="114300"/>
                </a:lnTo>
                <a:lnTo>
                  <a:pt x="57150" y="123825"/>
                </a:lnTo>
                <a:lnTo>
                  <a:pt x="76200" y="123825"/>
                </a:lnTo>
                <a:lnTo>
                  <a:pt x="76200" y="133350"/>
                </a:lnTo>
                <a:lnTo>
                  <a:pt x="85725" y="142875"/>
                </a:lnTo>
                <a:lnTo>
                  <a:pt x="85725" y="152400"/>
                </a:lnTo>
                <a:lnTo>
                  <a:pt x="85725" y="161925"/>
                </a:lnTo>
                <a:lnTo>
                  <a:pt x="76200" y="171450"/>
                </a:lnTo>
                <a:lnTo>
                  <a:pt x="76200" y="180975"/>
                </a:lnTo>
                <a:lnTo>
                  <a:pt x="57150" y="190500"/>
                </a:lnTo>
                <a:lnTo>
                  <a:pt x="47625" y="190500"/>
                </a:lnTo>
                <a:lnTo>
                  <a:pt x="28575" y="200025"/>
                </a:lnTo>
                <a:lnTo>
                  <a:pt x="19050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7019925" y="3114675"/>
            <a:ext cx="142876" cy="200026"/>
          </a:xfrm>
          <a:custGeom>
            <a:avLst/>
            <a:gdLst/>
            <a:ahLst/>
            <a:cxnLst/>
            <a:rect l="0" t="0" r="0" b="0"/>
            <a:pathLst>
              <a:path w="142876" h="200026">
                <a:moveTo>
                  <a:pt x="28575" y="9525"/>
                </a:move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9525" y="66675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9525" y="123825"/>
                </a:lnTo>
                <a:lnTo>
                  <a:pt x="19050" y="114300"/>
                </a:lnTo>
                <a:lnTo>
                  <a:pt x="38100" y="104775"/>
                </a:lnTo>
                <a:lnTo>
                  <a:pt x="66675" y="95250"/>
                </a:lnTo>
                <a:lnTo>
                  <a:pt x="76200" y="76200"/>
                </a:lnTo>
                <a:lnTo>
                  <a:pt x="104775" y="66675"/>
                </a:lnTo>
                <a:lnTo>
                  <a:pt x="114300" y="47625"/>
                </a:lnTo>
                <a:lnTo>
                  <a:pt x="123825" y="28575"/>
                </a:lnTo>
                <a:lnTo>
                  <a:pt x="142875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9525"/>
                </a:lnTo>
                <a:lnTo>
                  <a:pt x="114300" y="28575"/>
                </a:lnTo>
                <a:lnTo>
                  <a:pt x="104775" y="47625"/>
                </a:lnTo>
                <a:lnTo>
                  <a:pt x="85725" y="76200"/>
                </a:lnTo>
                <a:lnTo>
                  <a:pt x="76200" y="114300"/>
                </a:lnTo>
                <a:lnTo>
                  <a:pt x="76200" y="142875"/>
                </a:lnTo>
                <a:lnTo>
                  <a:pt x="66675" y="161925"/>
                </a:lnTo>
                <a:lnTo>
                  <a:pt x="66675" y="180975"/>
                </a:lnTo>
                <a:lnTo>
                  <a:pt x="57150" y="190500"/>
                </a:lnTo>
                <a:lnTo>
                  <a:pt x="57150" y="190500"/>
                </a:lnTo>
                <a:lnTo>
                  <a:pt x="57150" y="200025"/>
                </a:lnTo>
                <a:lnTo>
                  <a:pt x="571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7315200" y="3086100"/>
            <a:ext cx="123826" cy="1"/>
          </a:xfrm>
          <a:custGeom>
            <a:avLst/>
            <a:gdLst/>
            <a:ahLst/>
            <a:cxnLst/>
            <a:rect l="0" t="0" r="0" b="0"/>
            <a:pathLst>
              <a:path w="1238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66675" y="0"/>
                </a:lnTo>
                <a:lnTo>
                  <a:pt x="7620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7315200" y="3181350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47625" y="0"/>
                </a:lnTo>
                <a:lnTo>
                  <a:pt x="7620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7781925" y="2724150"/>
            <a:ext cx="123826" cy="247651"/>
          </a:xfrm>
          <a:custGeom>
            <a:avLst/>
            <a:gdLst/>
            <a:ahLst/>
            <a:cxnLst/>
            <a:rect l="0" t="0" r="0" b="0"/>
            <a:pathLst>
              <a:path w="123826" h="247651">
                <a:moveTo>
                  <a:pt x="38100" y="57150"/>
                </a:moveTo>
                <a:lnTo>
                  <a:pt x="28575" y="57150"/>
                </a:lnTo>
                <a:lnTo>
                  <a:pt x="28575" y="57150"/>
                </a:lnTo>
                <a:lnTo>
                  <a:pt x="28575" y="57150"/>
                </a:lnTo>
                <a:lnTo>
                  <a:pt x="28575" y="47625"/>
                </a:lnTo>
                <a:lnTo>
                  <a:pt x="28575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47625"/>
                </a:lnTo>
                <a:lnTo>
                  <a:pt x="95250" y="57150"/>
                </a:lnTo>
                <a:lnTo>
                  <a:pt x="95250" y="76200"/>
                </a:lnTo>
                <a:lnTo>
                  <a:pt x="85725" y="85725"/>
                </a:lnTo>
                <a:lnTo>
                  <a:pt x="76200" y="95250"/>
                </a:lnTo>
                <a:lnTo>
                  <a:pt x="66675" y="104775"/>
                </a:lnTo>
                <a:lnTo>
                  <a:pt x="57150" y="114300"/>
                </a:lnTo>
                <a:lnTo>
                  <a:pt x="47625" y="123825"/>
                </a:lnTo>
                <a:lnTo>
                  <a:pt x="38100" y="123825"/>
                </a:lnTo>
                <a:lnTo>
                  <a:pt x="28575" y="123825"/>
                </a:lnTo>
                <a:lnTo>
                  <a:pt x="28575" y="133350"/>
                </a:lnTo>
                <a:lnTo>
                  <a:pt x="28575" y="123825"/>
                </a:lnTo>
                <a:lnTo>
                  <a:pt x="28575" y="123825"/>
                </a:lnTo>
                <a:lnTo>
                  <a:pt x="28575" y="123825"/>
                </a:lnTo>
                <a:lnTo>
                  <a:pt x="28575" y="114300"/>
                </a:lnTo>
                <a:lnTo>
                  <a:pt x="28575" y="114300"/>
                </a:lnTo>
                <a:lnTo>
                  <a:pt x="38100" y="114300"/>
                </a:lnTo>
                <a:lnTo>
                  <a:pt x="38100" y="114300"/>
                </a:lnTo>
                <a:lnTo>
                  <a:pt x="47625" y="114300"/>
                </a:lnTo>
                <a:lnTo>
                  <a:pt x="57150" y="114300"/>
                </a:lnTo>
                <a:lnTo>
                  <a:pt x="66675" y="123825"/>
                </a:lnTo>
                <a:lnTo>
                  <a:pt x="76200" y="133350"/>
                </a:lnTo>
                <a:lnTo>
                  <a:pt x="95250" y="142875"/>
                </a:lnTo>
                <a:lnTo>
                  <a:pt x="104775" y="152400"/>
                </a:lnTo>
                <a:lnTo>
                  <a:pt x="114300" y="161925"/>
                </a:lnTo>
                <a:lnTo>
                  <a:pt x="123825" y="180975"/>
                </a:lnTo>
                <a:lnTo>
                  <a:pt x="123825" y="190500"/>
                </a:lnTo>
                <a:lnTo>
                  <a:pt x="123825" y="200025"/>
                </a:lnTo>
                <a:lnTo>
                  <a:pt x="123825" y="209550"/>
                </a:lnTo>
                <a:lnTo>
                  <a:pt x="114300" y="219075"/>
                </a:lnTo>
                <a:lnTo>
                  <a:pt x="104775" y="228600"/>
                </a:lnTo>
                <a:lnTo>
                  <a:pt x="95250" y="228600"/>
                </a:lnTo>
                <a:lnTo>
                  <a:pt x="76200" y="238125"/>
                </a:lnTo>
                <a:lnTo>
                  <a:pt x="66675" y="238125"/>
                </a:lnTo>
                <a:lnTo>
                  <a:pt x="57150" y="238125"/>
                </a:lnTo>
                <a:lnTo>
                  <a:pt x="38100" y="238125"/>
                </a:lnTo>
                <a:lnTo>
                  <a:pt x="28575" y="247650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7705725" y="3019425"/>
            <a:ext cx="295276" cy="9526"/>
          </a:xfrm>
          <a:custGeom>
            <a:avLst/>
            <a:gdLst/>
            <a:ahLst/>
            <a:cxnLst/>
            <a:rect l="0" t="0" r="0" b="0"/>
            <a:pathLst>
              <a:path w="295276" h="9526">
                <a:moveTo>
                  <a:pt x="0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76225" y="9525"/>
                </a:lnTo>
                <a:lnTo>
                  <a:pt x="295275" y="9525"/>
                </a:lnTo>
                <a:lnTo>
                  <a:pt x="295275" y="9525"/>
                </a:lnTo>
                <a:lnTo>
                  <a:pt x="2952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7686675" y="3067050"/>
            <a:ext cx="228601" cy="285751"/>
          </a:xfrm>
          <a:custGeom>
            <a:avLst/>
            <a:gdLst/>
            <a:ahLst/>
            <a:cxnLst/>
            <a:rect l="0" t="0" r="0" b="0"/>
            <a:pathLst>
              <a:path w="228601" h="285751">
                <a:moveTo>
                  <a:pt x="114300" y="57150"/>
                </a:moveTo>
                <a:lnTo>
                  <a:pt x="114300" y="57150"/>
                </a:lnTo>
                <a:lnTo>
                  <a:pt x="104775" y="47625"/>
                </a:lnTo>
                <a:lnTo>
                  <a:pt x="104775" y="47625"/>
                </a:lnTo>
                <a:lnTo>
                  <a:pt x="104775" y="38100"/>
                </a:lnTo>
                <a:lnTo>
                  <a:pt x="104775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9525"/>
                </a:lnTo>
                <a:lnTo>
                  <a:pt x="180975" y="19050"/>
                </a:lnTo>
                <a:lnTo>
                  <a:pt x="190500" y="28575"/>
                </a:lnTo>
                <a:lnTo>
                  <a:pt x="190500" y="47625"/>
                </a:lnTo>
                <a:lnTo>
                  <a:pt x="190500" y="66675"/>
                </a:lnTo>
                <a:lnTo>
                  <a:pt x="190500" y="85725"/>
                </a:lnTo>
                <a:lnTo>
                  <a:pt x="190500" y="104775"/>
                </a:lnTo>
                <a:lnTo>
                  <a:pt x="180975" y="133350"/>
                </a:lnTo>
                <a:lnTo>
                  <a:pt x="171450" y="152400"/>
                </a:lnTo>
                <a:lnTo>
                  <a:pt x="161925" y="180975"/>
                </a:lnTo>
                <a:lnTo>
                  <a:pt x="142875" y="200025"/>
                </a:lnTo>
                <a:lnTo>
                  <a:pt x="123825" y="219075"/>
                </a:lnTo>
                <a:lnTo>
                  <a:pt x="104775" y="238125"/>
                </a:lnTo>
                <a:lnTo>
                  <a:pt x="85725" y="257175"/>
                </a:lnTo>
                <a:lnTo>
                  <a:pt x="76200" y="266700"/>
                </a:lnTo>
                <a:lnTo>
                  <a:pt x="57150" y="276225"/>
                </a:lnTo>
                <a:lnTo>
                  <a:pt x="38100" y="276225"/>
                </a:lnTo>
                <a:lnTo>
                  <a:pt x="28575" y="276225"/>
                </a:lnTo>
                <a:lnTo>
                  <a:pt x="19050" y="276225"/>
                </a:lnTo>
                <a:lnTo>
                  <a:pt x="9525" y="266700"/>
                </a:lnTo>
                <a:lnTo>
                  <a:pt x="0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19075"/>
                </a:lnTo>
                <a:lnTo>
                  <a:pt x="19050" y="209550"/>
                </a:lnTo>
                <a:lnTo>
                  <a:pt x="28575" y="200025"/>
                </a:lnTo>
                <a:lnTo>
                  <a:pt x="38100" y="190500"/>
                </a:lnTo>
                <a:lnTo>
                  <a:pt x="57150" y="180975"/>
                </a:lnTo>
                <a:lnTo>
                  <a:pt x="76200" y="171450"/>
                </a:lnTo>
                <a:lnTo>
                  <a:pt x="85725" y="171450"/>
                </a:lnTo>
                <a:lnTo>
                  <a:pt x="104775" y="171450"/>
                </a:lnTo>
                <a:lnTo>
                  <a:pt x="123825" y="171450"/>
                </a:lnTo>
                <a:lnTo>
                  <a:pt x="133350" y="180975"/>
                </a:lnTo>
                <a:lnTo>
                  <a:pt x="152400" y="190500"/>
                </a:lnTo>
                <a:lnTo>
                  <a:pt x="161925" y="209550"/>
                </a:lnTo>
                <a:lnTo>
                  <a:pt x="171450" y="219075"/>
                </a:lnTo>
                <a:lnTo>
                  <a:pt x="180975" y="238125"/>
                </a:lnTo>
                <a:lnTo>
                  <a:pt x="180975" y="247650"/>
                </a:lnTo>
                <a:lnTo>
                  <a:pt x="180975" y="266700"/>
                </a:lnTo>
                <a:lnTo>
                  <a:pt x="180975" y="276225"/>
                </a:lnTo>
                <a:lnTo>
                  <a:pt x="180975" y="276225"/>
                </a:lnTo>
                <a:lnTo>
                  <a:pt x="180975" y="285750"/>
                </a:lnTo>
                <a:lnTo>
                  <a:pt x="190500" y="285750"/>
                </a:lnTo>
                <a:lnTo>
                  <a:pt x="190500" y="285750"/>
                </a:lnTo>
                <a:lnTo>
                  <a:pt x="200025" y="276225"/>
                </a:lnTo>
                <a:lnTo>
                  <a:pt x="209550" y="257175"/>
                </a:lnTo>
                <a:lnTo>
                  <a:pt x="219075" y="247650"/>
                </a:lnTo>
                <a:lnTo>
                  <a:pt x="228600" y="238125"/>
                </a:lnTo>
                <a:lnTo>
                  <a:pt x="22860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8162925" y="2809875"/>
            <a:ext cx="161926" cy="333376"/>
          </a:xfrm>
          <a:custGeom>
            <a:avLst/>
            <a:gdLst/>
            <a:ahLst/>
            <a:cxnLst/>
            <a:rect l="0" t="0" r="0" b="0"/>
            <a:pathLst>
              <a:path w="161926" h="333376">
                <a:moveTo>
                  <a:pt x="0" y="104775"/>
                </a:moveTo>
                <a:lnTo>
                  <a:pt x="0" y="104775"/>
                </a:lnTo>
                <a:lnTo>
                  <a:pt x="0" y="114300"/>
                </a:lnTo>
                <a:lnTo>
                  <a:pt x="0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19050" y="142875"/>
                </a:lnTo>
                <a:lnTo>
                  <a:pt x="19050" y="152400"/>
                </a:lnTo>
                <a:lnTo>
                  <a:pt x="28575" y="171450"/>
                </a:lnTo>
                <a:lnTo>
                  <a:pt x="38100" y="190500"/>
                </a:lnTo>
                <a:lnTo>
                  <a:pt x="38100" y="209550"/>
                </a:lnTo>
                <a:lnTo>
                  <a:pt x="47625" y="228600"/>
                </a:lnTo>
                <a:lnTo>
                  <a:pt x="47625" y="247650"/>
                </a:lnTo>
                <a:lnTo>
                  <a:pt x="47625" y="276225"/>
                </a:lnTo>
                <a:lnTo>
                  <a:pt x="47625" y="285750"/>
                </a:lnTo>
                <a:lnTo>
                  <a:pt x="38100" y="304800"/>
                </a:lnTo>
                <a:lnTo>
                  <a:pt x="38100" y="314325"/>
                </a:lnTo>
                <a:lnTo>
                  <a:pt x="28575" y="323850"/>
                </a:lnTo>
                <a:lnTo>
                  <a:pt x="28575" y="333375"/>
                </a:lnTo>
                <a:lnTo>
                  <a:pt x="19050" y="333375"/>
                </a:lnTo>
                <a:lnTo>
                  <a:pt x="19050" y="333375"/>
                </a:lnTo>
                <a:lnTo>
                  <a:pt x="9525" y="323850"/>
                </a:lnTo>
                <a:lnTo>
                  <a:pt x="9525" y="314325"/>
                </a:lnTo>
                <a:lnTo>
                  <a:pt x="0" y="304800"/>
                </a:lnTo>
                <a:lnTo>
                  <a:pt x="0" y="295275"/>
                </a:lnTo>
                <a:lnTo>
                  <a:pt x="9525" y="285750"/>
                </a:lnTo>
                <a:lnTo>
                  <a:pt x="9525" y="266700"/>
                </a:lnTo>
                <a:lnTo>
                  <a:pt x="19050" y="247650"/>
                </a:lnTo>
                <a:lnTo>
                  <a:pt x="38100" y="238125"/>
                </a:lnTo>
                <a:lnTo>
                  <a:pt x="47625" y="219075"/>
                </a:lnTo>
                <a:lnTo>
                  <a:pt x="66675" y="200025"/>
                </a:lnTo>
                <a:lnTo>
                  <a:pt x="76200" y="180975"/>
                </a:lnTo>
                <a:lnTo>
                  <a:pt x="95250" y="161925"/>
                </a:lnTo>
                <a:lnTo>
                  <a:pt x="104775" y="152400"/>
                </a:lnTo>
                <a:lnTo>
                  <a:pt x="123825" y="133350"/>
                </a:lnTo>
                <a:lnTo>
                  <a:pt x="133350" y="123825"/>
                </a:lnTo>
                <a:lnTo>
                  <a:pt x="152400" y="104775"/>
                </a:lnTo>
                <a:lnTo>
                  <a:pt x="161925" y="95250"/>
                </a:lnTo>
                <a:lnTo>
                  <a:pt x="161925" y="85725"/>
                </a:lnTo>
                <a:lnTo>
                  <a:pt x="161925" y="76200"/>
                </a:lnTo>
                <a:lnTo>
                  <a:pt x="161925" y="57150"/>
                </a:lnTo>
                <a:lnTo>
                  <a:pt x="161925" y="47625"/>
                </a:lnTo>
                <a:lnTo>
                  <a:pt x="152400" y="38100"/>
                </a:lnTo>
                <a:lnTo>
                  <a:pt x="142875" y="28575"/>
                </a:lnTo>
                <a:lnTo>
                  <a:pt x="133350" y="19050"/>
                </a:lnTo>
                <a:lnTo>
                  <a:pt x="123825" y="19050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8382000" y="2819400"/>
            <a:ext cx="47626" cy="304801"/>
          </a:xfrm>
          <a:custGeom>
            <a:avLst/>
            <a:gdLst/>
            <a:ahLst/>
            <a:cxnLst/>
            <a:rect l="0" t="0" r="0" b="0"/>
            <a:pathLst>
              <a:path w="47626" h="304801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66675"/>
                </a:lnTo>
                <a:lnTo>
                  <a:pt x="38100" y="95250"/>
                </a:lnTo>
                <a:lnTo>
                  <a:pt x="38100" y="114300"/>
                </a:lnTo>
                <a:lnTo>
                  <a:pt x="38100" y="133350"/>
                </a:lnTo>
                <a:lnTo>
                  <a:pt x="28575" y="161925"/>
                </a:lnTo>
                <a:lnTo>
                  <a:pt x="28575" y="190500"/>
                </a:lnTo>
                <a:lnTo>
                  <a:pt x="19050" y="219075"/>
                </a:lnTo>
                <a:lnTo>
                  <a:pt x="9525" y="247650"/>
                </a:lnTo>
                <a:lnTo>
                  <a:pt x="9525" y="266700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8401050" y="2800350"/>
            <a:ext cx="219076" cy="304801"/>
          </a:xfrm>
          <a:custGeom>
            <a:avLst/>
            <a:gdLst/>
            <a:ahLst/>
            <a:cxnLst/>
            <a:rect l="0" t="0" r="0" b="0"/>
            <a:pathLst>
              <a:path w="219076" h="304801">
                <a:moveTo>
                  <a:pt x="28575" y="57150"/>
                </a:moveTo>
                <a:lnTo>
                  <a:pt x="28575" y="57150"/>
                </a:lnTo>
                <a:lnTo>
                  <a:pt x="28575" y="47625"/>
                </a:lnTo>
                <a:lnTo>
                  <a:pt x="28575" y="38100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104775" y="28575"/>
                </a:lnTo>
                <a:lnTo>
                  <a:pt x="114300" y="47625"/>
                </a:lnTo>
                <a:lnTo>
                  <a:pt x="114300" y="66675"/>
                </a:lnTo>
                <a:lnTo>
                  <a:pt x="123825" y="76200"/>
                </a:lnTo>
                <a:lnTo>
                  <a:pt x="123825" y="104775"/>
                </a:lnTo>
                <a:lnTo>
                  <a:pt x="114300" y="114300"/>
                </a:lnTo>
                <a:lnTo>
                  <a:pt x="104775" y="133350"/>
                </a:lnTo>
                <a:lnTo>
                  <a:pt x="95250" y="152400"/>
                </a:lnTo>
                <a:lnTo>
                  <a:pt x="76200" y="161925"/>
                </a:lnTo>
                <a:lnTo>
                  <a:pt x="66675" y="180975"/>
                </a:lnTo>
                <a:lnTo>
                  <a:pt x="57150" y="180975"/>
                </a:lnTo>
                <a:lnTo>
                  <a:pt x="38100" y="190500"/>
                </a:lnTo>
                <a:lnTo>
                  <a:pt x="28575" y="190500"/>
                </a:lnTo>
                <a:lnTo>
                  <a:pt x="19050" y="190500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0" y="180975"/>
                </a:lnTo>
                <a:lnTo>
                  <a:pt x="9525" y="171450"/>
                </a:lnTo>
                <a:lnTo>
                  <a:pt x="19050" y="171450"/>
                </a:lnTo>
                <a:lnTo>
                  <a:pt x="28575" y="171450"/>
                </a:lnTo>
                <a:lnTo>
                  <a:pt x="38100" y="180975"/>
                </a:lnTo>
                <a:lnTo>
                  <a:pt x="47625" y="190500"/>
                </a:lnTo>
                <a:lnTo>
                  <a:pt x="57150" y="200025"/>
                </a:lnTo>
                <a:lnTo>
                  <a:pt x="57150" y="219075"/>
                </a:lnTo>
                <a:lnTo>
                  <a:pt x="66675" y="238125"/>
                </a:lnTo>
                <a:lnTo>
                  <a:pt x="66675" y="257175"/>
                </a:lnTo>
                <a:lnTo>
                  <a:pt x="76200" y="266700"/>
                </a:lnTo>
                <a:lnTo>
                  <a:pt x="76200" y="285750"/>
                </a:lnTo>
                <a:lnTo>
                  <a:pt x="76200" y="295275"/>
                </a:lnTo>
                <a:lnTo>
                  <a:pt x="85725" y="295275"/>
                </a:lnTo>
                <a:lnTo>
                  <a:pt x="95250" y="304800"/>
                </a:lnTo>
                <a:lnTo>
                  <a:pt x="104775" y="304800"/>
                </a:lnTo>
                <a:lnTo>
                  <a:pt x="114300" y="295275"/>
                </a:lnTo>
                <a:lnTo>
                  <a:pt x="133350" y="295275"/>
                </a:lnTo>
                <a:lnTo>
                  <a:pt x="152400" y="285750"/>
                </a:lnTo>
                <a:lnTo>
                  <a:pt x="171450" y="266700"/>
                </a:lnTo>
                <a:lnTo>
                  <a:pt x="190500" y="257175"/>
                </a:lnTo>
                <a:lnTo>
                  <a:pt x="209550" y="247650"/>
                </a:lnTo>
                <a:lnTo>
                  <a:pt x="219075" y="238125"/>
                </a:lnTo>
                <a:lnTo>
                  <a:pt x="219075" y="228600"/>
                </a:lnTo>
                <a:lnTo>
                  <a:pt x="21907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8658225" y="2847975"/>
            <a:ext cx="142876" cy="285751"/>
          </a:xfrm>
          <a:custGeom>
            <a:avLst/>
            <a:gdLst/>
            <a:ahLst/>
            <a:cxnLst/>
            <a:rect l="0" t="0" r="0" b="0"/>
            <a:pathLst>
              <a:path w="142876" h="285751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47625"/>
                </a:lnTo>
                <a:lnTo>
                  <a:pt x="57150" y="76200"/>
                </a:lnTo>
                <a:lnTo>
                  <a:pt x="57150" y="104775"/>
                </a:lnTo>
                <a:lnTo>
                  <a:pt x="47625" y="133350"/>
                </a:lnTo>
                <a:lnTo>
                  <a:pt x="38100" y="161925"/>
                </a:lnTo>
                <a:lnTo>
                  <a:pt x="28575" y="190500"/>
                </a:lnTo>
                <a:lnTo>
                  <a:pt x="19050" y="209550"/>
                </a:lnTo>
                <a:lnTo>
                  <a:pt x="9525" y="228600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9525" y="238125"/>
                </a:lnTo>
                <a:lnTo>
                  <a:pt x="9525" y="228600"/>
                </a:lnTo>
                <a:lnTo>
                  <a:pt x="9525" y="209550"/>
                </a:lnTo>
                <a:lnTo>
                  <a:pt x="19050" y="180975"/>
                </a:lnTo>
                <a:lnTo>
                  <a:pt x="28575" y="161925"/>
                </a:lnTo>
                <a:lnTo>
                  <a:pt x="38100" y="133350"/>
                </a:lnTo>
                <a:lnTo>
                  <a:pt x="47625" y="104775"/>
                </a:lnTo>
                <a:lnTo>
                  <a:pt x="57150" y="85725"/>
                </a:lnTo>
                <a:lnTo>
                  <a:pt x="57150" y="66675"/>
                </a:lnTo>
                <a:lnTo>
                  <a:pt x="57150" y="47625"/>
                </a:lnTo>
                <a:lnTo>
                  <a:pt x="57150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57150" y="47625"/>
                </a:lnTo>
                <a:lnTo>
                  <a:pt x="66675" y="66675"/>
                </a:lnTo>
                <a:lnTo>
                  <a:pt x="66675" y="95250"/>
                </a:lnTo>
                <a:lnTo>
                  <a:pt x="76200" y="114300"/>
                </a:lnTo>
                <a:lnTo>
                  <a:pt x="85725" y="133350"/>
                </a:lnTo>
                <a:lnTo>
                  <a:pt x="95250" y="152400"/>
                </a:lnTo>
                <a:lnTo>
                  <a:pt x="104775" y="171450"/>
                </a:lnTo>
                <a:lnTo>
                  <a:pt x="114300" y="190500"/>
                </a:lnTo>
                <a:lnTo>
                  <a:pt x="123825" y="200025"/>
                </a:lnTo>
                <a:lnTo>
                  <a:pt x="133350" y="209550"/>
                </a:lnTo>
                <a:lnTo>
                  <a:pt x="142875" y="219075"/>
                </a:lnTo>
                <a:lnTo>
                  <a:pt x="142875" y="228600"/>
                </a:lnTo>
                <a:lnTo>
                  <a:pt x="142875" y="247650"/>
                </a:lnTo>
                <a:lnTo>
                  <a:pt x="142875" y="257175"/>
                </a:lnTo>
                <a:lnTo>
                  <a:pt x="133350" y="257175"/>
                </a:lnTo>
                <a:lnTo>
                  <a:pt x="114300" y="266700"/>
                </a:lnTo>
                <a:lnTo>
                  <a:pt x="95250" y="266700"/>
                </a:lnTo>
                <a:lnTo>
                  <a:pt x="76200" y="276225"/>
                </a:lnTo>
                <a:lnTo>
                  <a:pt x="57150" y="285750"/>
                </a:lnTo>
                <a:lnTo>
                  <a:pt x="47625" y="285750"/>
                </a:lnTo>
                <a:lnTo>
                  <a:pt x="38100" y="285750"/>
                </a:lnTo>
                <a:lnTo>
                  <a:pt x="28575" y="285750"/>
                </a:lnTo>
                <a:lnTo>
                  <a:pt x="19050" y="285750"/>
                </a:lnTo>
                <a:lnTo>
                  <a:pt x="190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8886825" y="2800350"/>
            <a:ext cx="47626" cy="371476"/>
          </a:xfrm>
          <a:custGeom>
            <a:avLst/>
            <a:gdLst/>
            <a:ahLst/>
            <a:cxnLst/>
            <a:rect l="0" t="0" r="0" b="0"/>
            <a:pathLst>
              <a:path w="47626" h="371476">
                <a:moveTo>
                  <a:pt x="47625" y="0"/>
                </a:moveTo>
                <a:lnTo>
                  <a:pt x="47625" y="9525"/>
                </a:lnTo>
                <a:lnTo>
                  <a:pt x="47625" y="9525"/>
                </a:lnTo>
                <a:lnTo>
                  <a:pt x="38100" y="28575"/>
                </a:lnTo>
                <a:lnTo>
                  <a:pt x="38100" y="38100"/>
                </a:lnTo>
                <a:lnTo>
                  <a:pt x="28575" y="66675"/>
                </a:lnTo>
                <a:lnTo>
                  <a:pt x="28575" y="85725"/>
                </a:lnTo>
                <a:lnTo>
                  <a:pt x="28575" y="114300"/>
                </a:lnTo>
                <a:lnTo>
                  <a:pt x="19050" y="142875"/>
                </a:lnTo>
                <a:lnTo>
                  <a:pt x="19050" y="180975"/>
                </a:lnTo>
                <a:lnTo>
                  <a:pt x="19050" y="209550"/>
                </a:lnTo>
                <a:lnTo>
                  <a:pt x="9525" y="238125"/>
                </a:lnTo>
                <a:lnTo>
                  <a:pt x="0" y="276225"/>
                </a:lnTo>
                <a:lnTo>
                  <a:pt x="0" y="304800"/>
                </a:lnTo>
                <a:lnTo>
                  <a:pt x="0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61950"/>
                </a:lnTo>
                <a:lnTo>
                  <a:pt x="0" y="371475"/>
                </a:lnTo>
                <a:lnTo>
                  <a:pt x="0" y="371475"/>
                </a:lnTo>
                <a:lnTo>
                  <a:pt x="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8848725" y="283845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9525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8934450" y="3086100"/>
            <a:ext cx="95251" cy="200026"/>
          </a:xfrm>
          <a:custGeom>
            <a:avLst/>
            <a:gdLst/>
            <a:ahLst/>
            <a:cxnLst/>
            <a:rect l="0" t="0" r="0" b="0"/>
            <a:pathLst>
              <a:path w="95251" h="200026">
                <a:moveTo>
                  <a:pt x="0" y="104775"/>
                </a:moveTo>
                <a:lnTo>
                  <a:pt x="0" y="104775"/>
                </a:lnTo>
                <a:lnTo>
                  <a:pt x="0" y="104775"/>
                </a:lnTo>
                <a:lnTo>
                  <a:pt x="9525" y="104775"/>
                </a:lnTo>
                <a:lnTo>
                  <a:pt x="9525" y="104775"/>
                </a:lnTo>
                <a:lnTo>
                  <a:pt x="19050" y="95250"/>
                </a:lnTo>
                <a:lnTo>
                  <a:pt x="28575" y="85725"/>
                </a:lnTo>
                <a:lnTo>
                  <a:pt x="38100" y="66675"/>
                </a:lnTo>
                <a:lnTo>
                  <a:pt x="57150" y="57150"/>
                </a:lnTo>
                <a:lnTo>
                  <a:pt x="66675" y="38100"/>
                </a:lnTo>
                <a:lnTo>
                  <a:pt x="76200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76200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66675" y="85725"/>
                </a:lnTo>
                <a:lnTo>
                  <a:pt x="66675" y="104775"/>
                </a:lnTo>
                <a:lnTo>
                  <a:pt x="66675" y="123825"/>
                </a:lnTo>
                <a:lnTo>
                  <a:pt x="57150" y="142875"/>
                </a:lnTo>
                <a:lnTo>
                  <a:pt x="57150" y="161925"/>
                </a:lnTo>
                <a:lnTo>
                  <a:pt x="57150" y="180975"/>
                </a:lnTo>
                <a:lnTo>
                  <a:pt x="57150" y="190500"/>
                </a:lnTo>
                <a:lnTo>
                  <a:pt x="57150" y="190500"/>
                </a:lnTo>
                <a:lnTo>
                  <a:pt x="57150" y="200025"/>
                </a:lnTo>
                <a:lnTo>
                  <a:pt x="571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9067800" y="3095625"/>
            <a:ext cx="257176" cy="190501"/>
          </a:xfrm>
          <a:custGeom>
            <a:avLst/>
            <a:gdLst/>
            <a:ahLst/>
            <a:cxnLst/>
            <a:rect l="0" t="0" r="0" b="0"/>
            <a:pathLst>
              <a:path w="257176" h="190501">
                <a:moveTo>
                  <a:pt x="76200" y="57150"/>
                </a:moveTo>
                <a:lnTo>
                  <a:pt x="76200" y="57150"/>
                </a:lnTo>
                <a:lnTo>
                  <a:pt x="76200" y="57150"/>
                </a:lnTo>
                <a:lnTo>
                  <a:pt x="66675" y="57150"/>
                </a:lnTo>
                <a:lnTo>
                  <a:pt x="57150" y="57150"/>
                </a:lnTo>
                <a:lnTo>
                  <a:pt x="57150" y="47625"/>
                </a:lnTo>
                <a:lnTo>
                  <a:pt x="47625" y="47625"/>
                </a:lnTo>
                <a:lnTo>
                  <a:pt x="47625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114300" y="38100"/>
                </a:lnTo>
                <a:lnTo>
                  <a:pt x="114300" y="47625"/>
                </a:lnTo>
                <a:lnTo>
                  <a:pt x="104775" y="76200"/>
                </a:lnTo>
                <a:lnTo>
                  <a:pt x="104775" y="95250"/>
                </a:lnTo>
                <a:lnTo>
                  <a:pt x="85725" y="114300"/>
                </a:lnTo>
                <a:lnTo>
                  <a:pt x="76200" y="142875"/>
                </a:lnTo>
                <a:lnTo>
                  <a:pt x="57150" y="161925"/>
                </a:lnTo>
                <a:lnTo>
                  <a:pt x="38100" y="171450"/>
                </a:lnTo>
                <a:lnTo>
                  <a:pt x="28575" y="180975"/>
                </a:lnTo>
                <a:lnTo>
                  <a:pt x="19050" y="180975"/>
                </a:ln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9525" y="161925"/>
                </a:lnTo>
                <a:lnTo>
                  <a:pt x="19050" y="152400"/>
                </a:lnTo>
                <a:lnTo>
                  <a:pt x="28575" y="142875"/>
                </a:lnTo>
                <a:lnTo>
                  <a:pt x="47625" y="133350"/>
                </a:lnTo>
                <a:lnTo>
                  <a:pt x="66675" y="133350"/>
                </a:lnTo>
                <a:lnTo>
                  <a:pt x="76200" y="133350"/>
                </a:lnTo>
                <a:lnTo>
                  <a:pt x="85725" y="142875"/>
                </a:lnTo>
                <a:lnTo>
                  <a:pt x="95250" y="152400"/>
                </a:lnTo>
                <a:lnTo>
                  <a:pt x="104775" y="161925"/>
                </a:lnTo>
                <a:lnTo>
                  <a:pt x="104775" y="171450"/>
                </a:lnTo>
                <a:lnTo>
                  <a:pt x="114300" y="180975"/>
                </a:lnTo>
                <a:lnTo>
                  <a:pt x="114300" y="190500"/>
                </a:lnTo>
                <a:lnTo>
                  <a:pt x="123825" y="190500"/>
                </a:lnTo>
                <a:lnTo>
                  <a:pt x="133350" y="180975"/>
                </a:lnTo>
                <a:lnTo>
                  <a:pt x="161925" y="180975"/>
                </a:lnTo>
                <a:lnTo>
                  <a:pt x="180975" y="161925"/>
                </a:lnTo>
                <a:lnTo>
                  <a:pt x="209550" y="152400"/>
                </a:lnTo>
                <a:lnTo>
                  <a:pt x="228600" y="142875"/>
                </a:lnTo>
                <a:lnTo>
                  <a:pt x="247650" y="133350"/>
                </a:lnTo>
                <a:lnTo>
                  <a:pt x="257175" y="133350"/>
                </a:lnTo>
                <a:lnTo>
                  <a:pt x="25717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9372600" y="2971800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9439275" y="2867025"/>
            <a:ext cx="47626" cy="228601"/>
          </a:xfrm>
          <a:custGeom>
            <a:avLst/>
            <a:gdLst/>
            <a:ahLst/>
            <a:cxnLst/>
            <a:rect l="0" t="0" r="0" b="0"/>
            <a:pathLst>
              <a:path w="47626" h="228601">
                <a:moveTo>
                  <a:pt x="47625" y="0"/>
                </a:moveTo>
                <a:lnTo>
                  <a:pt x="47625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28575" y="57150"/>
                </a:lnTo>
                <a:lnTo>
                  <a:pt x="28575" y="76200"/>
                </a:lnTo>
                <a:lnTo>
                  <a:pt x="28575" y="95250"/>
                </a:lnTo>
                <a:lnTo>
                  <a:pt x="19050" y="123825"/>
                </a:lnTo>
                <a:lnTo>
                  <a:pt x="9525" y="142875"/>
                </a:lnTo>
                <a:lnTo>
                  <a:pt x="9525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9753600" y="2676525"/>
            <a:ext cx="133351" cy="276226"/>
          </a:xfrm>
          <a:custGeom>
            <a:avLst/>
            <a:gdLst/>
            <a:ahLst/>
            <a:cxnLst/>
            <a:rect l="0" t="0" r="0" b="0"/>
            <a:pathLst>
              <a:path w="133351" h="276226">
                <a:moveTo>
                  <a:pt x="66675" y="0"/>
                </a:moveTo>
                <a:lnTo>
                  <a:pt x="66675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28575"/>
                </a:lnTo>
                <a:lnTo>
                  <a:pt x="66675" y="38100"/>
                </a:lnTo>
                <a:lnTo>
                  <a:pt x="57150" y="57150"/>
                </a:lnTo>
                <a:lnTo>
                  <a:pt x="57150" y="85725"/>
                </a:lnTo>
                <a:lnTo>
                  <a:pt x="47625" y="104775"/>
                </a:lnTo>
                <a:lnTo>
                  <a:pt x="38100" y="123825"/>
                </a:lnTo>
                <a:lnTo>
                  <a:pt x="28575" y="142875"/>
                </a:lnTo>
                <a:lnTo>
                  <a:pt x="19050" y="152400"/>
                </a:lnTo>
                <a:lnTo>
                  <a:pt x="9525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42875"/>
                </a:lnTo>
                <a:lnTo>
                  <a:pt x="9525" y="133350"/>
                </a:lnTo>
                <a:lnTo>
                  <a:pt x="19050" y="123825"/>
                </a:lnTo>
                <a:lnTo>
                  <a:pt x="28575" y="114300"/>
                </a:lnTo>
                <a:lnTo>
                  <a:pt x="47625" y="104775"/>
                </a:lnTo>
                <a:lnTo>
                  <a:pt x="57150" y="104775"/>
                </a:lnTo>
                <a:lnTo>
                  <a:pt x="76200" y="104775"/>
                </a:lnTo>
                <a:lnTo>
                  <a:pt x="95250" y="104775"/>
                </a:lnTo>
                <a:lnTo>
                  <a:pt x="104775" y="104775"/>
                </a:lnTo>
                <a:lnTo>
                  <a:pt x="114300" y="123825"/>
                </a:lnTo>
                <a:lnTo>
                  <a:pt x="123825" y="133350"/>
                </a:lnTo>
                <a:lnTo>
                  <a:pt x="133350" y="152400"/>
                </a:lnTo>
                <a:lnTo>
                  <a:pt x="133350" y="171450"/>
                </a:lnTo>
                <a:lnTo>
                  <a:pt x="133350" y="190500"/>
                </a:lnTo>
                <a:lnTo>
                  <a:pt x="133350" y="209550"/>
                </a:lnTo>
                <a:lnTo>
                  <a:pt x="123825" y="228600"/>
                </a:lnTo>
                <a:lnTo>
                  <a:pt x="114300" y="238125"/>
                </a:lnTo>
                <a:lnTo>
                  <a:pt x="95250" y="257175"/>
                </a:lnTo>
                <a:lnTo>
                  <a:pt x="85725" y="266700"/>
                </a:lnTo>
                <a:lnTo>
                  <a:pt x="66675" y="276225"/>
                </a:lnTo>
                <a:lnTo>
                  <a:pt x="47625" y="276225"/>
                </a:lnTo>
                <a:lnTo>
                  <a:pt x="38100" y="276225"/>
                </a:lnTo>
                <a:lnTo>
                  <a:pt x="28575" y="276225"/>
                </a:lnTo>
                <a:lnTo>
                  <a:pt x="19050" y="276225"/>
                </a:lnTo>
                <a:lnTo>
                  <a:pt x="9525" y="266700"/>
                </a:lnTo>
                <a:lnTo>
                  <a:pt x="95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9810750" y="2657475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1905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33350" y="19050"/>
                </a:lnTo>
                <a:lnTo>
                  <a:pt x="1333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9696450" y="3000375"/>
            <a:ext cx="257176" cy="28576"/>
          </a:xfrm>
          <a:custGeom>
            <a:avLst/>
            <a:gdLst/>
            <a:ahLst/>
            <a:cxnLst/>
            <a:rect l="0" t="0" r="0" b="0"/>
            <a:pathLst>
              <a:path w="25717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9525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71450" y="9525"/>
                </a:lnTo>
                <a:lnTo>
                  <a:pt x="190500" y="0"/>
                </a:lnTo>
                <a:lnTo>
                  <a:pt x="219075" y="0"/>
                </a:lnTo>
                <a:lnTo>
                  <a:pt x="238125" y="0"/>
                </a:lnTo>
                <a:lnTo>
                  <a:pt x="247650" y="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9686925" y="3086100"/>
            <a:ext cx="266701" cy="285751"/>
          </a:xfrm>
          <a:custGeom>
            <a:avLst/>
            <a:gdLst/>
            <a:ahLst/>
            <a:cxnLst/>
            <a:rect l="0" t="0" r="0" b="0"/>
            <a:pathLst>
              <a:path w="266701" h="285751">
                <a:moveTo>
                  <a:pt x="57150" y="66675"/>
                </a:moveTo>
                <a:lnTo>
                  <a:pt x="47625" y="66675"/>
                </a:lnTo>
                <a:lnTo>
                  <a:pt x="47625" y="66675"/>
                </a:lnTo>
                <a:lnTo>
                  <a:pt x="38100" y="66675"/>
                </a:lnTo>
                <a:lnTo>
                  <a:pt x="38100" y="57150"/>
                </a:lnTo>
                <a:lnTo>
                  <a:pt x="38100" y="57150"/>
                </a:lnTo>
                <a:lnTo>
                  <a:pt x="38100" y="38100"/>
                </a:lnTo>
                <a:lnTo>
                  <a:pt x="47625" y="28575"/>
                </a:lnTo>
                <a:lnTo>
                  <a:pt x="57150" y="19050"/>
                </a:lnTo>
                <a:lnTo>
                  <a:pt x="66675" y="19050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23825" y="19050"/>
                </a:lnTo>
                <a:lnTo>
                  <a:pt x="133350" y="28575"/>
                </a:lnTo>
                <a:lnTo>
                  <a:pt x="133350" y="38100"/>
                </a:lnTo>
                <a:lnTo>
                  <a:pt x="133350" y="57150"/>
                </a:lnTo>
                <a:lnTo>
                  <a:pt x="133350" y="76200"/>
                </a:lnTo>
                <a:lnTo>
                  <a:pt x="133350" y="95250"/>
                </a:lnTo>
                <a:lnTo>
                  <a:pt x="123825" y="123825"/>
                </a:lnTo>
                <a:lnTo>
                  <a:pt x="114300" y="152400"/>
                </a:lnTo>
                <a:lnTo>
                  <a:pt x="95250" y="171450"/>
                </a:lnTo>
                <a:lnTo>
                  <a:pt x="85725" y="200025"/>
                </a:lnTo>
                <a:lnTo>
                  <a:pt x="66675" y="219075"/>
                </a:lnTo>
                <a:lnTo>
                  <a:pt x="47625" y="238125"/>
                </a:lnTo>
                <a:lnTo>
                  <a:pt x="38100" y="247650"/>
                </a:lnTo>
                <a:lnTo>
                  <a:pt x="28575" y="247650"/>
                </a:lnTo>
                <a:lnTo>
                  <a:pt x="19050" y="257175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0" y="228600"/>
                </a:lnTo>
                <a:lnTo>
                  <a:pt x="0" y="228600"/>
                </a:lnTo>
                <a:lnTo>
                  <a:pt x="9525" y="219075"/>
                </a:lnTo>
                <a:lnTo>
                  <a:pt x="19050" y="209550"/>
                </a:lnTo>
                <a:lnTo>
                  <a:pt x="28575" y="200025"/>
                </a:lnTo>
                <a:lnTo>
                  <a:pt x="38100" y="200025"/>
                </a:lnTo>
                <a:lnTo>
                  <a:pt x="47625" y="200025"/>
                </a:lnTo>
                <a:lnTo>
                  <a:pt x="57150" y="200025"/>
                </a:lnTo>
                <a:lnTo>
                  <a:pt x="66675" y="200025"/>
                </a:lnTo>
                <a:lnTo>
                  <a:pt x="76200" y="200025"/>
                </a:lnTo>
                <a:lnTo>
                  <a:pt x="76200" y="200025"/>
                </a:lnTo>
                <a:lnTo>
                  <a:pt x="85725" y="209550"/>
                </a:lnTo>
                <a:lnTo>
                  <a:pt x="95250" y="219075"/>
                </a:lnTo>
                <a:lnTo>
                  <a:pt x="95250" y="228600"/>
                </a:lnTo>
                <a:lnTo>
                  <a:pt x="95250" y="247650"/>
                </a:lnTo>
                <a:lnTo>
                  <a:pt x="104775" y="257175"/>
                </a:lnTo>
                <a:lnTo>
                  <a:pt x="104775" y="266700"/>
                </a:lnTo>
                <a:lnTo>
                  <a:pt x="104775" y="276225"/>
                </a:lnTo>
                <a:lnTo>
                  <a:pt x="104775" y="276225"/>
                </a:lnTo>
                <a:lnTo>
                  <a:pt x="114300" y="285750"/>
                </a:lnTo>
                <a:lnTo>
                  <a:pt x="114300" y="285750"/>
                </a:lnTo>
                <a:lnTo>
                  <a:pt x="123825" y="276225"/>
                </a:lnTo>
                <a:lnTo>
                  <a:pt x="133350" y="266700"/>
                </a:lnTo>
                <a:lnTo>
                  <a:pt x="152400" y="257175"/>
                </a:lnTo>
                <a:lnTo>
                  <a:pt x="171450" y="247650"/>
                </a:lnTo>
                <a:lnTo>
                  <a:pt x="190500" y="238125"/>
                </a:lnTo>
                <a:lnTo>
                  <a:pt x="209550" y="219075"/>
                </a:lnTo>
                <a:lnTo>
                  <a:pt x="219075" y="209550"/>
                </a:lnTo>
                <a:lnTo>
                  <a:pt x="238125" y="200025"/>
                </a:lnTo>
                <a:lnTo>
                  <a:pt x="247650" y="190500"/>
                </a:lnTo>
                <a:lnTo>
                  <a:pt x="257175" y="180975"/>
                </a:lnTo>
                <a:lnTo>
                  <a:pt x="266700" y="180975"/>
                </a:lnTo>
                <a:lnTo>
                  <a:pt x="266700" y="180975"/>
                </a:lnTo>
                <a:lnTo>
                  <a:pt x="266700" y="180975"/>
                </a:lnTo>
                <a:lnTo>
                  <a:pt x="266700" y="180975"/>
                </a:lnTo>
                <a:lnTo>
                  <a:pt x="26670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10134600" y="2781300"/>
            <a:ext cx="171451" cy="361951"/>
          </a:xfrm>
          <a:custGeom>
            <a:avLst/>
            <a:gdLst/>
            <a:ahLst/>
            <a:cxnLst/>
            <a:rect l="0" t="0" r="0" b="0"/>
            <a:pathLst>
              <a:path w="171451" h="361951">
                <a:moveTo>
                  <a:pt x="9525" y="133350"/>
                </a:moveTo>
                <a:lnTo>
                  <a:pt x="9525" y="133350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19050" y="190500"/>
                </a:lnTo>
                <a:lnTo>
                  <a:pt x="19050" y="200025"/>
                </a:lnTo>
                <a:lnTo>
                  <a:pt x="19050" y="219075"/>
                </a:lnTo>
                <a:lnTo>
                  <a:pt x="28575" y="238125"/>
                </a:lnTo>
                <a:lnTo>
                  <a:pt x="28575" y="266700"/>
                </a:lnTo>
                <a:lnTo>
                  <a:pt x="28575" y="285750"/>
                </a:lnTo>
                <a:lnTo>
                  <a:pt x="28575" y="304800"/>
                </a:lnTo>
                <a:lnTo>
                  <a:pt x="28575" y="323850"/>
                </a:lnTo>
                <a:lnTo>
                  <a:pt x="19050" y="333375"/>
                </a:lnTo>
                <a:lnTo>
                  <a:pt x="19050" y="352425"/>
                </a:lnTo>
                <a:lnTo>
                  <a:pt x="19050" y="361950"/>
                </a:lnTo>
                <a:lnTo>
                  <a:pt x="9525" y="361950"/>
                </a:lnTo>
                <a:lnTo>
                  <a:pt x="9525" y="361950"/>
                </a:lnTo>
                <a:lnTo>
                  <a:pt x="9525" y="361950"/>
                </a:lnTo>
                <a:lnTo>
                  <a:pt x="0" y="361950"/>
                </a:lnTo>
                <a:lnTo>
                  <a:pt x="0" y="352425"/>
                </a:lnTo>
                <a:lnTo>
                  <a:pt x="0" y="333375"/>
                </a:lnTo>
                <a:lnTo>
                  <a:pt x="0" y="323850"/>
                </a:lnTo>
                <a:lnTo>
                  <a:pt x="9525" y="304800"/>
                </a:lnTo>
                <a:lnTo>
                  <a:pt x="9525" y="285750"/>
                </a:lnTo>
                <a:lnTo>
                  <a:pt x="19050" y="257175"/>
                </a:lnTo>
                <a:lnTo>
                  <a:pt x="28575" y="238125"/>
                </a:lnTo>
                <a:lnTo>
                  <a:pt x="47625" y="209550"/>
                </a:lnTo>
                <a:lnTo>
                  <a:pt x="66675" y="180975"/>
                </a:lnTo>
                <a:lnTo>
                  <a:pt x="85725" y="161925"/>
                </a:lnTo>
                <a:lnTo>
                  <a:pt x="104775" y="133350"/>
                </a:lnTo>
                <a:lnTo>
                  <a:pt x="123825" y="114300"/>
                </a:lnTo>
                <a:lnTo>
                  <a:pt x="142875" y="95250"/>
                </a:lnTo>
                <a:lnTo>
                  <a:pt x="152400" y="76200"/>
                </a:lnTo>
                <a:lnTo>
                  <a:pt x="161925" y="57150"/>
                </a:lnTo>
                <a:lnTo>
                  <a:pt x="171450" y="47625"/>
                </a:lnTo>
                <a:lnTo>
                  <a:pt x="171450" y="28575"/>
                </a:lnTo>
                <a:lnTo>
                  <a:pt x="171450" y="19050"/>
                </a:lnTo>
                <a:lnTo>
                  <a:pt x="171450" y="9525"/>
                </a:lnTo>
                <a:lnTo>
                  <a:pt x="161925" y="9525"/>
                </a:lnTo>
                <a:lnTo>
                  <a:pt x="142875" y="0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10334625" y="2819400"/>
            <a:ext cx="57151" cy="352426"/>
          </a:xfrm>
          <a:custGeom>
            <a:avLst/>
            <a:gdLst/>
            <a:ahLst/>
            <a:cxnLst/>
            <a:rect l="0" t="0" r="0" b="0"/>
            <a:pathLst>
              <a:path w="57151" h="352426">
                <a:moveTo>
                  <a:pt x="57150" y="0"/>
                </a:move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57150" y="57150"/>
                </a:lnTo>
                <a:lnTo>
                  <a:pt x="57150" y="76200"/>
                </a:lnTo>
                <a:lnTo>
                  <a:pt x="47625" y="104775"/>
                </a:lnTo>
                <a:lnTo>
                  <a:pt x="47625" y="123825"/>
                </a:lnTo>
                <a:lnTo>
                  <a:pt x="47625" y="152400"/>
                </a:lnTo>
                <a:lnTo>
                  <a:pt x="38100" y="171450"/>
                </a:lnTo>
                <a:lnTo>
                  <a:pt x="38100" y="200025"/>
                </a:lnTo>
                <a:lnTo>
                  <a:pt x="28575" y="228600"/>
                </a:lnTo>
                <a:lnTo>
                  <a:pt x="28575" y="257175"/>
                </a:lnTo>
                <a:lnTo>
                  <a:pt x="19050" y="285750"/>
                </a:lnTo>
                <a:lnTo>
                  <a:pt x="9525" y="314325"/>
                </a:lnTo>
                <a:lnTo>
                  <a:pt x="0" y="333375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10353675" y="2800350"/>
            <a:ext cx="142876" cy="295276"/>
          </a:xfrm>
          <a:custGeom>
            <a:avLst/>
            <a:gdLst/>
            <a:ahLst/>
            <a:cxnLst/>
            <a:rect l="0" t="0" r="0" b="0"/>
            <a:pathLst>
              <a:path w="142876" h="295276">
                <a:moveTo>
                  <a:pt x="19050" y="47625"/>
                </a:moveTo>
                <a:lnTo>
                  <a:pt x="19050" y="38100"/>
                </a:lnTo>
                <a:lnTo>
                  <a:pt x="19050" y="38100"/>
                </a:lnTo>
                <a:lnTo>
                  <a:pt x="28575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23825" y="47625"/>
                </a:lnTo>
                <a:lnTo>
                  <a:pt x="123825" y="66675"/>
                </a:lnTo>
                <a:lnTo>
                  <a:pt x="123825" y="85725"/>
                </a:lnTo>
                <a:lnTo>
                  <a:pt x="123825" y="104775"/>
                </a:lnTo>
                <a:lnTo>
                  <a:pt x="114300" y="123825"/>
                </a:lnTo>
                <a:lnTo>
                  <a:pt x="104775" y="152400"/>
                </a:lnTo>
                <a:lnTo>
                  <a:pt x="95250" y="161925"/>
                </a:lnTo>
                <a:lnTo>
                  <a:pt x="76200" y="180975"/>
                </a:lnTo>
                <a:lnTo>
                  <a:pt x="57150" y="200025"/>
                </a:lnTo>
                <a:lnTo>
                  <a:pt x="38100" y="209550"/>
                </a:lnTo>
                <a:lnTo>
                  <a:pt x="28575" y="219075"/>
                </a:lnTo>
                <a:lnTo>
                  <a:pt x="19050" y="219075"/>
                </a:lnTo>
                <a:lnTo>
                  <a:pt x="9525" y="219075"/>
                </a:lnTo>
                <a:lnTo>
                  <a:pt x="0" y="209550"/>
                </a:lnTo>
                <a:lnTo>
                  <a:pt x="0" y="209550"/>
                </a:lnTo>
                <a:lnTo>
                  <a:pt x="9525" y="200025"/>
                </a:lnTo>
                <a:lnTo>
                  <a:pt x="9525" y="190500"/>
                </a:lnTo>
                <a:lnTo>
                  <a:pt x="19050" y="180975"/>
                </a:lnTo>
                <a:lnTo>
                  <a:pt x="28575" y="171450"/>
                </a:lnTo>
                <a:lnTo>
                  <a:pt x="38100" y="161925"/>
                </a:lnTo>
                <a:lnTo>
                  <a:pt x="47625" y="161925"/>
                </a:lnTo>
                <a:lnTo>
                  <a:pt x="57150" y="161925"/>
                </a:lnTo>
                <a:lnTo>
                  <a:pt x="57150" y="171450"/>
                </a:lnTo>
                <a:lnTo>
                  <a:pt x="66675" y="180975"/>
                </a:lnTo>
                <a:lnTo>
                  <a:pt x="76200" y="200025"/>
                </a:lnTo>
                <a:lnTo>
                  <a:pt x="76200" y="219075"/>
                </a:lnTo>
                <a:lnTo>
                  <a:pt x="76200" y="228600"/>
                </a:lnTo>
                <a:lnTo>
                  <a:pt x="66675" y="247650"/>
                </a:lnTo>
                <a:lnTo>
                  <a:pt x="66675" y="266700"/>
                </a:lnTo>
                <a:lnTo>
                  <a:pt x="76200" y="276225"/>
                </a:lnTo>
                <a:lnTo>
                  <a:pt x="76200" y="285750"/>
                </a:lnTo>
                <a:lnTo>
                  <a:pt x="76200" y="295275"/>
                </a:lnTo>
                <a:lnTo>
                  <a:pt x="85725" y="295275"/>
                </a:lnTo>
                <a:lnTo>
                  <a:pt x="85725" y="295275"/>
                </a:lnTo>
                <a:lnTo>
                  <a:pt x="95250" y="295275"/>
                </a:lnTo>
                <a:lnTo>
                  <a:pt x="114300" y="285750"/>
                </a:lnTo>
                <a:lnTo>
                  <a:pt x="123825" y="276225"/>
                </a:lnTo>
                <a:lnTo>
                  <a:pt x="133350" y="257175"/>
                </a:lnTo>
                <a:lnTo>
                  <a:pt x="142875" y="257175"/>
                </a:lnTo>
                <a:lnTo>
                  <a:pt x="1428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10563225" y="2819400"/>
            <a:ext cx="133351" cy="295276"/>
          </a:xfrm>
          <a:custGeom>
            <a:avLst/>
            <a:gdLst/>
            <a:ahLst/>
            <a:cxnLst/>
            <a:rect l="0" t="0" r="0" b="0"/>
            <a:pathLst>
              <a:path w="133351" h="295276">
                <a:moveTo>
                  <a:pt x="114300" y="0"/>
                </a:moveTo>
                <a:lnTo>
                  <a:pt x="114300" y="9525"/>
                </a:lnTo>
                <a:lnTo>
                  <a:pt x="114300" y="9525"/>
                </a:lnTo>
                <a:lnTo>
                  <a:pt x="114300" y="19050"/>
                </a:lnTo>
                <a:lnTo>
                  <a:pt x="104775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76200" y="104775"/>
                </a:lnTo>
                <a:lnTo>
                  <a:pt x="66675" y="133350"/>
                </a:lnTo>
                <a:lnTo>
                  <a:pt x="57150" y="161925"/>
                </a:lnTo>
                <a:lnTo>
                  <a:pt x="47625" y="190500"/>
                </a:lnTo>
                <a:lnTo>
                  <a:pt x="38100" y="219075"/>
                </a:lnTo>
                <a:lnTo>
                  <a:pt x="19050" y="238125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57175"/>
                </a:lnTo>
                <a:lnTo>
                  <a:pt x="0" y="247650"/>
                </a:lnTo>
                <a:lnTo>
                  <a:pt x="9525" y="228600"/>
                </a:lnTo>
                <a:lnTo>
                  <a:pt x="9525" y="209550"/>
                </a:lnTo>
                <a:lnTo>
                  <a:pt x="19050" y="190500"/>
                </a:lnTo>
                <a:lnTo>
                  <a:pt x="19050" y="161925"/>
                </a:lnTo>
                <a:lnTo>
                  <a:pt x="28575" y="133350"/>
                </a:lnTo>
                <a:lnTo>
                  <a:pt x="38100" y="114300"/>
                </a:lnTo>
                <a:lnTo>
                  <a:pt x="47625" y="85725"/>
                </a:lnTo>
                <a:lnTo>
                  <a:pt x="57150" y="66675"/>
                </a:lnTo>
                <a:lnTo>
                  <a:pt x="57150" y="57150"/>
                </a:lnTo>
                <a:lnTo>
                  <a:pt x="66675" y="47625"/>
                </a:lnTo>
                <a:lnTo>
                  <a:pt x="66675" y="38100"/>
                </a:lnTo>
                <a:lnTo>
                  <a:pt x="66675" y="38100"/>
                </a:lnTo>
                <a:lnTo>
                  <a:pt x="66675" y="38100"/>
                </a:lnTo>
                <a:lnTo>
                  <a:pt x="66675" y="38100"/>
                </a:lnTo>
                <a:lnTo>
                  <a:pt x="66675" y="47625"/>
                </a:lnTo>
                <a:lnTo>
                  <a:pt x="66675" y="47625"/>
                </a:lnTo>
                <a:lnTo>
                  <a:pt x="66675" y="66675"/>
                </a:lnTo>
                <a:lnTo>
                  <a:pt x="76200" y="85725"/>
                </a:lnTo>
                <a:lnTo>
                  <a:pt x="76200" y="104775"/>
                </a:lnTo>
                <a:lnTo>
                  <a:pt x="85725" y="123825"/>
                </a:lnTo>
                <a:lnTo>
                  <a:pt x="95250" y="142875"/>
                </a:lnTo>
                <a:lnTo>
                  <a:pt x="104775" y="161925"/>
                </a:lnTo>
                <a:lnTo>
                  <a:pt x="114300" y="180975"/>
                </a:lnTo>
                <a:lnTo>
                  <a:pt x="123825" y="200025"/>
                </a:lnTo>
                <a:lnTo>
                  <a:pt x="133350" y="209550"/>
                </a:lnTo>
                <a:lnTo>
                  <a:pt x="133350" y="219075"/>
                </a:lnTo>
                <a:lnTo>
                  <a:pt x="133350" y="238125"/>
                </a:lnTo>
                <a:lnTo>
                  <a:pt x="133350" y="247650"/>
                </a:lnTo>
                <a:lnTo>
                  <a:pt x="123825" y="266700"/>
                </a:lnTo>
                <a:lnTo>
                  <a:pt x="114300" y="276225"/>
                </a:lnTo>
                <a:lnTo>
                  <a:pt x="104775" y="285750"/>
                </a:lnTo>
                <a:lnTo>
                  <a:pt x="85725" y="285750"/>
                </a:lnTo>
                <a:lnTo>
                  <a:pt x="66675" y="295275"/>
                </a:lnTo>
                <a:lnTo>
                  <a:pt x="57150" y="295275"/>
                </a:lnTo>
                <a:lnTo>
                  <a:pt x="47625" y="295275"/>
                </a:lnTo>
                <a:lnTo>
                  <a:pt x="38100" y="285750"/>
                </a:lnTo>
                <a:lnTo>
                  <a:pt x="28575" y="285750"/>
                </a:lnTo>
                <a:lnTo>
                  <a:pt x="28575" y="276225"/>
                </a:lnTo>
                <a:lnTo>
                  <a:pt x="285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10791825" y="2762250"/>
            <a:ext cx="66676" cy="361951"/>
          </a:xfrm>
          <a:custGeom>
            <a:avLst/>
            <a:gdLst/>
            <a:ahLst/>
            <a:cxnLst/>
            <a:rect l="0" t="0" r="0" b="0"/>
            <a:pathLst>
              <a:path w="66676" h="361951">
                <a:moveTo>
                  <a:pt x="66675" y="0"/>
                </a:moveTo>
                <a:lnTo>
                  <a:pt x="66675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66675"/>
                </a:lnTo>
                <a:lnTo>
                  <a:pt x="57150" y="85725"/>
                </a:lnTo>
                <a:lnTo>
                  <a:pt x="57150" y="114300"/>
                </a:lnTo>
                <a:lnTo>
                  <a:pt x="47625" y="152400"/>
                </a:lnTo>
                <a:lnTo>
                  <a:pt x="47625" y="180975"/>
                </a:lnTo>
                <a:lnTo>
                  <a:pt x="38100" y="219075"/>
                </a:lnTo>
                <a:lnTo>
                  <a:pt x="28575" y="257175"/>
                </a:lnTo>
                <a:lnTo>
                  <a:pt x="19050" y="285750"/>
                </a:lnTo>
                <a:lnTo>
                  <a:pt x="19050" y="314325"/>
                </a:lnTo>
                <a:lnTo>
                  <a:pt x="9525" y="333375"/>
                </a:lnTo>
                <a:lnTo>
                  <a:pt x="0" y="352425"/>
                </a:lnTo>
                <a:lnTo>
                  <a:pt x="0" y="352425"/>
                </a:lnTo>
                <a:lnTo>
                  <a:pt x="0" y="361950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10763250" y="2733675"/>
            <a:ext cx="209551" cy="38101"/>
          </a:xfrm>
          <a:custGeom>
            <a:avLst/>
            <a:gdLst/>
            <a:ahLst/>
            <a:cxnLst/>
            <a:rect l="0" t="0" r="0" b="0"/>
            <a:pathLst>
              <a:path w="209551" h="38101">
                <a:moveTo>
                  <a:pt x="0" y="38100"/>
                </a:move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0"/>
                </a:lnTo>
                <a:lnTo>
                  <a:pt x="161925" y="0"/>
                </a:lnTo>
                <a:lnTo>
                  <a:pt x="190500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10839450" y="3057525"/>
            <a:ext cx="123826" cy="219076"/>
          </a:xfrm>
          <a:custGeom>
            <a:avLst/>
            <a:gdLst/>
            <a:ahLst/>
            <a:cxnLst/>
            <a:rect l="0" t="0" r="0" b="0"/>
            <a:pathLst>
              <a:path w="123826" h="219076">
                <a:moveTo>
                  <a:pt x="66675" y="47625"/>
                </a:moveTo>
                <a:lnTo>
                  <a:pt x="66675" y="47625"/>
                </a:lnTo>
                <a:lnTo>
                  <a:pt x="66675" y="47625"/>
                </a:lnTo>
                <a:lnTo>
                  <a:pt x="66675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47625" y="47625"/>
                </a:lnTo>
                <a:lnTo>
                  <a:pt x="38100" y="47625"/>
                </a:lnTo>
                <a:lnTo>
                  <a:pt x="28575" y="47625"/>
                </a:lnTo>
                <a:lnTo>
                  <a:pt x="28575" y="38100"/>
                </a:lnTo>
                <a:lnTo>
                  <a:pt x="28575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85725"/>
                </a:lnTo>
                <a:lnTo>
                  <a:pt x="95250" y="114300"/>
                </a:lnTo>
                <a:lnTo>
                  <a:pt x="85725" y="142875"/>
                </a:lnTo>
                <a:lnTo>
                  <a:pt x="66675" y="161925"/>
                </a:lnTo>
                <a:lnTo>
                  <a:pt x="57150" y="180975"/>
                </a:lnTo>
                <a:lnTo>
                  <a:pt x="38100" y="200025"/>
                </a:lnTo>
                <a:lnTo>
                  <a:pt x="19050" y="209550"/>
                </a:lnTo>
                <a:lnTo>
                  <a:pt x="19050" y="209550"/>
                </a:lnTo>
                <a:lnTo>
                  <a:pt x="9525" y="219075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190500"/>
                </a:lnTo>
                <a:lnTo>
                  <a:pt x="9525" y="180975"/>
                </a:lnTo>
                <a:lnTo>
                  <a:pt x="19050" y="171450"/>
                </a:lnTo>
                <a:lnTo>
                  <a:pt x="28575" y="171450"/>
                </a:lnTo>
                <a:lnTo>
                  <a:pt x="47625" y="171450"/>
                </a:lnTo>
                <a:lnTo>
                  <a:pt x="57150" y="171450"/>
                </a:lnTo>
                <a:lnTo>
                  <a:pt x="66675" y="171450"/>
                </a:lnTo>
                <a:lnTo>
                  <a:pt x="76200" y="180975"/>
                </a:lnTo>
                <a:lnTo>
                  <a:pt x="85725" y="190500"/>
                </a:lnTo>
                <a:lnTo>
                  <a:pt x="95250" y="200025"/>
                </a:lnTo>
                <a:lnTo>
                  <a:pt x="104775" y="200025"/>
                </a:lnTo>
                <a:lnTo>
                  <a:pt x="104775" y="209550"/>
                </a:lnTo>
                <a:lnTo>
                  <a:pt x="114300" y="209550"/>
                </a:lnTo>
                <a:lnTo>
                  <a:pt x="114300" y="209550"/>
                </a:lnTo>
                <a:lnTo>
                  <a:pt x="123825" y="200025"/>
                </a:lnTo>
                <a:lnTo>
                  <a:pt x="1238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11029950" y="3086100"/>
            <a:ext cx="123826" cy="219076"/>
          </a:xfrm>
          <a:custGeom>
            <a:avLst/>
            <a:gdLst/>
            <a:ahLst/>
            <a:cxnLst/>
            <a:rect l="0" t="0" r="0" b="0"/>
            <a:pathLst>
              <a:path w="123826" h="219076">
                <a:moveTo>
                  <a:pt x="19050" y="19050"/>
                </a:moveTo>
                <a:lnTo>
                  <a:pt x="1905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85725" y="57150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95250"/>
                </a:lnTo>
                <a:lnTo>
                  <a:pt x="47625" y="104775"/>
                </a:lnTo>
                <a:lnTo>
                  <a:pt x="28575" y="114300"/>
                </a:lnTo>
                <a:lnTo>
                  <a:pt x="19050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0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19050" y="114300"/>
                </a:lnTo>
                <a:lnTo>
                  <a:pt x="28575" y="114300"/>
                </a:lnTo>
                <a:lnTo>
                  <a:pt x="47625" y="114300"/>
                </a:lnTo>
                <a:lnTo>
                  <a:pt x="66675" y="123825"/>
                </a:lnTo>
                <a:lnTo>
                  <a:pt x="85725" y="123825"/>
                </a:lnTo>
                <a:lnTo>
                  <a:pt x="104775" y="133350"/>
                </a:lnTo>
                <a:lnTo>
                  <a:pt x="114300" y="142875"/>
                </a:lnTo>
                <a:lnTo>
                  <a:pt x="123825" y="152400"/>
                </a:lnTo>
                <a:lnTo>
                  <a:pt x="123825" y="161925"/>
                </a:lnTo>
                <a:lnTo>
                  <a:pt x="114300" y="180975"/>
                </a:lnTo>
                <a:lnTo>
                  <a:pt x="114300" y="190500"/>
                </a:lnTo>
                <a:lnTo>
                  <a:pt x="95250" y="200025"/>
                </a:lnTo>
                <a:lnTo>
                  <a:pt x="85725" y="200025"/>
                </a:lnTo>
                <a:lnTo>
                  <a:pt x="66675" y="209550"/>
                </a:lnTo>
                <a:lnTo>
                  <a:pt x="47625" y="209550"/>
                </a:lnTo>
                <a:lnTo>
                  <a:pt x="38100" y="209550"/>
                </a:lnTo>
                <a:lnTo>
                  <a:pt x="19050" y="219075"/>
                </a:lnTo>
                <a:lnTo>
                  <a:pt x="19050" y="219075"/>
                </a:lnTo>
                <a:lnTo>
                  <a:pt x="19050" y="219075"/>
                </a:lnTo>
                <a:lnTo>
                  <a:pt x="19050" y="219075"/>
                </a:lnTo>
                <a:lnTo>
                  <a:pt x="19050" y="219075"/>
                </a:lnTo>
                <a:lnTo>
                  <a:pt x="1905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11296650" y="3124200"/>
            <a:ext cx="47626" cy="171451"/>
          </a:xfrm>
          <a:custGeom>
            <a:avLst/>
            <a:gdLst/>
            <a:ahLst/>
            <a:cxnLst/>
            <a:rect l="0" t="0" r="0" b="0"/>
            <a:pathLst>
              <a:path w="47626" h="171451">
                <a:moveTo>
                  <a:pt x="28575" y="0"/>
                </a:moveTo>
                <a:lnTo>
                  <a:pt x="28575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38100" y="95250"/>
                </a:lnTo>
                <a:lnTo>
                  <a:pt x="28575" y="123825"/>
                </a:lnTo>
                <a:lnTo>
                  <a:pt x="19050" y="142875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11325225" y="2943225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4914900" y="3819525"/>
            <a:ext cx="171451" cy="323851"/>
          </a:xfrm>
          <a:custGeom>
            <a:avLst/>
            <a:gdLst/>
            <a:ahLst/>
            <a:cxnLst/>
            <a:rect l="0" t="0" r="0" b="0"/>
            <a:pathLst>
              <a:path w="171451" h="323851">
                <a:moveTo>
                  <a:pt x="76200" y="38100"/>
                </a:moveTo>
                <a:lnTo>
                  <a:pt x="76200" y="47625"/>
                </a:lnTo>
                <a:lnTo>
                  <a:pt x="66675" y="47625"/>
                </a:lnTo>
                <a:lnTo>
                  <a:pt x="57150" y="66675"/>
                </a:lnTo>
                <a:lnTo>
                  <a:pt x="47625" y="85725"/>
                </a:lnTo>
                <a:lnTo>
                  <a:pt x="38100" y="104775"/>
                </a:lnTo>
                <a:lnTo>
                  <a:pt x="28575" y="123825"/>
                </a:lnTo>
                <a:lnTo>
                  <a:pt x="19050" y="161925"/>
                </a:lnTo>
                <a:lnTo>
                  <a:pt x="9525" y="180975"/>
                </a:lnTo>
                <a:lnTo>
                  <a:pt x="0" y="219075"/>
                </a:lnTo>
                <a:lnTo>
                  <a:pt x="0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9525" y="304800"/>
                </a:lnTo>
                <a:lnTo>
                  <a:pt x="19050" y="314325"/>
                </a:lnTo>
                <a:lnTo>
                  <a:pt x="38100" y="323850"/>
                </a:lnTo>
                <a:lnTo>
                  <a:pt x="47625" y="323850"/>
                </a:lnTo>
                <a:lnTo>
                  <a:pt x="66675" y="314325"/>
                </a:lnTo>
                <a:lnTo>
                  <a:pt x="85725" y="304800"/>
                </a:lnTo>
                <a:lnTo>
                  <a:pt x="95250" y="285750"/>
                </a:lnTo>
                <a:lnTo>
                  <a:pt x="114300" y="266700"/>
                </a:lnTo>
                <a:lnTo>
                  <a:pt x="133350" y="247650"/>
                </a:lnTo>
                <a:lnTo>
                  <a:pt x="142875" y="219075"/>
                </a:lnTo>
                <a:lnTo>
                  <a:pt x="161925" y="190500"/>
                </a:lnTo>
                <a:lnTo>
                  <a:pt x="161925" y="161925"/>
                </a:lnTo>
                <a:lnTo>
                  <a:pt x="171450" y="123825"/>
                </a:lnTo>
                <a:lnTo>
                  <a:pt x="171450" y="95250"/>
                </a:lnTo>
                <a:lnTo>
                  <a:pt x="171450" y="66675"/>
                </a:lnTo>
                <a:lnTo>
                  <a:pt x="171450" y="47625"/>
                </a:lnTo>
                <a:lnTo>
                  <a:pt x="161925" y="28575"/>
                </a:lnTo>
                <a:lnTo>
                  <a:pt x="152400" y="9525"/>
                </a:lnTo>
                <a:lnTo>
                  <a:pt x="133350" y="9525"/>
                </a:lnTo>
                <a:lnTo>
                  <a:pt x="123825" y="0"/>
                </a:lnTo>
                <a:lnTo>
                  <a:pt x="104775" y="9525"/>
                </a:lnTo>
                <a:lnTo>
                  <a:pt x="85725" y="9525"/>
                </a:lnTo>
                <a:lnTo>
                  <a:pt x="66675" y="28575"/>
                </a:lnTo>
                <a:lnTo>
                  <a:pt x="47625" y="38100"/>
                </a:lnTo>
                <a:lnTo>
                  <a:pt x="28575" y="66675"/>
                </a:lnTo>
                <a:lnTo>
                  <a:pt x="1905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4972050" y="3962400"/>
            <a:ext cx="28576" cy="180976"/>
          </a:xfrm>
          <a:custGeom>
            <a:avLst/>
            <a:gdLst/>
            <a:ahLst/>
            <a:cxnLst/>
            <a:rect l="0" t="0" r="0" b="0"/>
            <a:pathLst>
              <a:path w="28576" h="180976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95250"/>
                </a:lnTo>
                <a:lnTo>
                  <a:pt x="0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19050" y="161925"/>
                </a:lnTo>
                <a:lnTo>
                  <a:pt x="28575" y="180975"/>
                </a:lnTo>
                <a:lnTo>
                  <a:pt x="28575" y="180975"/>
                </a:lnTo>
                <a:lnTo>
                  <a:pt x="2857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5124450" y="4029075"/>
            <a:ext cx="47626" cy="209551"/>
          </a:xfrm>
          <a:custGeom>
            <a:avLst/>
            <a:gdLst/>
            <a:ahLst/>
            <a:cxnLst/>
            <a:rect l="0" t="0" r="0" b="0"/>
            <a:pathLst>
              <a:path w="47626" h="209551">
                <a:moveTo>
                  <a:pt x="0" y="95250"/>
                </a:moveTo>
                <a:lnTo>
                  <a:pt x="0" y="95250"/>
                </a:lnTo>
                <a:lnTo>
                  <a:pt x="0" y="85725"/>
                </a:lnTo>
                <a:lnTo>
                  <a:pt x="9525" y="85725"/>
                </a:lnTo>
                <a:lnTo>
                  <a:pt x="9525" y="76200"/>
                </a:lnTo>
                <a:lnTo>
                  <a:pt x="19050" y="66675"/>
                </a:lnTo>
                <a:lnTo>
                  <a:pt x="28575" y="47625"/>
                </a:lnTo>
                <a:lnTo>
                  <a:pt x="28575" y="38100"/>
                </a:lnTo>
                <a:lnTo>
                  <a:pt x="38100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47625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95250"/>
                </a:lnTo>
                <a:lnTo>
                  <a:pt x="19050" y="114300"/>
                </a:lnTo>
                <a:lnTo>
                  <a:pt x="19050" y="142875"/>
                </a:lnTo>
                <a:lnTo>
                  <a:pt x="19050" y="161925"/>
                </a:lnTo>
                <a:lnTo>
                  <a:pt x="19050" y="190500"/>
                </a:lnTo>
                <a:lnTo>
                  <a:pt x="19050" y="200025"/>
                </a:lnTo>
                <a:lnTo>
                  <a:pt x="19050" y="209550"/>
                </a:lnTo>
                <a:lnTo>
                  <a:pt x="190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5219700" y="4029075"/>
            <a:ext cx="133351" cy="171451"/>
          </a:xfrm>
          <a:custGeom>
            <a:avLst/>
            <a:gdLst/>
            <a:ahLst/>
            <a:cxnLst/>
            <a:rect l="0" t="0" r="0" b="0"/>
            <a:pathLst>
              <a:path w="133351" h="171451">
                <a:moveTo>
                  <a:pt x="57150" y="47625"/>
                </a:moveTo>
                <a:lnTo>
                  <a:pt x="47625" y="47625"/>
                </a:lnTo>
                <a:lnTo>
                  <a:pt x="47625" y="47625"/>
                </a:lnTo>
                <a:lnTo>
                  <a:pt x="47625" y="47625"/>
                </a:lnTo>
                <a:lnTo>
                  <a:pt x="38100" y="47625"/>
                </a:lnTo>
                <a:lnTo>
                  <a:pt x="38100" y="47625"/>
                </a:lnTo>
                <a:lnTo>
                  <a:pt x="28575" y="38100"/>
                </a:lnTo>
                <a:lnTo>
                  <a:pt x="28575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9525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57150"/>
                </a:lnTo>
                <a:lnTo>
                  <a:pt x="85725" y="85725"/>
                </a:lnTo>
                <a:lnTo>
                  <a:pt x="76200" y="104775"/>
                </a:lnTo>
                <a:lnTo>
                  <a:pt x="66675" y="123825"/>
                </a:lnTo>
                <a:lnTo>
                  <a:pt x="57150" y="133350"/>
                </a:lnTo>
                <a:lnTo>
                  <a:pt x="47625" y="152400"/>
                </a:lnTo>
                <a:lnTo>
                  <a:pt x="38100" y="161925"/>
                </a:lnTo>
                <a:lnTo>
                  <a:pt x="28575" y="171450"/>
                </a:lnTo>
                <a:lnTo>
                  <a:pt x="19050" y="171450"/>
                </a:lnTo>
                <a:lnTo>
                  <a:pt x="9525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42875"/>
                </a:lnTo>
                <a:lnTo>
                  <a:pt x="19050" y="142875"/>
                </a:lnTo>
                <a:lnTo>
                  <a:pt x="38100" y="133350"/>
                </a:lnTo>
                <a:lnTo>
                  <a:pt x="47625" y="142875"/>
                </a:lnTo>
                <a:lnTo>
                  <a:pt x="66675" y="142875"/>
                </a:lnTo>
                <a:lnTo>
                  <a:pt x="76200" y="152400"/>
                </a:lnTo>
                <a:lnTo>
                  <a:pt x="95250" y="152400"/>
                </a:lnTo>
                <a:lnTo>
                  <a:pt x="104775" y="161925"/>
                </a:lnTo>
                <a:lnTo>
                  <a:pt x="114300" y="161925"/>
                </a:lnTo>
                <a:lnTo>
                  <a:pt x="123825" y="161925"/>
                </a:lnTo>
                <a:lnTo>
                  <a:pt x="133350" y="161925"/>
                </a:lnTo>
                <a:lnTo>
                  <a:pt x="13335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5467350" y="385762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5486400" y="3943350"/>
            <a:ext cx="76201" cy="9526"/>
          </a:xfrm>
          <a:custGeom>
            <a:avLst/>
            <a:gdLst/>
            <a:ahLst/>
            <a:cxnLst/>
            <a:rect l="0" t="0" r="0" b="0"/>
            <a:pathLst>
              <a:path w="762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5734050" y="3590925"/>
            <a:ext cx="104776" cy="247651"/>
          </a:xfrm>
          <a:custGeom>
            <a:avLst/>
            <a:gdLst/>
            <a:ahLst/>
            <a:cxnLst/>
            <a:rect l="0" t="0" r="0" b="0"/>
            <a:pathLst>
              <a:path w="104776" h="247651">
                <a:moveTo>
                  <a:pt x="47625" y="57150"/>
                </a:moveTo>
                <a:lnTo>
                  <a:pt x="47625" y="57150"/>
                </a:lnTo>
                <a:lnTo>
                  <a:pt x="47625" y="47625"/>
                </a:lnTo>
                <a:lnTo>
                  <a:pt x="47625" y="38100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95250" y="47625"/>
                </a:lnTo>
                <a:lnTo>
                  <a:pt x="85725" y="66675"/>
                </a:lnTo>
                <a:lnTo>
                  <a:pt x="76200" y="76200"/>
                </a:lnTo>
                <a:lnTo>
                  <a:pt x="66675" y="95250"/>
                </a:lnTo>
                <a:lnTo>
                  <a:pt x="47625" y="114300"/>
                </a:lnTo>
                <a:lnTo>
                  <a:pt x="38100" y="123825"/>
                </a:lnTo>
                <a:lnTo>
                  <a:pt x="28575" y="123825"/>
                </a:lnTo>
                <a:lnTo>
                  <a:pt x="19050" y="133350"/>
                </a:lnTo>
                <a:lnTo>
                  <a:pt x="9525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23825"/>
                </a:lnTo>
                <a:lnTo>
                  <a:pt x="9525" y="123825"/>
                </a:lnTo>
                <a:lnTo>
                  <a:pt x="19050" y="114300"/>
                </a:lnTo>
                <a:lnTo>
                  <a:pt x="28575" y="114300"/>
                </a:lnTo>
                <a:lnTo>
                  <a:pt x="38100" y="114300"/>
                </a:lnTo>
                <a:lnTo>
                  <a:pt x="57150" y="114300"/>
                </a:lnTo>
                <a:lnTo>
                  <a:pt x="76200" y="123825"/>
                </a:lnTo>
                <a:lnTo>
                  <a:pt x="85725" y="123825"/>
                </a:lnTo>
                <a:lnTo>
                  <a:pt x="95250" y="133350"/>
                </a:lnTo>
                <a:lnTo>
                  <a:pt x="104775" y="142875"/>
                </a:lnTo>
                <a:lnTo>
                  <a:pt x="104775" y="152400"/>
                </a:lnTo>
                <a:lnTo>
                  <a:pt x="104775" y="171450"/>
                </a:lnTo>
                <a:lnTo>
                  <a:pt x="104775" y="180975"/>
                </a:lnTo>
                <a:lnTo>
                  <a:pt x="104775" y="190500"/>
                </a:lnTo>
                <a:lnTo>
                  <a:pt x="85725" y="200025"/>
                </a:lnTo>
                <a:lnTo>
                  <a:pt x="76200" y="209550"/>
                </a:lnTo>
                <a:lnTo>
                  <a:pt x="66675" y="219075"/>
                </a:lnTo>
                <a:lnTo>
                  <a:pt x="47625" y="228600"/>
                </a:lnTo>
                <a:lnTo>
                  <a:pt x="28575" y="238125"/>
                </a:lnTo>
                <a:lnTo>
                  <a:pt x="28575" y="247650"/>
                </a:lnTo>
                <a:lnTo>
                  <a:pt x="2857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5676900" y="3876675"/>
            <a:ext cx="228601" cy="19051"/>
          </a:xfrm>
          <a:custGeom>
            <a:avLst/>
            <a:gdLst/>
            <a:ahLst/>
            <a:cxnLst/>
            <a:rect l="0" t="0" r="0" b="0"/>
            <a:pathLst>
              <a:path w="228601" h="19051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9525"/>
                </a:lnTo>
                <a:lnTo>
                  <a:pt x="200025" y="9525"/>
                </a:lnTo>
                <a:lnTo>
                  <a:pt x="209550" y="19050"/>
                </a:lnTo>
                <a:lnTo>
                  <a:pt x="228600" y="19050"/>
                </a:lnTo>
                <a:lnTo>
                  <a:pt x="228600" y="19050"/>
                </a:lnTo>
                <a:lnTo>
                  <a:pt x="2286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5581650" y="3952875"/>
            <a:ext cx="200026" cy="276226"/>
          </a:xfrm>
          <a:custGeom>
            <a:avLst/>
            <a:gdLst/>
            <a:ahLst/>
            <a:cxnLst/>
            <a:rect l="0" t="0" r="0" b="0"/>
            <a:pathLst>
              <a:path w="200026" h="276226">
                <a:moveTo>
                  <a:pt x="142875" y="57150"/>
                </a:moveTo>
                <a:lnTo>
                  <a:pt x="142875" y="57150"/>
                </a:lnTo>
                <a:lnTo>
                  <a:pt x="133350" y="47625"/>
                </a:lnTo>
                <a:lnTo>
                  <a:pt x="133350" y="47625"/>
                </a:lnTo>
                <a:lnTo>
                  <a:pt x="123825" y="38100"/>
                </a:lnTo>
                <a:lnTo>
                  <a:pt x="123825" y="28575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9525"/>
                </a:lnTo>
                <a:lnTo>
                  <a:pt x="180975" y="28575"/>
                </a:lnTo>
                <a:lnTo>
                  <a:pt x="180975" y="38100"/>
                </a:lnTo>
                <a:lnTo>
                  <a:pt x="180975" y="57150"/>
                </a:lnTo>
                <a:lnTo>
                  <a:pt x="180975" y="85725"/>
                </a:lnTo>
                <a:lnTo>
                  <a:pt x="180975" y="104775"/>
                </a:lnTo>
                <a:lnTo>
                  <a:pt x="171450" y="133350"/>
                </a:lnTo>
                <a:lnTo>
                  <a:pt x="161925" y="161925"/>
                </a:lnTo>
                <a:lnTo>
                  <a:pt x="152400" y="180975"/>
                </a:lnTo>
                <a:lnTo>
                  <a:pt x="133350" y="209550"/>
                </a:lnTo>
                <a:lnTo>
                  <a:pt x="114300" y="228600"/>
                </a:lnTo>
                <a:lnTo>
                  <a:pt x="95250" y="247650"/>
                </a:lnTo>
                <a:lnTo>
                  <a:pt x="76200" y="257175"/>
                </a:lnTo>
                <a:lnTo>
                  <a:pt x="47625" y="266700"/>
                </a:lnTo>
                <a:lnTo>
                  <a:pt x="38100" y="276225"/>
                </a:lnTo>
                <a:lnTo>
                  <a:pt x="19050" y="276225"/>
                </a:lnTo>
                <a:lnTo>
                  <a:pt x="9525" y="266700"/>
                </a:lnTo>
                <a:lnTo>
                  <a:pt x="0" y="257175"/>
                </a:lnTo>
                <a:lnTo>
                  <a:pt x="0" y="247650"/>
                </a:lnTo>
                <a:lnTo>
                  <a:pt x="9525" y="228600"/>
                </a:lnTo>
                <a:lnTo>
                  <a:pt x="19050" y="209550"/>
                </a:lnTo>
                <a:lnTo>
                  <a:pt x="38100" y="200025"/>
                </a:lnTo>
                <a:lnTo>
                  <a:pt x="57150" y="180975"/>
                </a:lnTo>
                <a:lnTo>
                  <a:pt x="76200" y="180975"/>
                </a:lnTo>
                <a:lnTo>
                  <a:pt x="95250" y="171450"/>
                </a:lnTo>
                <a:lnTo>
                  <a:pt x="114300" y="171450"/>
                </a:lnTo>
                <a:lnTo>
                  <a:pt x="133350" y="180975"/>
                </a:lnTo>
                <a:lnTo>
                  <a:pt x="142875" y="190500"/>
                </a:lnTo>
                <a:lnTo>
                  <a:pt x="152400" y="209550"/>
                </a:lnTo>
                <a:lnTo>
                  <a:pt x="161925" y="219075"/>
                </a:lnTo>
                <a:lnTo>
                  <a:pt x="171450" y="238125"/>
                </a:lnTo>
                <a:lnTo>
                  <a:pt x="180975" y="257175"/>
                </a:lnTo>
                <a:lnTo>
                  <a:pt x="190500" y="266700"/>
                </a:lnTo>
                <a:lnTo>
                  <a:pt x="190500" y="276225"/>
                </a:lnTo>
                <a:lnTo>
                  <a:pt x="200025" y="276225"/>
                </a:lnTo>
                <a:lnTo>
                  <a:pt x="200025" y="276225"/>
                </a:lnTo>
                <a:lnTo>
                  <a:pt x="2000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5962650" y="3752850"/>
            <a:ext cx="180976" cy="276226"/>
          </a:xfrm>
          <a:custGeom>
            <a:avLst/>
            <a:gdLst/>
            <a:ahLst/>
            <a:cxnLst/>
            <a:rect l="0" t="0" r="0" b="0"/>
            <a:pathLst>
              <a:path w="180976" h="276226">
                <a:moveTo>
                  <a:pt x="0" y="57150"/>
                </a:moveTo>
                <a:lnTo>
                  <a:pt x="0" y="57150"/>
                </a:lnTo>
                <a:lnTo>
                  <a:pt x="0" y="66675"/>
                </a:lnTo>
                <a:lnTo>
                  <a:pt x="9525" y="66675"/>
                </a:lnTo>
                <a:lnTo>
                  <a:pt x="19050" y="76200"/>
                </a:lnTo>
                <a:lnTo>
                  <a:pt x="28575" y="95250"/>
                </a:lnTo>
                <a:lnTo>
                  <a:pt x="38100" y="114300"/>
                </a:lnTo>
                <a:lnTo>
                  <a:pt x="38100" y="133350"/>
                </a:lnTo>
                <a:lnTo>
                  <a:pt x="47625" y="161925"/>
                </a:lnTo>
                <a:lnTo>
                  <a:pt x="47625" y="190500"/>
                </a:lnTo>
                <a:lnTo>
                  <a:pt x="57150" y="209550"/>
                </a:lnTo>
                <a:lnTo>
                  <a:pt x="57150" y="228600"/>
                </a:lnTo>
                <a:lnTo>
                  <a:pt x="57150" y="247650"/>
                </a:lnTo>
                <a:lnTo>
                  <a:pt x="57150" y="257175"/>
                </a:lnTo>
                <a:lnTo>
                  <a:pt x="57150" y="266700"/>
                </a:lnTo>
                <a:lnTo>
                  <a:pt x="47625" y="276225"/>
                </a:lnTo>
                <a:lnTo>
                  <a:pt x="47625" y="276225"/>
                </a:lnTo>
                <a:lnTo>
                  <a:pt x="47625" y="276225"/>
                </a:lnTo>
                <a:lnTo>
                  <a:pt x="47625" y="266700"/>
                </a:lnTo>
                <a:lnTo>
                  <a:pt x="47625" y="257175"/>
                </a:lnTo>
                <a:lnTo>
                  <a:pt x="38100" y="247650"/>
                </a:lnTo>
                <a:lnTo>
                  <a:pt x="47625" y="228600"/>
                </a:lnTo>
                <a:lnTo>
                  <a:pt x="47625" y="209550"/>
                </a:lnTo>
                <a:lnTo>
                  <a:pt x="57150" y="190500"/>
                </a:lnTo>
                <a:lnTo>
                  <a:pt x="66675" y="161925"/>
                </a:lnTo>
                <a:lnTo>
                  <a:pt x="76200" y="142875"/>
                </a:lnTo>
                <a:lnTo>
                  <a:pt x="95250" y="114300"/>
                </a:lnTo>
                <a:lnTo>
                  <a:pt x="114300" y="85725"/>
                </a:lnTo>
                <a:lnTo>
                  <a:pt x="133350" y="66675"/>
                </a:lnTo>
                <a:lnTo>
                  <a:pt x="142875" y="57150"/>
                </a:lnTo>
                <a:lnTo>
                  <a:pt x="161925" y="38100"/>
                </a:lnTo>
                <a:lnTo>
                  <a:pt x="171450" y="28575"/>
                </a:lnTo>
                <a:lnTo>
                  <a:pt x="171450" y="19050"/>
                </a:lnTo>
                <a:lnTo>
                  <a:pt x="180975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6162675" y="3714750"/>
            <a:ext cx="47626" cy="333376"/>
          </a:xfrm>
          <a:custGeom>
            <a:avLst/>
            <a:gdLst/>
            <a:ahLst/>
            <a:cxnLst/>
            <a:rect l="0" t="0" r="0" b="0"/>
            <a:pathLst>
              <a:path w="47626" h="333376">
                <a:moveTo>
                  <a:pt x="47625" y="0"/>
                </a:moveTo>
                <a:lnTo>
                  <a:pt x="47625" y="0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66675"/>
                </a:lnTo>
                <a:lnTo>
                  <a:pt x="47625" y="95250"/>
                </a:lnTo>
                <a:lnTo>
                  <a:pt x="47625" y="123825"/>
                </a:lnTo>
                <a:lnTo>
                  <a:pt x="38100" y="152400"/>
                </a:lnTo>
                <a:lnTo>
                  <a:pt x="38100" y="190500"/>
                </a:lnTo>
                <a:lnTo>
                  <a:pt x="28575" y="228600"/>
                </a:lnTo>
                <a:lnTo>
                  <a:pt x="28575" y="257175"/>
                </a:lnTo>
                <a:lnTo>
                  <a:pt x="19050" y="285750"/>
                </a:lnTo>
                <a:lnTo>
                  <a:pt x="9525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6143625" y="3714750"/>
            <a:ext cx="200026" cy="285751"/>
          </a:xfrm>
          <a:custGeom>
            <a:avLst/>
            <a:gdLst/>
            <a:ahLst/>
            <a:cxnLst/>
            <a:rect l="0" t="0" r="0" b="0"/>
            <a:pathLst>
              <a:path w="200026" h="285751">
                <a:moveTo>
                  <a:pt x="19050" y="47625"/>
                </a:moveTo>
                <a:lnTo>
                  <a:pt x="19050" y="47625"/>
                </a:lnTo>
                <a:lnTo>
                  <a:pt x="28575" y="38100"/>
                </a:lnTo>
                <a:lnTo>
                  <a:pt x="28575" y="28575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38100"/>
                </a:lnTo>
                <a:lnTo>
                  <a:pt x="133350" y="57150"/>
                </a:lnTo>
                <a:lnTo>
                  <a:pt x="133350" y="76200"/>
                </a:lnTo>
                <a:lnTo>
                  <a:pt x="123825" y="104775"/>
                </a:lnTo>
                <a:lnTo>
                  <a:pt x="114300" y="123825"/>
                </a:lnTo>
                <a:lnTo>
                  <a:pt x="95250" y="142875"/>
                </a:lnTo>
                <a:lnTo>
                  <a:pt x="76200" y="161925"/>
                </a:lnTo>
                <a:lnTo>
                  <a:pt x="57150" y="171450"/>
                </a:lnTo>
                <a:lnTo>
                  <a:pt x="47625" y="180975"/>
                </a:lnTo>
                <a:lnTo>
                  <a:pt x="28575" y="180975"/>
                </a:lnTo>
                <a:lnTo>
                  <a:pt x="19050" y="190500"/>
                </a:lnTo>
                <a:lnTo>
                  <a:pt x="9525" y="180975"/>
                </a:lnTo>
                <a:lnTo>
                  <a:pt x="0" y="180975"/>
                </a:lnTo>
                <a:lnTo>
                  <a:pt x="9525" y="171450"/>
                </a:lnTo>
                <a:lnTo>
                  <a:pt x="19050" y="171450"/>
                </a:lnTo>
                <a:lnTo>
                  <a:pt x="28575" y="161925"/>
                </a:lnTo>
                <a:lnTo>
                  <a:pt x="38100" y="161925"/>
                </a:lnTo>
                <a:lnTo>
                  <a:pt x="47625" y="161925"/>
                </a:lnTo>
                <a:lnTo>
                  <a:pt x="57150" y="171450"/>
                </a:lnTo>
                <a:lnTo>
                  <a:pt x="66675" y="180975"/>
                </a:lnTo>
                <a:lnTo>
                  <a:pt x="66675" y="200025"/>
                </a:lnTo>
                <a:lnTo>
                  <a:pt x="76200" y="219075"/>
                </a:lnTo>
                <a:lnTo>
                  <a:pt x="76200" y="238125"/>
                </a:lnTo>
                <a:lnTo>
                  <a:pt x="76200" y="257175"/>
                </a:lnTo>
                <a:lnTo>
                  <a:pt x="76200" y="266700"/>
                </a:lnTo>
                <a:lnTo>
                  <a:pt x="76200" y="276225"/>
                </a:lnTo>
                <a:lnTo>
                  <a:pt x="85725" y="285750"/>
                </a:lnTo>
                <a:lnTo>
                  <a:pt x="95250" y="285750"/>
                </a:lnTo>
                <a:lnTo>
                  <a:pt x="114300" y="285750"/>
                </a:lnTo>
                <a:lnTo>
                  <a:pt x="123825" y="276225"/>
                </a:lnTo>
                <a:lnTo>
                  <a:pt x="142875" y="266700"/>
                </a:lnTo>
                <a:lnTo>
                  <a:pt x="161925" y="257175"/>
                </a:lnTo>
                <a:lnTo>
                  <a:pt x="190500" y="257175"/>
                </a:lnTo>
                <a:lnTo>
                  <a:pt x="200025" y="247650"/>
                </a:lnTo>
                <a:lnTo>
                  <a:pt x="20002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6448425" y="3571875"/>
            <a:ext cx="133351" cy="685801"/>
          </a:xfrm>
          <a:custGeom>
            <a:avLst/>
            <a:gdLst/>
            <a:ahLst/>
            <a:cxnLst/>
            <a:rect l="0" t="0" r="0" b="0"/>
            <a:pathLst>
              <a:path w="133351" h="685801">
                <a:moveTo>
                  <a:pt x="123825" y="0"/>
                </a:moveTo>
                <a:lnTo>
                  <a:pt x="123825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33350" y="19050"/>
                </a:lnTo>
                <a:lnTo>
                  <a:pt x="123825" y="38100"/>
                </a:lnTo>
                <a:lnTo>
                  <a:pt x="114300" y="66675"/>
                </a:lnTo>
                <a:lnTo>
                  <a:pt x="95250" y="104775"/>
                </a:lnTo>
                <a:lnTo>
                  <a:pt x="76200" y="152400"/>
                </a:lnTo>
                <a:lnTo>
                  <a:pt x="57150" y="200025"/>
                </a:lnTo>
                <a:lnTo>
                  <a:pt x="38100" y="257175"/>
                </a:lnTo>
                <a:lnTo>
                  <a:pt x="19050" y="323850"/>
                </a:lnTo>
                <a:lnTo>
                  <a:pt x="9525" y="381000"/>
                </a:lnTo>
                <a:lnTo>
                  <a:pt x="0" y="438150"/>
                </a:lnTo>
                <a:lnTo>
                  <a:pt x="0" y="495300"/>
                </a:lnTo>
                <a:lnTo>
                  <a:pt x="9525" y="542925"/>
                </a:lnTo>
                <a:lnTo>
                  <a:pt x="19050" y="590550"/>
                </a:lnTo>
                <a:lnTo>
                  <a:pt x="38100" y="628650"/>
                </a:lnTo>
                <a:lnTo>
                  <a:pt x="57150" y="666750"/>
                </a:lnTo>
                <a:lnTo>
                  <a:pt x="66675" y="685800"/>
                </a:lnTo>
                <a:lnTo>
                  <a:pt x="66675" y="685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6705600" y="3657600"/>
            <a:ext cx="123826" cy="409576"/>
          </a:xfrm>
          <a:custGeom>
            <a:avLst/>
            <a:gdLst/>
            <a:ahLst/>
            <a:cxnLst/>
            <a:rect l="0" t="0" r="0" b="0"/>
            <a:pathLst>
              <a:path w="123826" h="409576">
                <a:moveTo>
                  <a:pt x="123825" y="0"/>
                </a:moveTo>
                <a:lnTo>
                  <a:pt x="123825" y="0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19050"/>
                </a:lnTo>
                <a:lnTo>
                  <a:pt x="114300" y="38100"/>
                </a:lnTo>
                <a:lnTo>
                  <a:pt x="114300" y="57150"/>
                </a:lnTo>
                <a:lnTo>
                  <a:pt x="104775" y="85725"/>
                </a:lnTo>
                <a:lnTo>
                  <a:pt x="95250" y="114300"/>
                </a:lnTo>
                <a:lnTo>
                  <a:pt x="85725" y="152400"/>
                </a:lnTo>
                <a:lnTo>
                  <a:pt x="76200" y="180975"/>
                </a:lnTo>
                <a:lnTo>
                  <a:pt x="66675" y="219075"/>
                </a:lnTo>
                <a:lnTo>
                  <a:pt x="57150" y="257175"/>
                </a:lnTo>
                <a:lnTo>
                  <a:pt x="47625" y="285750"/>
                </a:lnTo>
                <a:lnTo>
                  <a:pt x="38100" y="314325"/>
                </a:lnTo>
                <a:lnTo>
                  <a:pt x="28575" y="342900"/>
                </a:lnTo>
                <a:lnTo>
                  <a:pt x="19050" y="371475"/>
                </a:lnTo>
                <a:lnTo>
                  <a:pt x="9525" y="390525"/>
                </a:lnTo>
                <a:lnTo>
                  <a:pt x="9525" y="400050"/>
                </a:lnTo>
                <a:lnTo>
                  <a:pt x="9525" y="409575"/>
                </a:lnTo>
                <a:lnTo>
                  <a:pt x="0" y="409575"/>
                </a:lnTo>
                <a:lnTo>
                  <a:pt x="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6705600" y="3676650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9525"/>
                </a:lnTo>
                <a:lnTo>
                  <a:pt x="180975" y="9525"/>
                </a:lnTo>
                <a:lnTo>
                  <a:pt x="180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6810375" y="3857625"/>
            <a:ext cx="161926" cy="228601"/>
          </a:xfrm>
          <a:custGeom>
            <a:avLst/>
            <a:gdLst/>
            <a:ahLst/>
            <a:cxnLst/>
            <a:rect l="0" t="0" r="0" b="0"/>
            <a:pathLst>
              <a:path w="161926" h="228601">
                <a:moveTo>
                  <a:pt x="57150" y="76200"/>
                </a:moveTo>
                <a:lnTo>
                  <a:pt x="47625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38100" y="66675"/>
                </a:lnTo>
                <a:lnTo>
                  <a:pt x="38100" y="57150"/>
                </a:lnTo>
                <a:lnTo>
                  <a:pt x="47625" y="47625"/>
                </a:lnTo>
                <a:lnTo>
                  <a:pt x="47625" y="38100"/>
                </a:lnTo>
                <a:lnTo>
                  <a:pt x="57150" y="28575"/>
                </a:lnTo>
                <a:lnTo>
                  <a:pt x="76200" y="19050"/>
                </a:lnTo>
                <a:lnTo>
                  <a:pt x="85725" y="9525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23825" y="28575"/>
                </a:lnTo>
                <a:lnTo>
                  <a:pt x="133350" y="38100"/>
                </a:lnTo>
                <a:lnTo>
                  <a:pt x="133350" y="57150"/>
                </a:lnTo>
                <a:lnTo>
                  <a:pt x="123825" y="76200"/>
                </a:lnTo>
                <a:lnTo>
                  <a:pt x="123825" y="95250"/>
                </a:lnTo>
                <a:lnTo>
                  <a:pt x="104775" y="123825"/>
                </a:lnTo>
                <a:lnTo>
                  <a:pt x="95250" y="142875"/>
                </a:lnTo>
                <a:lnTo>
                  <a:pt x="76200" y="161925"/>
                </a:lnTo>
                <a:lnTo>
                  <a:pt x="57150" y="180975"/>
                </a:lnTo>
                <a:lnTo>
                  <a:pt x="47625" y="200025"/>
                </a:lnTo>
                <a:lnTo>
                  <a:pt x="28575" y="200025"/>
                </a:lnTo>
                <a:lnTo>
                  <a:pt x="19050" y="209550"/>
                </a:lnTo>
                <a:lnTo>
                  <a:pt x="9525" y="209550"/>
                </a:lnTo>
                <a:lnTo>
                  <a:pt x="9525" y="209550"/>
                </a:lnTo>
                <a:lnTo>
                  <a:pt x="0" y="200025"/>
                </a:lnTo>
                <a:lnTo>
                  <a:pt x="9525" y="200025"/>
                </a:lnTo>
                <a:lnTo>
                  <a:pt x="19050" y="190500"/>
                </a:lnTo>
                <a:lnTo>
                  <a:pt x="28575" y="180975"/>
                </a:lnTo>
                <a:lnTo>
                  <a:pt x="38100" y="171450"/>
                </a:lnTo>
                <a:lnTo>
                  <a:pt x="57150" y="161925"/>
                </a:lnTo>
                <a:lnTo>
                  <a:pt x="66675" y="161925"/>
                </a:lnTo>
                <a:lnTo>
                  <a:pt x="85725" y="161925"/>
                </a:lnTo>
                <a:lnTo>
                  <a:pt x="95250" y="171450"/>
                </a:lnTo>
                <a:lnTo>
                  <a:pt x="104775" y="180975"/>
                </a:lnTo>
                <a:lnTo>
                  <a:pt x="114300" y="190500"/>
                </a:lnTo>
                <a:lnTo>
                  <a:pt x="123825" y="200025"/>
                </a:lnTo>
                <a:lnTo>
                  <a:pt x="123825" y="209550"/>
                </a:lnTo>
                <a:lnTo>
                  <a:pt x="133350" y="219075"/>
                </a:lnTo>
                <a:lnTo>
                  <a:pt x="133350" y="219075"/>
                </a:lnTo>
                <a:lnTo>
                  <a:pt x="142875" y="228600"/>
                </a:lnTo>
                <a:lnTo>
                  <a:pt x="142875" y="228600"/>
                </a:lnTo>
                <a:lnTo>
                  <a:pt x="152400" y="228600"/>
                </a:lnTo>
                <a:lnTo>
                  <a:pt x="161925" y="228600"/>
                </a:lnTo>
                <a:lnTo>
                  <a:pt x="16192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7096125" y="381952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7334250" y="3695700"/>
            <a:ext cx="104776" cy="361951"/>
          </a:xfrm>
          <a:custGeom>
            <a:avLst/>
            <a:gdLst/>
            <a:ahLst/>
            <a:cxnLst/>
            <a:rect l="0" t="0" r="0" b="0"/>
            <a:pathLst>
              <a:path w="104776" h="361951">
                <a:moveTo>
                  <a:pt x="104775" y="0"/>
                </a:moveTo>
                <a:lnTo>
                  <a:pt x="10477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76200" y="66675"/>
                </a:lnTo>
                <a:lnTo>
                  <a:pt x="76200" y="85725"/>
                </a:lnTo>
                <a:lnTo>
                  <a:pt x="66675" y="114300"/>
                </a:lnTo>
                <a:lnTo>
                  <a:pt x="57150" y="142875"/>
                </a:lnTo>
                <a:lnTo>
                  <a:pt x="47625" y="180975"/>
                </a:lnTo>
                <a:lnTo>
                  <a:pt x="38100" y="209550"/>
                </a:lnTo>
                <a:lnTo>
                  <a:pt x="28575" y="247650"/>
                </a:lnTo>
                <a:lnTo>
                  <a:pt x="19050" y="276225"/>
                </a:lnTo>
                <a:lnTo>
                  <a:pt x="9525" y="304800"/>
                </a:lnTo>
                <a:lnTo>
                  <a:pt x="9525" y="323850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7315200" y="3686175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19050"/>
                </a:lnTo>
                <a:lnTo>
                  <a:pt x="152400" y="19050"/>
                </a:lnTo>
                <a:lnTo>
                  <a:pt x="1524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7419975" y="3876675"/>
            <a:ext cx="76201" cy="257176"/>
          </a:xfrm>
          <a:custGeom>
            <a:avLst/>
            <a:gdLst/>
            <a:ahLst/>
            <a:cxnLst/>
            <a:rect l="0" t="0" r="0" b="0"/>
            <a:pathLst>
              <a:path w="76201" h="257176">
                <a:moveTo>
                  <a:pt x="0" y="104775"/>
                </a:moveTo>
                <a:lnTo>
                  <a:pt x="0" y="104775"/>
                </a:lnTo>
                <a:lnTo>
                  <a:pt x="9525" y="104775"/>
                </a:lnTo>
                <a:lnTo>
                  <a:pt x="9525" y="104775"/>
                </a:lnTo>
                <a:lnTo>
                  <a:pt x="19050" y="95250"/>
                </a:lnTo>
                <a:lnTo>
                  <a:pt x="38100" y="85725"/>
                </a:lnTo>
                <a:lnTo>
                  <a:pt x="47625" y="66675"/>
                </a:lnTo>
                <a:lnTo>
                  <a:pt x="57150" y="47625"/>
                </a:lnTo>
                <a:lnTo>
                  <a:pt x="57150" y="38100"/>
                </a:lnTo>
                <a:lnTo>
                  <a:pt x="66675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66675" y="47625"/>
                </a:lnTo>
                <a:lnTo>
                  <a:pt x="66675" y="76200"/>
                </a:lnTo>
                <a:lnTo>
                  <a:pt x="57150" y="104775"/>
                </a:lnTo>
                <a:lnTo>
                  <a:pt x="57150" y="133350"/>
                </a:lnTo>
                <a:lnTo>
                  <a:pt x="47625" y="161925"/>
                </a:lnTo>
                <a:lnTo>
                  <a:pt x="47625" y="190500"/>
                </a:lnTo>
                <a:lnTo>
                  <a:pt x="38100" y="209550"/>
                </a:lnTo>
                <a:lnTo>
                  <a:pt x="38100" y="228600"/>
                </a:lnTo>
                <a:lnTo>
                  <a:pt x="38100" y="247650"/>
                </a:lnTo>
                <a:lnTo>
                  <a:pt x="38100" y="257175"/>
                </a:lnTo>
                <a:lnTo>
                  <a:pt x="47625" y="257175"/>
                </a:lnTo>
                <a:lnTo>
                  <a:pt x="57150" y="247650"/>
                </a:lnTo>
                <a:lnTo>
                  <a:pt x="57150" y="247650"/>
                </a:lnTo>
                <a:lnTo>
                  <a:pt x="5715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7534275" y="3571875"/>
            <a:ext cx="152401" cy="657226"/>
          </a:xfrm>
          <a:custGeom>
            <a:avLst/>
            <a:gdLst/>
            <a:ahLst/>
            <a:cxnLst/>
            <a:rect l="0" t="0" r="0" b="0"/>
            <a:pathLst>
              <a:path w="152401" h="657226">
                <a:moveTo>
                  <a:pt x="76200" y="0"/>
                </a:moveTo>
                <a:lnTo>
                  <a:pt x="76200" y="9525"/>
                </a:lnTo>
                <a:lnTo>
                  <a:pt x="76200" y="9525"/>
                </a:lnTo>
                <a:lnTo>
                  <a:pt x="76200" y="28575"/>
                </a:lnTo>
                <a:lnTo>
                  <a:pt x="76200" y="38100"/>
                </a:lnTo>
                <a:lnTo>
                  <a:pt x="85725" y="66675"/>
                </a:lnTo>
                <a:lnTo>
                  <a:pt x="95250" y="95250"/>
                </a:lnTo>
                <a:lnTo>
                  <a:pt x="104775" y="123825"/>
                </a:lnTo>
                <a:lnTo>
                  <a:pt x="114300" y="161925"/>
                </a:lnTo>
                <a:lnTo>
                  <a:pt x="133350" y="200025"/>
                </a:lnTo>
                <a:lnTo>
                  <a:pt x="142875" y="238125"/>
                </a:lnTo>
                <a:lnTo>
                  <a:pt x="152400" y="285750"/>
                </a:lnTo>
                <a:lnTo>
                  <a:pt x="152400" y="333375"/>
                </a:lnTo>
                <a:lnTo>
                  <a:pt x="152400" y="390525"/>
                </a:lnTo>
                <a:lnTo>
                  <a:pt x="142875" y="438150"/>
                </a:lnTo>
                <a:lnTo>
                  <a:pt x="133350" y="485775"/>
                </a:lnTo>
                <a:lnTo>
                  <a:pt x="114300" y="523875"/>
                </a:lnTo>
                <a:lnTo>
                  <a:pt x="95250" y="561975"/>
                </a:lnTo>
                <a:lnTo>
                  <a:pt x="66675" y="600075"/>
                </a:lnTo>
                <a:lnTo>
                  <a:pt x="47625" y="619125"/>
                </a:lnTo>
                <a:lnTo>
                  <a:pt x="28575" y="638175"/>
                </a:lnTo>
                <a:lnTo>
                  <a:pt x="9525" y="647700"/>
                </a:lnTo>
                <a:lnTo>
                  <a:pt x="0" y="657225"/>
                </a:lnTo>
                <a:lnTo>
                  <a:pt x="0" y="657225"/>
                </a:lnTo>
                <a:lnTo>
                  <a:pt x="0" y="657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7820025" y="3800475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19050"/>
                </a:lnTo>
                <a:lnTo>
                  <a:pt x="142875" y="19050"/>
                </a:lnTo>
                <a:lnTo>
                  <a:pt x="161925" y="19050"/>
                </a:lnTo>
                <a:lnTo>
                  <a:pt x="171450" y="28575"/>
                </a:lnTo>
                <a:lnTo>
                  <a:pt x="1714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7829550" y="3924300"/>
            <a:ext cx="171451" cy="1"/>
          </a:xfrm>
          <a:custGeom>
            <a:avLst/>
            <a:gdLst/>
            <a:ahLst/>
            <a:cxnLst/>
            <a:rect l="0" t="0" r="0" b="0"/>
            <a:pathLst>
              <a:path w="171451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1905000" y="3514725"/>
            <a:ext cx="57151" cy="361951"/>
          </a:xfrm>
          <a:custGeom>
            <a:avLst/>
            <a:gdLst/>
            <a:ahLst/>
            <a:cxnLst/>
            <a:rect l="0" t="0" r="0" b="0"/>
            <a:pathLst>
              <a:path w="57151" h="361951">
                <a:moveTo>
                  <a:pt x="57150" y="0"/>
                </a:moveTo>
                <a:lnTo>
                  <a:pt x="57150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47625"/>
                </a:lnTo>
                <a:lnTo>
                  <a:pt x="38100" y="76200"/>
                </a:lnTo>
                <a:lnTo>
                  <a:pt x="38100" y="104775"/>
                </a:lnTo>
                <a:lnTo>
                  <a:pt x="38100" y="133350"/>
                </a:lnTo>
                <a:lnTo>
                  <a:pt x="28575" y="161925"/>
                </a:lnTo>
                <a:lnTo>
                  <a:pt x="19050" y="190500"/>
                </a:lnTo>
                <a:lnTo>
                  <a:pt x="19050" y="228600"/>
                </a:lnTo>
                <a:lnTo>
                  <a:pt x="9525" y="257175"/>
                </a:lnTo>
                <a:lnTo>
                  <a:pt x="9525" y="285750"/>
                </a:lnTo>
                <a:lnTo>
                  <a:pt x="9525" y="304800"/>
                </a:lnTo>
                <a:lnTo>
                  <a:pt x="0" y="323850"/>
                </a:lnTo>
                <a:lnTo>
                  <a:pt x="0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1857375" y="3505200"/>
            <a:ext cx="190501" cy="28576"/>
          </a:xfrm>
          <a:custGeom>
            <a:avLst/>
            <a:gdLst/>
            <a:ahLst/>
            <a:cxnLst/>
            <a:rect l="0" t="0" r="0" b="0"/>
            <a:pathLst>
              <a:path w="19050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19050"/>
                </a:lnTo>
                <a:lnTo>
                  <a:pt x="114300" y="19050"/>
                </a:lnTo>
                <a:lnTo>
                  <a:pt x="142875" y="19050"/>
                </a:lnTo>
                <a:lnTo>
                  <a:pt x="161925" y="28575"/>
                </a:lnTo>
                <a:lnTo>
                  <a:pt x="180975" y="28575"/>
                </a:lnTo>
                <a:lnTo>
                  <a:pt x="190500" y="28575"/>
                </a:lnTo>
                <a:lnTo>
                  <a:pt x="1905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2000250" y="3705225"/>
            <a:ext cx="66676" cy="276226"/>
          </a:xfrm>
          <a:custGeom>
            <a:avLst/>
            <a:gdLst/>
            <a:ahLst/>
            <a:cxnLst/>
            <a:rect l="0" t="0" r="0" b="0"/>
            <a:pathLst>
              <a:path w="66676" h="276226">
                <a:moveTo>
                  <a:pt x="0" y="95250"/>
                </a:moveTo>
                <a:lnTo>
                  <a:pt x="0" y="95250"/>
                </a:lnTo>
                <a:lnTo>
                  <a:pt x="9525" y="85725"/>
                </a:lnTo>
                <a:lnTo>
                  <a:pt x="9525" y="85725"/>
                </a:lnTo>
                <a:lnTo>
                  <a:pt x="28575" y="76200"/>
                </a:lnTo>
                <a:lnTo>
                  <a:pt x="28575" y="66675"/>
                </a:lnTo>
                <a:lnTo>
                  <a:pt x="38100" y="47625"/>
                </a:lnTo>
                <a:lnTo>
                  <a:pt x="47625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57150" y="104775"/>
                </a:lnTo>
                <a:lnTo>
                  <a:pt x="47625" y="133350"/>
                </a:lnTo>
                <a:lnTo>
                  <a:pt x="47625" y="171450"/>
                </a:lnTo>
                <a:lnTo>
                  <a:pt x="47625" y="209550"/>
                </a:lnTo>
                <a:lnTo>
                  <a:pt x="38100" y="238125"/>
                </a:lnTo>
                <a:lnTo>
                  <a:pt x="38100" y="257175"/>
                </a:lnTo>
                <a:lnTo>
                  <a:pt x="28575" y="266700"/>
                </a:lnTo>
                <a:lnTo>
                  <a:pt x="28575" y="276225"/>
                </a:lnTo>
                <a:lnTo>
                  <a:pt x="28575" y="276225"/>
                </a:lnTo>
                <a:lnTo>
                  <a:pt x="285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1838325" y="1914525"/>
            <a:ext cx="57151" cy="295276"/>
          </a:xfrm>
          <a:custGeom>
            <a:avLst/>
            <a:gdLst/>
            <a:ahLst/>
            <a:cxnLst/>
            <a:rect l="0" t="0" r="0" b="0"/>
            <a:pathLst>
              <a:path w="57151" h="295276">
                <a:moveTo>
                  <a:pt x="57150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28575" y="95250"/>
                </a:lnTo>
                <a:lnTo>
                  <a:pt x="28575" y="123825"/>
                </a:lnTo>
                <a:lnTo>
                  <a:pt x="19050" y="152400"/>
                </a:lnTo>
                <a:lnTo>
                  <a:pt x="19050" y="180975"/>
                </a:lnTo>
                <a:lnTo>
                  <a:pt x="19050" y="209550"/>
                </a:lnTo>
                <a:lnTo>
                  <a:pt x="9525" y="238125"/>
                </a:lnTo>
                <a:lnTo>
                  <a:pt x="9525" y="257175"/>
                </a:lnTo>
                <a:lnTo>
                  <a:pt x="0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1771650" y="1905000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1971675" y="2028825"/>
            <a:ext cx="123826" cy="180976"/>
          </a:xfrm>
          <a:custGeom>
            <a:avLst/>
            <a:gdLst/>
            <a:ahLst/>
            <a:cxnLst/>
            <a:rect l="0" t="0" r="0" b="0"/>
            <a:pathLst>
              <a:path w="123826" h="1809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57150"/>
                </a:lnTo>
                <a:lnTo>
                  <a:pt x="76200" y="76200"/>
                </a:lnTo>
                <a:lnTo>
                  <a:pt x="66675" y="85725"/>
                </a:lnTo>
                <a:lnTo>
                  <a:pt x="47625" y="104775"/>
                </a:lnTo>
                <a:lnTo>
                  <a:pt x="38100" y="123825"/>
                </a:lnTo>
                <a:lnTo>
                  <a:pt x="19050" y="142875"/>
                </a:lnTo>
                <a:lnTo>
                  <a:pt x="9525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9525" y="180975"/>
                </a:lnTo>
                <a:lnTo>
                  <a:pt x="19050" y="180975"/>
                </a:lnTo>
                <a:lnTo>
                  <a:pt x="28575" y="180975"/>
                </a:lnTo>
                <a:lnTo>
                  <a:pt x="38100" y="180975"/>
                </a:lnTo>
                <a:lnTo>
                  <a:pt x="57150" y="180975"/>
                </a:lnTo>
                <a:lnTo>
                  <a:pt x="76200" y="171450"/>
                </a:lnTo>
                <a:lnTo>
                  <a:pt x="95250" y="171450"/>
                </a:lnTo>
                <a:lnTo>
                  <a:pt x="114300" y="171450"/>
                </a:lnTo>
                <a:lnTo>
                  <a:pt x="123825" y="171450"/>
                </a:lnTo>
                <a:lnTo>
                  <a:pt x="12382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3619500" y="1876425"/>
            <a:ext cx="9526" cy="276226"/>
          </a:xfrm>
          <a:custGeom>
            <a:avLst/>
            <a:gdLst/>
            <a:ahLst/>
            <a:cxnLst/>
            <a:rect l="0" t="0" r="0" b="0"/>
            <a:pathLst>
              <a:path w="9526" h="276226">
                <a:moveTo>
                  <a:pt x="9525" y="0"/>
                </a:moveTo>
                <a:lnTo>
                  <a:pt x="9525" y="0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85725"/>
                </a:lnTo>
                <a:lnTo>
                  <a:pt x="0" y="114300"/>
                </a:lnTo>
                <a:lnTo>
                  <a:pt x="0" y="142875"/>
                </a:lnTo>
                <a:lnTo>
                  <a:pt x="0" y="171450"/>
                </a:lnTo>
                <a:lnTo>
                  <a:pt x="0" y="190500"/>
                </a:lnTo>
                <a:lnTo>
                  <a:pt x="0" y="219075"/>
                </a:lnTo>
                <a:lnTo>
                  <a:pt x="0" y="238125"/>
                </a:lnTo>
                <a:lnTo>
                  <a:pt x="9525" y="257175"/>
                </a:lnTo>
                <a:lnTo>
                  <a:pt x="9525" y="276225"/>
                </a:lnTo>
                <a:lnTo>
                  <a:pt x="9525" y="276225"/>
                </a:lnTo>
                <a:lnTo>
                  <a:pt x="95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3562350" y="1857375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3733800" y="1971675"/>
            <a:ext cx="142876" cy="180976"/>
          </a:xfrm>
          <a:custGeom>
            <a:avLst/>
            <a:gdLst/>
            <a:ahLst/>
            <a:cxnLst/>
            <a:rect l="0" t="0" r="0" b="0"/>
            <a:pathLst>
              <a:path w="142876" h="18097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95250" y="47625"/>
                </a:lnTo>
                <a:lnTo>
                  <a:pt x="85725" y="66675"/>
                </a:lnTo>
                <a:lnTo>
                  <a:pt x="76200" y="66675"/>
                </a:lnTo>
                <a:lnTo>
                  <a:pt x="66675" y="76200"/>
                </a:lnTo>
                <a:lnTo>
                  <a:pt x="47625" y="85725"/>
                </a:lnTo>
                <a:lnTo>
                  <a:pt x="38100" y="85725"/>
                </a:lnTo>
                <a:lnTo>
                  <a:pt x="38100" y="85725"/>
                </a:lnTo>
                <a:lnTo>
                  <a:pt x="28575" y="85725"/>
                </a:lnTo>
                <a:lnTo>
                  <a:pt x="28575" y="85725"/>
                </a:lnTo>
                <a:lnTo>
                  <a:pt x="28575" y="85725"/>
                </a:lnTo>
                <a:lnTo>
                  <a:pt x="38100" y="85725"/>
                </a:lnTo>
                <a:lnTo>
                  <a:pt x="47625" y="85725"/>
                </a:lnTo>
                <a:lnTo>
                  <a:pt x="57150" y="85725"/>
                </a:lnTo>
                <a:lnTo>
                  <a:pt x="66675" y="95250"/>
                </a:lnTo>
                <a:lnTo>
                  <a:pt x="85725" y="95250"/>
                </a:lnTo>
                <a:lnTo>
                  <a:pt x="104775" y="104775"/>
                </a:lnTo>
                <a:lnTo>
                  <a:pt x="123825" y="114300"/>
                </a:lnTo>
                <a:lnTo>
                  <a:pt x="133350" y="123825"/>
                </a:lnTo>
                <a:lnTo>
                  <a:pt x="142875" y="133350"/>
                </a:lnTo>
                <a:lnTo>
                  <a:pt x="142875" y="142875"/>
                </a:lnTo>
                <a:lnTo>
                  <a:pt x="142875" y="152400"/>
                </a:lnTo>
                <a:lnTo>
                  <a:pt x="133350" y="161925"/>
                </a:lnTo>
                <a:lnTo>
                  <a:pt x="123825" y="171450"/>
                </a:lnTo>
                <a:lnTo>
                  <a:pt x="104775" y="171450"/>
                </a:lnTo>
                <a:lnTo>
                  <a:pt x="85725" y="180975"/>
                </a:lnTo>
                <a:lnTo>
                  <a:pt x="66675" y="180975"/>
                </a:lnTo>
                <a:lnTo>
                  <a:pt x="47625" y="180975"/>
                </a:lnTo>
                <a:lnTo>
                  <a:pt x="28575" y="180975"/>
                </a:lnTo>
                <a:lnTo>
                  <a:pt x="1905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2305050" y="2371725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2305050" y="2371725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2305050" y="237172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илиния 121"/>
          <p:cNvSpPr/>
          <p:nvPr/>
        </p:nvSpPr>
        <p:spPr>
          <a:xfrm>
            <a:off x="8153400" y="3400425"/>
            <a:ext cx="133351" cy="228601"/>
          </a:xfrm>
          <a:custGeom>
            <a:avLst/>
            <a:gdLst/>
            <a:ahLst/>
            <a:cxnLst/>
            <a:rect l="0" t="0" r="0" b="0"/>
            <a:pathLst>
              <a:path w="133351" h="228601">
                <a:moveTo>
                  <a:pt x="19050" y="76200"/>
                </a:moveTo>
                <a:lnTo>
                  <a:pt x="19050" y="76200"/>
                </a:lnTo>
                <a:lnTo>
                  <a:pt x="19050" y="66675"/>
                </a:lnTo>
                <a:lnTo>
                  <a:pt x="19050" y="57150"/>
                </a:lnTo>
                <a:lnTo>
                  <a:pt x="19050" y="47625"/>
                </a:lnTo>
                <a:lnTo>
                  <a:pt x="28575" y="28575"/>
                </a:lnTo>
                <a:lnTo>
                  <a:pt x="38100" y="19050"/>
                </a:lnTo>
                <a:lnTo>
                  <a:pt x="38100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85725" y="57150"/>
                </a:lnTo>
                <a:lnTo>
                  <a:pt x="76200" y="76200"/>
                </a:lnTo>
                <a:lnTo>
                  <a:pt x="66675" y="85725"/>
                </a:lnTo>
                <a:lnTo>
                  <a:pt x="47625" y="104775"/>
                </a:lnTo>
                <a:lnTo>
                  <a:pt x="38100" y="114300"/>
                </a:lnTo>
                <a:lnTo>
                  <a:pt x="19050" y="123825"/>
                </a:lnTo>
                <a:lnTo>
                  <a:pt x="9525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23825"/>
                </a:lnTo>
                <a:lnTo>
                  <a:pt x="9525" y="114300"/>
                </a:lnTo>
                <a:lnTo>
                  <a:pt x="19050" y="104775"/>
                </a:lnTo>
                <a:lnTo>
                  <a:pt x="38100" y="104775"/>
                </a:lnTo>
                <a:lnTo>
                  <a:pt x="47625" y="104775"/>
                </a:lnTo>
                <a:lnTo>
                  <a:pt x="66675" y="95250"/>
                </a:lnTo>
                <a:lnTo>
                  <a:pt x="85725" y="95250"/>
                </a:lnTo>
                <a:lnTo>
                  <a:pt x="104775" y="95250"/>
                </a:lnTo>
                <a:lnTo>
                  <a:pt x="114300" y="104775"/>
                </a:lnTo>
                <a:lnTo>
                  <a:pt x="123825" y="114300"/>
                </a:lnTo>
                <a:lnTo>
                  <a:pt x="133350" y="123825"/>
                </a:lnTo>
                <a:lnTo>
                  <a:pt x="133350" y="142875"/>
                </a:lnTo>
                <a:lnTo>
                  <a:pt x="133350" y="161925"/>
                </a:lnTo>
                <a:lnTo>
                  <a:pt x="133350" y="171450"/>
                </a:lnTo>
                <a:lnTo>
                  <a:pt x="123825" y="180975"/>
                </a:lnTo>
                <a:lnTo>
                  <a:pt x="114300" y="200025"/>
                </a:lnTo>
                <a:lnTo>
                  <a:pt x="95250" y="209550"/>
                </a:lnTo>
                <a:lnTo>
                  <a:pt x="85725" y="219075"/>
                </a:lnTo>
                <a:lnTo>
                  <a:pt x="66675" y="219075"/>
                </a:lnTo>
                <a:lnTo>
                  <a:pt x="47625" y="228600"/>
                </a:lnTo>
                <a:lnTo>
                  <a:pt x="38100" y="228600"/>
                </a:lnTo>
                <a:lnTo>
                  <a:pt x="19050" y="228600"/>
                </a:lnTo>
                <a:lnTo>
                  <a:pt x="19050" y="228600"/>
                </a:lnTo>
                <a:lnTo>
                  <a:pt x="190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8115300" y="3667125"/>
            <a:ext cx="247651" cy="9526"/>
          </a:xfrm>
          <a:custGeom>
            <a:avLst/>
            <a:gdLst/>
            <a:ahLst/>
            <a:cxnLst/>
            <a:rect l="0" t="0" r="0" b="0"/>
            <a:pathLst>
              <a:path w="247651" h="9526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61925" y="0"/>
                </a:lnTo>
                <a:lnTo>
                  <a:pt x="190500" y="0"/>
                </a:lnTo>
                <a:lnTo>
                  <a:pt x="209550" y="9525"/>
                </a:lnTo>
                <a:lnTo>
                  <a:pt x="228600" y="9525"/>
                </a:lnTo>
                <a:lnTo>
                  <a:pt x="247650" y="9525"/>
                </a:lnTo>
                <a:lnTo>
                  <a:pt x="2476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8124825" y="3790950"/>
            <a:ext cx="219076" cy="361951"/>
          </a:xfrm>
          <a:custGeom>
            <a:avLst/>
            <a:gdLst/>
            <a:ahLst/>
            <a:cxnLst/>
            <a:rect l="0" t="0" r="0" b="0"/>
            <a:pathLst>
              <a:path w="219076" h="361951">
                <a:moveTo>
                  <a:pt x="66675" y="95250"/>
                </a:moveTo>
                <a:lnTo>
                  <a:pt x="66675" y="95250"/>
                </a:lnTo>
                <a:lnTo>
                  <a:pt x="66675" y="85725"/>
                </a:lnTo>
                <a:lnTo>
                  <a:pt x="66675" y="85725"/>
                </a:lnTo>
                <a:lnTo>
                  <a:pt x="66675" y="66675"/>
                </a:lnTo>
                <a:lnTo>
                  <a:pt x="66675" y="57150"/>
                </a:lnTo>
                <a:lnTo>
                  <a:pt x="66675" y="38100"/>
                </a:lnTo>
                <a:lnTo>
                  <a:pt x="66675" y="28575"/>
                </a:lnTo>
                <a:lnTo>
                  <a:pt x="76200" y="19050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52400" y="28575"/>
                </a:lnTo>
                <a:lnTo>
                  <a:pt x="152400" y="38100"/>
                </a:lnTo>
                <a:lnTo>
                  <a:pt x="161925" y="57150"/>
                </a:lnTo>
                <a:lnTo>
                  <a:pt x="161925" y="85725"/>
                </a:lnTo>
                <a:lnTo>
                  <a:pt x="161925" y="114300"/>
                </a:lnTo>
                <a:lnTo>
                  <a:pt x="161925" y="142875"/>
                </a:lnTo>
                <a:lnTo>
                  <a:pt x="161925" y="171450"/>
                </a:lnTo>
                <a:lnTo>
                  <a:pt x="142875" y="200025"/>
                </a:lnTo>
                <a:lnTo>
                  <a:pt x="123825" y="228600"/>
                </a:lnTo>
                <a:lnTo>
                  <a:pt x="114300" y="257175"/>
                </a:lnTo>
                <a:lnTo>
                  <a:pt x="85725" y="285750"/>
                </a:lnTo>
                <a:lnTo>
                  <a:pt x="66675" y="304800"/>
                </a:lnTo>
                <a:lnTo>
                  <a:pt x="47625" y="323850"/>
                </a:lnTo>
                <a:lnTo>
                  <a:pt x="28575" y="333375"/>
                </a:lnTo>
                <a:lnTo>
                  <a:pt x="19050" y="333375"/>
                </a:lnTo>
                <a:lnTo>
                  <a:pt x="9525" y="323850"/>
                </a:lnTo>
                <a:lnTo>
                  <a:pt x="9525" y="314325"/>
                </a:lnTo>
                <a:lnTo>
                  <a:pt x="0" y="304800"/>
                </a:lnTo>
                <a:lnTo>
                  <a:pt x="9525" y="285750"/>
                </a:lnTo>
                <a:lnTo>
                  <a:pt x="19050" y="266700"/>
                </a:lnTo>
                <a:lnTo>
                  <a:pt x="19050" y="257175"/>
                </a:lnTo>
                <a:lnTo>
                  <a:pt x="38100" y="238125"/>
                </a:lnTo>
                <a:lnTo>
                  <a:pt x="47625" y="228600"/>
                </a:lnTo>
                <a:lnTo>
                  <a:pt x="66675" y="228600"/>
                </a:lnTo>
                <a:lnTo>
                  <a:pt x="76200" y="219075"/>
                </a:lnTo>
                <a:lnTo>
                  <a:pt x="95250" y="228600"/>
                </a:lnTo>
                <a:lnTo>
                  <a:pt x="114300" y="238125"/>
                </a:lnTo>
                <a:lnTo>
                  <a:pt x="114300" y="257175"/>
                </a:lnTo>
                <a:lnTo>
                  <a:pt x="123825" y="276225"/>
                </a:lnTo>
                <a:lnTo>
                  <a:pt x="133350" y="295275"/>
                </a:lnTo>
                <a:lnTo>
                  <a:pt x="133350" y="314325"/>
                </a:lnTo>
                <a:lnTo>
                  <a:pt x="142875" y="333375"/>
                </a:lnTo>
                <a:lnTo>
                  <a:pt x="142875" y="352425"/>
                </a:lnTo>
                <a:lnTo>
                  <a:pt x="152400" y="361950"/>
                </a:lnTo>
                <a:lnTo>
                  <a:pt x="152400" y="361950"/>
                </a:lnTo>
                <a:lnTo>
                  <a:pt x="161925" y="361950"/>
                </a:lnTo>
                <a:lnTo>
                  <a:pt x="171450" y="361950"/>
                </a:lnTo>
                <a:lnTo>
                  <a:pt x="190500" y="352425"/>
                </a:lnTo>
                <a:lnTo>
                  <a:pt x="200025" y="333375"/>
                </a:lnTo>
                <a:lnTo>
                  <a:pt x="209550" y="314325"/>
                </a:lnTo>
                <a:lnTo>
                  <a:pt x="219075" y="304800"/>
                </a:lnTo>
                <a:lnTo>
                  <a:pt x="21907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8467725" y="3438525"/>
            <a:ext cx="171451" cy="781051"/>
          </a:xfrm>
          <a:custGeom>
            <a:avLst/>
            <a:gdLst/>
            <a:ahLst/>
            <a:cxnLst/>
            <a:rect l="0" t="0" r="0" b="0"/>
            <a:pathLst>
              <a:path w="171451" h="781051">
                <a:moveTo>
                  <a:pt x="171450" y="0"/>
                </a:moveTo>
                <a:lnTo>
                  <a:pt x="171450" y="0"/>
                </a:lnTo>
                <a:lnTo>
                  <a:pt x="171450" y="9525"/>
                </a:lnTo>
                <a:lnTo>
                  <a:pt x="161925" y="9525"/>
                </a:lnTo>
                <a:lnTo>
                  <a:pt x="161925" y="19050"/>
                </a:lnTo>
                <a:lnTo>
                  <a:pt x="152400" y="38100"/>
                </a:lnTo>
                <a:lnTo>
                  <a:pt x="142875" y="66675"/>
                </a:lnTo>
                <a:lnTo>
                  <a:pt x="123825" y="95250"/>
                </a:lnTo>
                <a:lnTo>
                  <a:pt x="104775" y="142875"/>
                </a:lnTo>
                <a:lnTo>
                  <a:pt x="85725" y="190500"/>
                </a:lnTo>
                <a:lnTo>
                  <a:pt x="57150" y="247650"/>
                </a:lnTo>
                <a:lnTo>
                  <a:pt x="38100" y="304800"/>
                </a:lnTo>
                <a:lnTo>
                  <a:pt x="19050" y="371475"/>
                </a:lnTo>
                <a:lnTo>
                  <a:pt x="9525" y="428625"/>
                </a:lnTo>
                <a:lnTo>
                  <a:pt x="0" y="495300"/>
                </a:lnTo>
                <a:lnTo>
                  <a:pt x="0" y="552450"/>
                </a:lnTo>
                <a:lnTo>
                  <a:pt x="0" y="609600"/>
                </a:lnTo>
                <a:lnTo>
                  <a:pt x="9525" y="666750"/>
                </a:lnTo>
                <a:lnTo>
                  <a:pt x="19050" y="714375"/>
                </a:lnTo>
                <a:lnTo>
                  <a:pt x="28575" y="752475"/>
                </a:lnTo>
                <a:lnTo>
                  <a:pt x="38100" y="781050"/>
                </a:lnTo>
                <a:lnTo>
                  <a:pt x="38100" y="781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2286000" y="237172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2286000" y="237172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8610600" y="3619500"/>
            <a:ext cx="323851" cy="638176"/>
          </a:xfrm>
          <a:custGeom>
            <a:avLst/>
            <a:gdLst/>
            <a:ahLst/>
            <a:cxnLst/>
            <a:rect l="0" t="0" r="0" b="0"/>
            <a:pathLst>
              <a:path w="323851" h="638176">
                <a:moveTo>
                  <a:pt x="142875" y="9525"/>
                </a:moveTo>
                <a:lnTo>
                  <a:pt x="142875" y="9525"/>
                </a:lnTo>
                <a:lnTo>
                  <a:pt x="142875" y="19050"/>
                </a:lnTo>
                <a:lnTo>
                  <a:pt x="133350" y="28575"/>
                </a:lnTo>
                <a:lnTo>
                  <a:pt x="133350" y="38100"/>
                </a:lnTo>
                <a:lnTo>
                  <a:pt x="133350" y="47625"/>
                </a:lnTo>
                <a:lnTo>
                  <a:pt x="123825" y="57150"/>
                </a:lnTo>
                <a:lnTo>
                  <a:pt x="114300" y="66675"/>
                </a:lnTo>
                <a:lnTo>
                  <a:pt x="104775" y="76200"/>
                </a:lnTo>
                <a:lnTo>
                  <a:pt x="85725" y="85725"/>
                </a:lnTo>
                <a:lnTo>
                  <a:pt x="85725" y="85725"/>
                </a:lnTo>
                <a:lnTo>
                  <a:pt x="76200" y="85725"/>
                </a:lnTo>
                <a:lnTo>
                  <a:pt x="66675" y="76200"/>
                </a:lnTo>
                <a:lnTo>
                  <a:pt x="66675" y="66675"/>
                </a:lnTo>
                <a:lnTo>
                  <a:pt x="66675" y="57150"/>
                </a:lnTo>
                <a:lnTo>
                  <a:pt x="76200" y="38100"/>
                </a:lnTo>
                <a:lnTo>
                  <a:pt x="85725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71450" y="19050"/>
                </a:lnTo>
                <a:lnTo>
                  <a:pt x="180975" y="28575"/>
                </a:lnTo>
                <a:lnTo>
                  <a:pt x="190500" y="47625"/>
                </a:lnTo>
                <a:lnTo>
                  <a:pt x="200025" y="76200"/>
                </a:lnTo>
                <a:lnTo>
                  <a:pt x="200025" y="104775"/>
                </a:lnTo>
                <a:lnTo>
                  <a:pt x="190500" y="142875"/>
                </a:lnTo>
                <a:lnTo>
                  <a:pt x="180975" y="180975"/>
                </a:lnTo>
                <a:lnTo>
                  <a:pt x="161925" y="209550"/>
                </a:lnTo>
                <a:lnTo>
                  <a:pt x="142875" y="238125"/>
                </a:lnTo>
                <a:lnTo>
                  <a:pt x="123825" y="266700"/>
                </a:lnTo>
                <a:lnTo>
                  <a:pt x="104775" y="295275"/>
                </a:lnTo>
                <a:lnTo>
                  <a:pt x="76200" y="314325"/>
                </a:lnTo>
                <a:lnTo>
                  <a:pt x="57150" y="323850"/>
                </a:lnTo>
                <a:lnTo>
                  <a:pt x="38100" y="333375"/>
                </a:lnTo>
                <a:lnTo>
                  <a:pt x="19050" y="333375"/>
                </a:lnTo>
                <a:lnTo>
                  <a:pt x="9525" y="323850"/>
                </a:lnTo>
                <a:lnTo>
                  <a:pt x="0" y="314325"/>
                </a:lnTo>
                <a:lnTo>
                  <a:pt x="0" y="295275"/>
                </a:lnTo>
                <a:lnTo>
                  <a:pt x="0" y="285750"/>
                </a:lnTo>
                <a:lnTo>
                  <a:pt x="9525" y="266700"/>
                </a:lnTo>
                <a:lnTo>
                  <a:pt x="19050" y="257175"/>
                </a:lnTo>
                <a:lnTo>
                  <a:pt x="28575" y="247650"/>
                </a:lnTo>
                <a:lnTo>
                  <a:pt x="47625" y="247650"/>
                </a:lnTo>
                <a:lnTo>
                  <a:pt x="57150" y="257175"/>
                </a:lnTo>
                <a:lnTo>
                  <a:pt x="66675" y="266700"/>
                </a:lnTo>
                <a:lnTo>
                  <a:pt x="85725" y="276225"/>
                </a:lnTo>
                <a:lnTo>
                  <a:pt x="95250" y="295275"/>
                </a:lnTo>
                <a:lnTo>
                  <a:pt x="95250" y="314325"/>
                </a:lnTo>
                <a:lnTo>
                  <a:pt x="104775" y="333375"/>
                </a:lnTo>
                <a:lnTo>
                  <a:pt x="104775" y="352425"/>
                </a:lnTo>
                <a:lnTo>
                  <a:pt x="114300" y="352425"/>
                </a:lnTo>
                <a:lnTo>
                  <a:pt x="123825" y="352425"/>
                </a:lnTo>
                <a:lnTo>
                  <a:pt x="133350" y="352425"/>
                </a:lnTo>
                <a:lnTo>
                  <a:pt x="142875" y="333375"/>
                </a:lnTo>
                <a:lnTo>
                  <a:pt x="161925" y="314325"/>
                </a:lnTo>
                <a:lnTo>
                  <a:pt x="180975" y="295275"/>
                </a:lnTo>
                <a:lnTo>
                  <a:pt x="200025" y="266700"/>
                </a:lnTo>
                <a:lnTo>
                  <a:pt x="228600" y="238125"/>
                </a:lnTo>
                <a:lnTo>
                  <a:pt x="247650" y="200025"/>
                </a:lnTo>
                <a:lnTo>
                  <a:pt x="266700" y="171450"/>
                </a:lnTo>
                <a:lnTo>
                  <a:pt x="285750" y="142875"/>
                </a:lnTo>
                <a:lnTo>
                  <a:pt x="295275" y="123825"/>
                </a:lnTo>
                <a:lnTo>
                  <a:pt x="304800" y="104775"/>
                </a:lnTo>
                <a:lnTo>
                  <a:pt x="314325" y="95250"/>
                </a:lnTo>
                <a:lnTo>
                  <a:pt x="323850" y="95250"/>
                </a:lnTo>
                <a:lnTo>
                  <a:pt x="323850" y="104775"/>
                </a:lnTo>
                <a:lnTo>
                  <a:pt x="323850" y="114300"/>
                </a:lnTo>
                <a:lnTo>
                  <a:pt x="314325" y="123825"/>
                </a:lnTo>
                <a:lnTo>
                  <a:pt x="304800" y="152400"/>
                </a:lnTo>
                <a:lnTo>
                  <a:pt x="304800" y="180975"/>
                </a:lnTo>
                <a:lnTo>
                  <a:pt x="295275" y="219075"/>
                </a:lnTo>
                <a:lnTo>
                  <a:pt x="285750" y="266700"/>
                </a:lnTo>
                <a:lnTo>
                  <a:pt x="276225" y="314325"/>
                </a:lnTo>
                <a:lnTo>
                  <a:pt x="266700" y="371475"/>
                </a:lnTo>
                <a:lnTo>
                  <a:pt x="257175" y="419100"/>
                </a:lnTo>
                <a:lnTo>
                  <a:pt x="247650" y="466725"/>
                </a:lnTo>
                <a:lnTo>
                  <a:pt x="247650" y="514350"/>
                </a:lnTo>
                <a:lnTo>
                  <a:pt x="238125" y="561975"/>
                </a:lnTo>
                <a:lnTo>
                  <a:pt x="238125" y="600075"/>
                </a:lnTo>
                <a:lnTo>
                  <a:pt x="238125" y="619125"/>
                </a:lnTo>
                <a:lnTo>
                  <a:pt x="238125" y="638175"/>
                </a:lnTo>
                <a:lnTo>
                  <a:pt x="238125" y="638175"/>
                </a:lnTo>
                <a:lnTo>
                  <a:pt x="238125" y="638175"/>
                </a:lnTo>
                <a:lnTo>
                  <a:pt x="238125" y="628650"/>
                </a:lnTo>
                <a:lnTo>
                  <a:pt x="238125" y="619125"/>
                </a:lnTo>
                <a:lnTo>
                  <a:pt x="238125" y="619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8896350" y="3714750"/>
            <a:ext cx="123826" cy="180976"/>
          </a:xfrm>
          <a:custGeom>
            <a:avLst/>
            <a:gdLst/>
            <a:ahLst/>
            <a:cxnLst/>
            <a:rect l="0" t="0" r="0" b="0"/>
            <a:pathLst>
              <a:path w="123826" h="180976">
                <a:moveTo>
                  <a:pt x="0" y="47625"/>
                </a:moveTo>
                <a:lnTo>
                  <a:pt x="0" y="47625"/>
                </a:lnTo>
                <a:lnTo>
                  <a:pt x="9525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28575"/>
                </a:lnTo>
                <a:lnTo>
                  <a:pt x="104775" y="38100"/>
                </a:lnTo>
                <a:lnTo>
                  <a:pt x="114300" y="57150"/>
                </a:lnTo>
                <a:lnTo>
                  <a:pt x="123825" y="76200"/>
                </a:lnTo>
                <a:lnTo>
                  <a:pt x="123825" y="85725"/>
                </a:lnTo>
                <a:lnTo>
                  <a:pt x="123825" y="104775"/>
                </a:lnTo>
                <a:lnTo>
                  <a:pt x="114300" y="123825"/>
                </a:lnTo>
                <a:lnTo>
                  <a:pt x="104775" y="142875"/>
                </a:lnTo>
                <a:lnTo>
                  <a:pt x="85725" y="152400"/>
                </a:lnTo>
                <a:lnTo>
                  <a:pt x="66675" y="171450"/>
                </a:lnTo>
                <a:lnTo>
                  <a:pt x="57150" y="171450"/>
                </a:lnTo>
                <a:lnTo>
                  <a:pt x="38100" y="180975"/>
                </a:lnTo>
                <a:lnTo>
                  <a:pt x="28575" y="180975"/>
                </a:lnTo>
                <a:lnTo>
                  <a:pt x="19050" y="180975"/>
                </a:lnTo>
                <a:lnTo>
                  <a:pt x="1905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9058275" y="3829050"/>
            <a:ext cx="95251" cy="85726"/>
          </a:xfrm>
          <a:custGeom>
            <a:avLst/>
            <a:gdLst/>
            <a:ahLst/>
            <a:cxnLst/>
            <a:rect l="0" t="0" r="0" b="0"/>
            <a:pathLst>
              <a:path w="95251" h="85726">
                <a:moveTo>
                  <a:pt x="0" y="76200"/>
                </a:moveTo>
                <a:lnTo>
                  <a:pt x="0" y="76200"/>
                </a:lnTo>
                <a:lnTo>
                  <a:pt x="9525" y="76200"/>
                </a:lnTo>
                <a:lnTo>
                  <a:pt x="9525" y="85725"/>
                </a:lnTo>
                <a:lnTo>
                  <a:pt x="19050" y="85725"/>
                </a:lnTo>
                <a:lnTo>
                  <a:pt x="28575" y="85725"/>
                </a:lnTo>
                <a:lnTo>
                  <a:pt x="38100" y="85725"/>
                </a:lnTo>
                <a:lnTo>
                  <a:pt x="47625" y="76200"/>
                </a:lnTo>
                <a:lnTo>
                  <a:pt x="66675" y="66675"/>
                </a:lnTo>
                <a:lnTo>
                  <a:pt x="76200" y="57150"/>
                </a:lnTo>
                <a:lnTo>
                  <a:pt x="85725" y="47625"/>
                </a:lnTo>
                <a:lnTo>
                  <a:pt x="95250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85725" y="9525"/>
                </a:lnTo>
                <a:lnTo>
                  <a:pt x="76200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28575" y="38100"/>
                </a:lnTo>
                <a:lnTo>
                  <a:pt x="19050" y="47625"/>
                </a:lnTo>
                <a:lnTo>
                  <a:pt x="1905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9286875" y="3609975"/>
            <a:ext cx="161926" cy="314326"/>
          </a:xfrm>
          <a:custGeom>
            <a:avLst/>
            <a:gdLst/>
            <a:ahLst/>
            <a:cxnLst/>
            <a:rect l="0" t="0" r="0" b="0"/>
            <a:pathLst>
              <a:path w="161926" h="314326">
                <a:moveTo>
                  <a:pt x="28575" y="9525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104775"/>
                </a:lnTo>
                <a:lnTo>
                  <a:pt x="9525" y="133350"/>
                </a:lnTo>
                <a:lnTo>
                  <a:pt x="9525" y="161925"/>
                </a:lnTo>
                <a:lnTo>
                  <a:pt x="19050" y="190500"/>
                </a:lnTo>
                <a:lnTo>
                  <a:pt x="19050" y="219075"/>
                </a:lnTo>
                <a:lnTo>
                  <a:pt x="28575" y="247650"/>
                </a:lnTo>
                <a:lnTo>
                  <a:pt x="28575" y="276225"/>
                </a:lnTo>
                <a:lnTo>
                  <a:pt x="38100" y="285750"/>
                </a:lnTo>
                <a:lnTo>
                  <a:pt x="47625" y="304800"/>
                </a:lnTo>
                <a:lnTo>
                  <a:pt x="47625" y="314325"/>
                </a:lnTo>
                <a:lnTo>
                  <a:pt x="47625" y="314325"/>
                </a:lnTo>
                <a:lnTo>
                  <a:pt x="57150" y="314325"/>
                </a:lnTo>
                <a:lnTo>
                  <a:pt x="66675" y="314325"/>
                </a:lnTo>
                <a:lnTo>
                  <a:pt x="66675" y="304800"/>
                </a:lnTo>
                <a:lnTo>
                  <a:pt x="76200" y="295275"/>
                </a:lnTo>
                <a:lnTo>
                  <a:pt x="85725" y="266700"/>
                </a:lnTo>
                <a:lnTo>
                  <a:pt x="95250" y="247650"/>
                </a:lnTo>
                <a:lnTo>
                  <a:pt x="95250" y="209550"/>
                </a:lnTo>
                <a:lnTo>
                  <a:pt x="104775" y="180975"/>
                </a:lnTo>
                <a:lnTo>
                  <a:pt x="114300" y="142875"/>
                </a:lnTo>
                <a:lnTo>
                  <a:pt x="123825" y="114300"/>
                </a:lnTo>
                <a:lnTo>
                  <a:pt x="133350" y="85725"/>
                </a:lnTo>
                <a:lnTo>
                  <a:pt x="142875" y="57150"/>
                </a:lnTo>
                <a:lnTo>
                  <a:pt x="152400" y="38100"/>
                </a:lnTo>
                <a:lnTo>
                  <a:pt x="152400" y="19050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9467850" y="3848100"/>
            <a:ext cx="104776" cy="152401"/>
          </a:xfrm>
          <a:custGeom>
            <a:avLst/>
            <a:gdLst/>
            <a:ahLst/>
            <a:cxnLst/>
            <a:rect l="0" t="0" r="0" b="0"/>
            <a:pathLst>
              <a:path w="104776" h="152401">
                <a:moveTo>
                  <a:pt x="0" y="76200"/>
                </a:moveTo>
                <a:lnTo>
                  <a:pt x="0" y="85725"/>
                </a:lnTo>
                <a:lnTo>
                  <a:pt x="9525" y="85725"/>
                </a:lnTo>
                <a:lnTo>
                  <a:pt x="0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42875"/>
                </a:lnTo>
                <a:lnTo>
                  <a:pt x="19050" y="152400"/>
                </a:lnTo>
                <a:lnTo>
                  <a:pt x="28575" y="152400"/>
                </a:lnTo>
                <a:lnTo>
                  <a:pt x="38100" y="142875"/>
                </a:lnTo>
                <a:lnTo>
                  <a:pt x="57150" y="133350"/>
                </a:lnTo>
                <a:lnTo>
                  <a:pt x="66675" y="123825"/>
                </a:lnTo>
                <a:lnTo>
                  <a:pt x="76200" y="114300"/>
                </a:lnTo>
                <a:lnTo>
                  <a:pt x="85725" y="95250"/>
                </a:lnTo>
                <a:lnTo>
                  <a:pt x="95250" y="85725"/>
                </a:lnTo>
                <a:lnTo>
                  <a:pt x="104775" y="66675"/>
                </a:lnTo>
                <a:lnTo>
                  <a:pt x="104775" y="47625"/>
                </a:lnTo>
                <a:lnTo>
                  <a:pt x="104775" y="28575"/>
                </a:lnTo>
                <a:lnTo>
                  <a:pt x="95250" y="9525"/>
                </a:lnTo>
                <a:lnTo>
                  <a:pt x="95250" y="0"/>
                </a:lnTo>
                <a:lnTo>
                  <a:pt x="85725" y="0"/>
                </a:lnTo>
                <a:lnTo>
                  <a:pt x="66675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28575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1905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9667875" y="3762375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9915525" y="3600450"/>
            <a:ext cx="19051" cy="695326"/>
          </a:xfrm>
          <a:custGeom>
            <a:avLst/>
            <a:gdLst/>
            <a:ahLst/>
            <a:cxnLst/>
            <a:rect l="0" t="0" r="0" b="0"/>
            <a:pathLst>
              <a:path w="19051" h="695326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28575"/>
                </a:lnTo>
                <a:lnTo>
                  <a:pt x="19050" y="57150"/>
                </a:lnTo>
                <a:lnTo>
                  <a:pt x="19050" y="85725"/>
                </a:lnTo>
                <a:lnTo>
                  <a:pt x="19050" y="123825"/>
                </a:lnTo>
                <a:lnTo>
                  <a:pt x="19050" y="161925"/>
                </a:lnTo>
                <a:lnTo>
                  <a:pt x="19050" y="209550"/>
                </a:lnTo>
                <a:lnTo>
                  <a:pt x="19050" y="266700"/>
                </a:lnTo>
                <a:lnTo>
                  <a:pt x="19050" y="323850"/>
                </a:lnTo>
                <a:lnTo>
                  <a:pt x="9525" y="381000"/>
                </a:lnTo>
                <a:lnTo>
                  <a:pt x="9525" y="438150"/>
                </a:lnTo>
                <a:lnTo>
                  <a:pt x="9525" y="495300"/>
                </a:lnTo>
                <a:lnTo>
                  <a:pt x="9525" y="542925"/>
                </a:lnTo>
                <a:lnTo>
                  <a:pt x="0" y="590550"/>
                </a:lnTo>
                <a:lnTo>
                  <a:pt x="0" y="628650"/>
                </a:lnTo>
                <a:lnTo>
                  <a:pt x="0" y="666750"/>
                </a:lnTo>
                <a:lnTo>
                  <a:pt x="0" y="685800"/>
                </a:lnTo>
                <a:lnTo>
                  <a:pt x="0" y="695325"/>
                </a:lnTo>
                <a:lnTo>
                  <a:pt x="0" y="695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9925050" y="3638550"/>
            <a:ext cx="114301" cy="228601"/>
          </a:xfrm>
          <a:custGeom>
            <a:avLst/>
            <a:gdLst/>
            <a:ahLst/>
            <a:cxnLst/>
            <a:rect l="0" t="0" r="0" b="0"/>
            <a:pathLst>
              <a:path w="114301" h="228601">
                <a:moveTo>
                  <a:pt x="19050" y="142875"/>
                </a:moveTo>
                <a:lnTo>
                  <a:pt x="9525" y="133350"/>
                </a:lnTo>
                <a:lnTo>
                  <a:pt x="9525" y="114300"/>
                </a:lnTo>
                <a:lnTo>
                  <a:pt x="9525" y="95250"/>
                </a:lnTo>
                <a:lnTo>
                  <a:pt x="0" y="66675"/>
                </a:lnTo>
                <a:lnTo>
                  <a:pt x="0" y="38100"/>
                </a:lnTo>
                <a:lnTo>
                  <a:pt x="0" y="28575"/>
                </a:ln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9525"/>
                </a:lnTo>
                <a:lnTo>
                  <a:pt x="66675" y="19050"/>
                </a:lnTo>
                <a:lnTo>
                  <a:pt x="76200" y="28575"/>
                </a:lnTo>
                <a:lnTo>
                  <a:pt x="95250" y="47625"/>
                </a:lnTo>
                <a:lnTo>
                  <a:pt x="104775" y="66675"/>
                </a:lnTo>
                <a:lnTo>
                  <a:pt x="114300" y="85725"/>
                </a:lnTo>
                <a:lnTo>
                  <a:pt x="114300" y="104775"/>
                </a:lnTo>
                <a:lnTo>
                  <a:pt x="104775" y="133350"/>
                </a:lnTo>
                <a:lnTo>
                  <a:pt x="95250" y="152400"/>
                </a:lnTo>
                <a:lnTo>
                  <a:pt x="76200" y="171450"/>
                </a:lnTo>
                <a:lnTo>
                  <a:pt x="66675" y="190500"/>
                </a:lnTo>
                <a:lnTo>
                  <a:pt x="47625" y="200025"/>
                </a:lnTo>
                <a:lnTo>
                  <a:pt x="19050" y="219075"/>
                </a:lnTo>
                <a:lnTo>
                  <a:pt x="9525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10077450" y="3790950"/>
            <a:ext cx="104776" cy="123826"/>
          </a:xfrm>
          <a:custGeom>
            <a:avLst/>
            <a:gdLst/>
            <a:ahLst/>
            <a:cxnLst/>
            <a:rect l="0" t="0" r="0" b="0"/>
            <a:pathLst>
              <a:path w="104776" h="123826">
                <a:moveTo>
                  <a:pt x="28575" y="57150"/>
                </a:moveTo>
                <a:lnTo>
                  <a:pt x="28575" y="57150"/>
                </a:lnTo>
                <a:lnTo>
                  <a:pt x="28575" y="66675"/>
                </a:lnTo>
                <a:lnTo>
                  <a:pt x="38100" y="85725"/>
                </a:lnTo>
                <a:lnTo>
                  <a:pt x="38100" y="104775"/>
                </a:lnTo>
                <a:lnTo>
                  <a:pt x="38100" y="114300"/>
                </a:lnTo>
                <a:lnTo>
                  <a:pt x="47625" y="123825"/>
                </a:lnTo>
                <a:lnTo>
                  <a:pt x="57150" y="123825"/>
                </a:lnTo>
                <a:lnTo>
                  <a:pt x="66675" y="123825"/>
                </a:lnTo>
                <a:lnTo>
                  <a:pt x="66675" y="114300"/>
                </a:lnTo>
                <a:lnTo>
                  <a:pt x="85725" y="104775"/>
                </a:lnTo>
                <a:lnTo>
                  <a:pt x="95250" y="85725"/>
                </a:lnTo>
                <a:lnTo>
                  <a:pt x="95250" y="66675"/>
                </a:lnTo>
                <a:lnTo>
                  <a:pt x="104775" y="47625"/>
                </a:lnTo>
                <a:lnTo>
                  <a:pt x="104775" y="28575"/>
                </a:lnTo>
                <a:lnTo>
                  <a:pt x="104775" y="19050"/>
                </a:lnTo>
                <a:lnTo>
                  <a:pt x="95250" y="9525"/>
                </a:lnTo>
                <a:lnTo>
                  <a:pt x="85725" y="0"/>
                </a:lnTo>
                <a:lnTo>
                  <a:pt x="76200" y="0"/>
                </a:lnTo>
                <a:lnTo>
                  <a:pt x="66675" y="9525"/>
                </a:lnTo>
                <a:lnTo>
                  <a:pt x="47625" y="9525"/>
                </a:lnTo>
                <a:lnTo>
                  <a:pt x="38100" y="28575"/>
                </a:lnTo>
                <a:lnTo>
                  <a:pt x="19050" y="38100"/>
                </a:lnTo>
                <a:lnTo>
                  <a:pt x="9525" y="66675"/>
                </a:lnTo>
                <a:lnTo>
                  <a:pt x="9525" y="76200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10258425" y="3533775"/>
            <a:ext cx="123826" cy="371476"/>
          </a:xfrm>
          <a:custGeom>
            <a:avLst/>
            <a:gdLst/>
            <a:ahLst/>
            <a:cxnLst/>
            <a:rect l="0" t="0" r="0" b="0"/>
            <a:pathLst>
              <a:path w="123826" h="3714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19050"/>
                </a:lnTo>
                <a:lnTo>
                  <a:pt x="0" y="38100"/>
                </a:lnTo>
                <a:lnTo>
                  <a:pt x="0" y="66675"/>
                </a:lnTo>
                <a:lnTo>
                  <a:pt x="0" y="95250"/>
                </a:lnTo>
                <a:lnTo>
                  <a:pt x="0" y="133350"/>
                </a:lnTo>
                <a:lnTo>
                  <a:pt x="0" y="171450"/>
                </a:lnTo>
                <a:lnTo>
                  <a:pt x="0" y="209550"/>
                </a:lnTo>
                <a:lnTo>
                  <a:pt x="0" y="247650"/>
                </a:lnTo>
                <a:lnTo>
                  <a:pt x="0" y="285750"/>
                </a:lnTo>
                <a:lnTo>
                  <a:pt x="0" y="314325"/>
                </a:lnTo>
                <a:lnTo>
                  <a:pt x="0" y="342900"/>
                </a:lnTo>
                <a:lnTo>
                  <a:pt x="0" y="361950"/>
                </a:lnTo>
                <a:lnTo>
                  <a:pt x="0" y="371475"/>
                </a:lnTo>
                <a:lnTo>
                  <a:pt x="9525" y="371475"/>
                </a:lnTo>
                <a:lnTo>
                  <a:pt x="9525" y="371475"/>
                </a:lnTo>
                <a:lnTo>
                  <a:pt x="19050" y="371475"/>
                </a:lnTo>
                <a:lnTo>
                  <a:pt x="19050" y="352425"/>
                </a:lnTo>
                <a:lnTo>
                  <a:pt x="28575" y="333375"/>
                </a:lnTo>
                <a:lnTo>
                  <a:pt x="28575" y="304800"/>
                </a:lnTo>
                <a:lnTo>
                  <a:pt x="47625" y="266700"/>
                </a:lnTo>
                <a:lnTo>
                  <a:pt x="57150" y="228600"/>
                </a:lnTo>
                <a:lnTo>
                  <a:pt x="66675" y="190500"/>
                </a:lnTo>
                <a:lnTo>
                  <a:pt x="85725" y="152400"/>
                </a:lnTo>
                <a:lnTo>
                  <a:pt x="95250" y="123825"/>
                </a:lnTo>
                <a:lnTo>
                  <a:pt x="114300" y="95250"/>
                </a:lnTo>
                <a:lnTo>
                  <a:pt x="123825" y="76200"/>
                </a:lnTo>
                <a:lnTo>
                  <a:pt x="123825" y="66675"/>
                </a:lnTo>
                <a:lnTo>
                  <a:pt x="12382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>
            <a:off x="10344150" y="3819525"/>
            <a:ext cx="95251" cy="114301"/>
          </a:xfrm>
          <a:custGeom>
            <a:avLst/>
            <a:gdLst/>
            <a:ahLst/>
            <a:cxnLst/>
            <a:rect l="0" t="0" r="0" b="0"/>
            <a:pathLst>
              <a:path w="95251" h="114301">
                <a:moveTo>
                  <a:pt x="9525" y="66675"/>
                </a:moveTo>
                <a:lnTo>
                  <a:pt x="9525" y="66675"/>
                </a:lnTo>
                <a:lnTo>
                  <a:pt x="9525" y="76200"/>
                </a:lnTo>
                <a:lnTo>
                  <a:pt x="19050" y="85725"/>
                </a:lnTo>
                <a:lnTo>
                  <a:pt x="28575" y="95250"/>
                </a:lnTo>
                <a:lnTo>
                  <a:pt x="28575" y="104775"/>
                </a:lnTo>
                <a:lnTo>
                  <a:pt x="38100" y="114300"/>
                </a:lnTo>
                <a:lnTo>
                  <a:pt x="38100" y="104775"/>
                </a:lnTo>
                <a:lnTo>
                  <a:pt x="57150" y="95250"/>
                </a:lnTo>
                <a:lnTo>
                  <a:pt x="66675" y="85725"/>
                </a:lnTo>
                <a:lnTo>
                  <a:pt x="76200" y="76200"/>
                </a:lnTo>
                <a:lnTo>
                  <a:pt x="85725" y="66675"/>
                </a:lnTo>
                <a:lnTo>
                  <a:pt x="95250" y="47625"/>
                </a:lnTo>
                <a:lnTo>
                  <a:pt x="95250" y="38100"/>
                </a:lnTo>
                <a:lnTo>
                  <a:pt x="95250" y="19050"/>
                </a:lnTo>
                <a:lnTo>
                  <a:pt x="85725" y="9525"/>
                </a:lnTo>
                <a:lnTo>
                  <a:pt x="85725" y="9525"/>
                </a:lnTo>
                <a:lnTo>
                  <a:pt x="76200" y="0"/>
                </a:lnTo>
                <a:lnTo>
                  <a:pt x="57150" y="9525"/>
                </a:lnTo>
                <a:lnTo>
                  <a:pt x="47625" y="9525"/>
                </a:lnTo>
                <a:lnTo>
                  <a:pt x="38100" y="28575"/>
                </a:lnTo>
                <a:lnTo>
                  <a:pt x="28575" y="47625"/>
                </a:lnTo>
                <a:lnTo>
                  <a:pt x="19050" y="66675"/>
                </a:lnTo>
                <a:lnTo>
                  <a:pt x="9525" y="85725"/>
                </a:lnTo>
                <a:lnTo>
                  <a:pt x="0" y="95250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олилиния 138"/>
          <p:cNvSpPr/>
          <p:nvPr/>
        </p:nvSpPr>
        <p:spPr>
          <a:xfrm>
            <a:off x="10429875" y="3476625"/>
            <a:ext cx="142876" cy="771526"/>
          </a:xfrm>
          <a:custGeom>
            <a:avLst/>
            <a:gdLst/>
            <a:ahLst/>
            <a:cxnLst/>
            <a:rect l="0" t="0" r="0" b="0"/>
            <a:pathLst>
              <a:path w="142876" h="77152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95250" y="38100"/>
                </a:lnTo>
                <a:lnTo>
                  <a:pt x="104775" y="66675"/>
                </a:lnTo>
                <a:lnTo>
                  <a:pt x="114300" y="95250"/>
                </a:lnTo>
                <a:lnTo>
                  <a:pt x="123825" y="123825"/>
                </a:lnTo>
                <a:lnTo>
                  <a:pt x="133350" y="171450"/>
                </a:lnTo>
                <a:lnTo>
                  <a:pt x="142875" y="219075"/>
                </a:lnTo>
                <a:lnTo>
                  <a:pt x="142875" y="266700"/>
                </a:lnTo>
                <a:lnTo>
                  <a:pt x="142875" y="323850"/>
                </a:lnTo>
                <a:lnTo>
                  <a:pt x="133350" y="390525"/>
                </a:lnTo>
                <a:lnTo>
                  <a:pt x="114300" y="457200"/>
                </a:lnTo>
                <a:lnTo>
                  <a:pt x="95250" y="523875"/>
                </a:lnTo>
                <a:lnTo>
                  <a:pt x="66675" y="600075"/>
                </a:lnTo>
                <a:lnTo>
                  <a:pt x="38100" y="676275"/>
                </a:lnTo>
                <a:lnTo>
                  <a:pt x="9525" y="733425"/>
                </a:lnTo>
                <a:lnTo>
                  <a:pt x="0" y="771525"/>
                </a:lnTo>
                <a:lnTo>
                  <a:pt x="0" y="771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олилиния 139"/>
          <p:cNvSpPr/>
          <p:nvPr/>
        </p:nvSpPr>
        <p:spPr>
          <a:xfrm>
            <a:off x="10610850" y="3752850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олилиния 140"/>
          <p:cNvSpPr/>
          <p:nvPr/>
        </p:nvSpPr>
        <p:spPr>
          <a:xfrm>
            <a:off x="10610850" y="3829050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10925175" y="3467100"/>
            <a:ext cx="95251" cy="257176"/>
          </a:xfrm>
          <a:custGeom>
            <a:avLst/>
            <a:gdLst/>
            <a:ahLst/>
            <a:cxnLst/>
            <a:rect l="0" t="0" r="0" b="0"/>
            <a:pathLst>
              <a:path w="95251" h="257176">
                <a:moveTo>
                  <a:pt x="19050" y="28575"/>
                </a:moveTo>
                <a:lnTo>
                  <a:pt x="19050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28575" y="9525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47625"/>
                </a:lnTo>
                <a:lnTo>
                  <a:pt x="76200" y="66675"/>
                </a:lnTo>
                <a:lnTo>
                  <a:pt x="66675" y="76200"/>
                </a:lnTo>
                <a:lnTo>
                  <a:pt x="47625" y="85725"/>
                </a:lnTo>
                <a:lnTo>
                  <a:pt x="38100" y="95250"/>
                </a:lnTo>
                <a:lnTo>
                  <a:pt x="28575" y="104775"/>
                </a:lnTo>
                <a:lnTo>
                  <a:pt x="9525" y="104775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04775"/>
                </a:lnTo>
                <a:lnTo>
                  <a:pt x="0" y="104775"/>
                </a:lnTo>
                <a:lnTo>
                  <a:pt x="9525" y="104775"/>
                </a:lnTo>
                <a:lnTo>
                  <a:pt x="19050" y="104775"/>
                </a:lnTo>
                <a:lnTo>
                  <a:pt x="28575" y="104775"/>
                </a:lnTo>
                <a:lnTo>
                  <a:pt x="47625" y="104775"/>
                </a:lnTo>
                <a:lnTo>
                  <a:pt x="57150" y="114300"/>
                </a:lnTo>
                <a:lnTo>
                  <a:pt x="76200" y="114300"/>
                </a:lnTo>
                <a:lnTo>
                  <a:pt x="76200" y="123825"/>
                </a:lnTo>
                <a:lnTo>
                  <a:pt x="85725" y="142875"/>
                </a:lnTo>
                <a:lnTo>
                  <a:pt x="95250" y="152400"/>
                </a:lnTo>
                <a:lnTo>
                  <a:pt x="95250" y="171450"/>
                </a:lnTo>
                <a:lnTo>
                  <a:pt x="95250" y="180975"/>
                </a:lnTo>
                <a:lnTo>
                  <a:pt x="85725" y="200025"/>
                </a:lnTo>
                <a:lnTo>
                  <a:pt x="76200" y="209550"/>
                </a:lnTo>
                <a:lnTo>
                  <a:pt x="66675" y="219075"/>
                </a:lnTo>
                <a:lnTo>
                  <a:pt x="57150" y="238125"/>
                </a:lnTo>
                <a:lnTo>
                  <a:pt x="47625" y="247650"/>
                </a:lnTo>
                <a:lnTo>
                  <a:pt x="38100" y="257175"/>
                </a:lnTo>
                <a:lnTo>
                  <a:pt x="3810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олилиния 142"/>
          <p:cNvSpPr/>
          <p:nvPr/>
        </p:nvSpPr>
        <p:spPr>
          <a:xfrm>
            <a:off x="10848975" y="3743325"/>
            <a:ext cx="200026" cy="19051"/>
          </a:xfrm>
          <a:custGeom>
            <a:avLst/>
            <a:gdLst/>
            <a:ahLst/>
            <a:cxnLst/>
            <a:rect l="0" t="0" r="0" b="0"/>
            <a:pathLst>
              <a:path w="2000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9525"/>
                </a:lnTo>
                <a:lnTo>
                  <a:pt x="200025" y="9525"/>
                </a:lnTo>
                <a:lnTo>
                  <a:pt x="200025" y="9525"/>
                </a:lnTo>
                <a:lnTo>
                  <a:pt x="2000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олилиния 143"/>
          <p:cNvSpPr/>
          <p:nvPr/>
        </p:nvSpPr>
        <p:spPr>
          <a:xfrm>
            <a:off x="10753725" y="3829050"/>
            <a:ext cx="247651" cy="314326"/>
          </a:xfrm>
          <a:custGeom>
            <a:avLst/>
            <a:gdLst/>
            <a:ahLst/>
            <a:cxnLst/>
            <a:rect l="0" t="0" r="0" b="0"/>
            <a:pathLst>
              <a:path w="247651" h="314326">
                <a:moveTo>
                  <a:pt x="161925" y="66675"/>
                </a:moveTo>
                <a:lnTo>
                  <a:pt x="152400" y="66675"/>
                </a:lnTo>
                <a:lnTo>
                  <a:pt x="142875" y="66675"/>
                </a:lnTo>
                <a:lnTo>
                  <a:pt x="123825" y="66675"/>
                </a:lnTo>
                <a:lnTo>
                  <a:pt x="114300" y="66675"/>
                </a:lnTo>
                <a:lnTo>
                  <a:pt x="104775" y="57150"/>
                </a:lnTo>
                <a:lnTo>
                  <a:pt x="95250" y="47625"/>
                </a:lnTo>
                <a:lnTo>
                  <a:pt x="95250" y="38100"/>
                </a:lnTo>
                <a:lnTo>
                  <a:pt x="95250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19050"/>
                </a:lnTo>
                <a:lnTo>
                  <a:pt x="171450" y="28575"/>
                </a:lnTo>
                <a:lnTo>
                  <a:pt x="180975" y="47625"/>
                </a:lnTo>
                <a:lnTo>
                  <a:pt x="180975" y="76200"/>
                </a:lnTo>
                <a:lnTo>
                  <a:pt x="190500" y="95250"/>
                </a:lnTo>
                <a:lnTo>
                  <a:pt x="180975" y="123825"/>
                </a:lnTo>
                <a:lnTo>
                  <a:pt x="180975" y="152400"/>
                </a:lnTo>
                <a:lnTo>
                  <a:pt x="171450" y="171450"/>
                </a:lnTo>
                <a:lnTo>
                  <a:pt x="161925" y="200025"/>
                </a:lnTo>
                <a:lnTo>
                  <a:pt x="152400" y="228600"/>
                </a:lnTo>
                <a:lnTo>
                  <a:pt x="123825" y="247650"/>
                </a:lnTo>
                <a:lnTo>
                  <a:pt x="104775" y="266700"/>
                </a:lnTo>
                <a:lnTo>
                  <a:pt x="85725" y="285750"/>
                </a:lnTo>
                <a:lnTo>
                  <a:pt x="66675" y="295275"/>
                </a:lnTo>
                <a:lnTo>
                  <a:pt x="47625" y="304800"/>
                </a:lnTo>
                <a:lnTo>
                  <a:pt x="28575" y="304800"/>
                </a:lnTo>
                <a:lnTo>
                  <a:pt x="19050" y="304800"/>
                </a:lnTo>
                <a:lnTo>
                  <a:pt x="9525" y="304800"/>
                </a:lnTo>
                <a:lnTo>
                  <a:pt x="0" y="295275"/>
                </a:lnTo>
                <a:lnTo>
                  <a:pt x="0" y="276225"/>
                </a:lnTo>
                <a:lnTo>
                  <a:pt x="9525" y="266700"/>
                </a:lnTo>
                <a:lnTo>
                  <a:pt x="9525" y="247650"/>
                </a:lnTo>
                <a:lnTo>
                  <a:pt x="28575" y="238125"/>
                </a:lnTo>
                <a:lnTo>
                  <a:pt x="38100" y="228600"/>
                </a:lnTo>
                <a:lnTo>
                  <a:pt x="57150" y="228600"/>
                </a:lnTo>
                <a:lnTo>
                  <a:pt x="76200" y="228600"/>
                </a:lnTo>
                <a:lnTo>
                  <a:pt x="85725" y="228600"/>
                </a:lnTo>
                <a:lnTo>
                  <a:pt x="104775" y="238125"/>
                </a:lnTo>
                <a:lnTo>
                  <a:pt x="114300" y="247650"/>
                </a:lnTo>
                <a:lnTo>
                  <a:pt x="123825" y="257175"/>
                </a:lnTo>
                <a:lnTo>
                  <a:pt x="133350" y="266700"/>
                </a:lnTo>
                <a:lnTo>
                  <a:pt x="142875" y="285750"/>
                </a:lnTo>
                <a:lnTo>
                  <a:pt x="152400" y="295275"/>
                </a:lnTo>
                <a:lnTo>
                  <a:pt x="152400" y="304800"/>
                </a:lnTo>
                <a:lnTo>
                  <a:pt x="161925" y="314325"/>
                </a:lnTo>
                <a:lnTo>
                  <a:pt x="171450" y="314325"/>
                </a:lnTo>
                <a:lnTo>
                  <a:pt x="180975" y="314325"/>
                </a:lnTo>
                <a:lnTo>
                  <a:pt x="190500" y="314325"/>
                </a:lnTo>
                <a:lnTo>
                  <a:pt x="209550" y="304800"/>
                </a:lnTo>
                <a:lnTo>
                  <a:pt x="228600" y="304800"/>
                </a:lnTo>
                <a:lnTo>
                  <a:pt x="238125" y="295275"/>
                </a:lnTo>
                <a:lnTo>
                  <a:pt x="247650" y="295275"/>
                </a:lnTo>
                <a:lnTo>
                  <a:pt x="24765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олилиния 144"/>
          <p:cNvSpPr/>
          <p:nvPr/>
        </p:nvSpPr>
        <p:spPr>
          <a:xfrm>
            <a:off x="11144250" y="3609975"/>
            <a:ext cx="76201" cy="600076"/>
          </a:xfrm>
          <a:custGeom>
            <a:avLst/>
            <a:gdLst/>
            <a:ahLst/>
            <a:cxnLst/>
            <a:rect l="0" t="0" r="0" b="0"/>
            <a:pathLst>
              <a:path w="76201" h="600076">
                <a:moveTo>
                  <a:pt x="76200" y="0"/>
                </a:moveTo>
                <a:lnTo>
                  <a:pt x="76200" y="0"/>
                </a:lnTo>
                <a:lnTo>
                  <a:pt x="76200" y="19050"/>
                </a:lnTo>
                <a:lnTo>
                  <a:pt x="76200" y="47625"/>
                </a:lnTo>
                <a:lnTo>
                  <a:pt x="76200" y="76200"/>
                </a:lnTo>
                <a:lnTo>
                  <a:pt x="66675" y="114300"/>
                </a:lnTo>
                <a:lnTo>
                  <a:pt x="66675" y="161925"/>
                </a:lnTo>
                <a:lnTo>
                  <a:pt x="57150" y="209550"/>
                </a:lnTo>
                <a:lnTo>
                  <a:pt x="47625" y="257175"/>
                </a:lnTo>
                <a:lnTo>
                  <a:pt x="38100" y="314325"/>
                </a:lnTo>
                <a:lnTo>
                  <a:pt x="28575" y="361950"/>
                </a:lnTo>
                <a:lnTo>
                  <a:pt x="19050" y="419100"/>
                </a:lnTo>
                <a:lnTo>
                  <a:pt x="19050" y="466725"/>
                </a:lnTo>
                <a:lnTo>
                  <a:pt x="9525" y="514350"/>
                </a:lnTo>
                <a:lnTo>
                  <a:pt x="0" y="552450"/>
                </a:lnTo>
                <a:lnTo>
                  <a:pt x="0" y="581025"/>
                </a:lnTo>
                <a:lnTo>
                  <a:pt x="0" y="600075"/>
                </a:lnTo>
                <a:lnTo>
                  <a:pt x="0" y="600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11172825" y="3648075"/>
            <a:ext cx="152401" cy="190501"/>
          </a:xfrm>
          <a:custGeom>
            <a:avLst/>
            <a:gdLst/>
            <a:ahLst/>
            <a:cxnLst/>
            <a:rect l="0" t="0" r="0" b="0"/>
            <a:pathLst>
              <a:path w="152401" h="190501">
                <a:moveTo>
                  <a:pt x="28575" y="9525"/>
                </a:moveTo>
                <a:lnTo>
                  <a:pt x="28575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19050"/>
                </a:lnTo>
                <a:lnTo>
                  <a:pt x="142875" y="38100"/>
                </a:lnTo>
                <a:lnTo>
                  <a:pt x="152400" y="47625"/>
                </a:lnTo>
                <a:lnTo>
                  <a:pt x="152400" y="66675"/>
                </a:lnTo>
                <a:lnTo>
                  <a:pt x="152400" y="85725"/>
                </a:lnTo>
                <a:lnTo>
                  <a:pt x="152400" y="95250"/>
                </a:lnTo>
                <a:lnTo>
                  <a:pt x="142875" y="114300"/>
                </a:lnTo>
                <a:lnTo>
                  <a:pt x="123825" y="133350"/>
                </a:lnTo>
                <a:lnTo>
                  <a:pt x="104775" y="152400"/>
                </a:lnTo>
                <a:lnTo>
                  <a:pt x="85725" y="161925"/>
                </a:lnTo>
                <a:lnTo>
                  <a:pt x="66675" y="171450"/>
                </a:lnTo>
                <a:lnTo>
                  <a:pt x="47625" y="180975"/>
                </a:lnTo>
                <a:lnTo>
                  <a:pt x="19050" y="190500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олилиния 146"/>
          <p:cNvSpPr/>
          <p:nvPr/>
        </p:nvSpPr>
        <p:spPr>
          <a:xfrm>
            <a:off x="11315700" y="3771900"/>
            <a:ext cx="114301" cy="95251"/>
          </a:xfrm>
          <a:custGeom>
            <a:avLst/>
            <a:gdLst/>
            <a:ahLst/>
            <a:cxnLst/>
            <a:rect l="0" t="0" r="0" b="0"/>
            <a:pathLst>
              <a:path w="114301" h="95251">
                <a:moveTo>
                  <a:pt x="28575" y="76200"/>
                </a:moveTo>
                <a:lnTo>
                  <a:pt x="28575" y="85725"/>
                </a:lnTo>
                <a:lnTo>
                  <a:pt x="38100" y="85725"/>
                </a:lnTo>
                <a:lnTo>
                  <a:pt x="47625" y="95250"/>
                </a:lnTo>
                <a:lnTo>
                  <a:pt x="47625" y="95250"/>
                </a:lnTo>
                <a:lnTo>
                  <a:pt x="57150" y="95250"/>
                </a:lnTo>
                <a:lnTo>
                  <a:pt x="66675" y="95250"/>
                </a:lnTo>
                <a:lnTo>
                  <a:pt x="76200" y="85725"/>
                </a:lnTo>
                <a:lnTo>
                  <a:pt x="85725" y="76200"/>
                </a:lnTo>
                <a:lnTo>
                  <a:pt x="95250" y="66675"/>
                </a:lnTo>
                <a:lnTo>
                  <a:pt x="104775" y="47625"/>
                </a:lnTo>
                <a:lnTo>
                  <a:pt x="114300" y="28575"/>
                </a:lnTo>
                <a:lnTo>
                  <a:pt x="114300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85725" y="0"/>
                </a:lnTo>
                <a:lnTo>
                  <a:pt x="76200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28575" y="38100"/>
                </a:lnTo>
                <a:lnTo>
                  <a:pt x="19050" y="57150"/>
                </a:lnTo>
                <a:lnTo>
                  <a:pt x="9525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>
            <a:off x="11487150" y="3495675"/>
            <a:ext cx="180976" cy="323851"/>
          </a:xfrm>
          <a:custGeom>
            <a:avLst/>
            <a:gdLst/>
            <a:ahLst/>
            <a:cxnLst/>
            <a:rect l="0" t="0" r="0" b="0"/>
            <a:pathLst>
              <a:path w="180976" h="323851">
                <a:moveTo>
                  <a:pt x="57150" y="0"/>
                </a:moveTo>
                <a:lnTo>
                  <a:pt x="57150" y="0"/>
                </a:lnTo>
                <a:lnTo>
                  <a:pt x="57150" y="9525"/>
                </a:lnTo>
                <a:lnTo>
                  <a:pt x="57150" y="28575"/>
                </a:lnTo>
                <a:lnTo>
                  <a:pt x="57150" y="47625"/>
                </a:lnTo>
                <a:lnTo>
                  <a:pt x="47625" y="76200"/>
                </a:lnTo>
                <a:lnTo>
                  <a:pt x="47625" y="104775"/>
                </a:lnTo>
                <a:lnTo>
                  <a:pt x="38100" y="142875"/>
                </a:lnTo>
                <a:lnTo>
                  <a:pt x="28575" y="171450"/>
                </a:lnTo>
                <a:lnTo>
                  <a:pt x="19050" y="209550"/>
                </a:lnTo>
                <a:lnTo>
                  <a:pt x="19050" y="247650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314325"/>
                </a:lnTo>
                <a:lnTo>
                  <a:pt x="9525" y="323850"/>
                </a:lnTo>
                <a:lnTo>
                  <a:pt x="9525" y="323850"/>
                </a:lnTo>
                <a:lnTo>
                  <a:pt x="19050" y="323850"/>
                </a:lnTo>
                <a:lnTo>
                  <a:pt x="28575" y="323850"/>
                </a:lnTo>
                <a:lnTo>
                  <a:pt x="38100" y="304800"/>
                </a:lnTo>
                <a:lnTo>
                  <a:pt x="38100" y="285750"/>
                </a:lnTo>
                <a:lnTo>
                  <a:pt x="57150" y="266700"/>
                </a:lnTo>
                <a:lnTo>
                  <a:pt x="66675" y="238125"/>
                </a:lnTo>
                <a:lnTo>
                  <a:pt x="76200" y="209550"/>
                </a:lnTo>
                <a:lnTo>
                  <a:pt x="85725" y="171450"/>
                </a:lnTo>
                <a:lnTo>
                  <a:pt x="104775" y="142875"/>
                </a:lnTo>
                <a:lnTo>
                  <a:pt x="123825" y="114300"/>
                </a:lnTo>
                <a:lnTo>
                  <a:pt x="133350" y="85725"/>
                </a:lnTo>
                <a:lnTo>
                  <a:pt x="152400" y="57150"/>
                </a:lnTo>
                <a:lnTo>
                  <a:pt x="161925" y="38100"/>
                </a:lnTo>
                <a:lnTo>
                  <a:pt x="171450" y="28575"/>
                </a:lnTo>
                <a:lnTo>
                  <a:pt x="180975" y="19050"/>
                </a:lnTo>
                <a:lnTo>
                  <a:pt x="1809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олилиния 148"/>
          <p:cNvSpPr/>
          <p:nvPr/>
        </p:nvSpPr>
        <p:spPr>
          <a:xfrm>
            <a:off x="11553825" y="3743325"/>
            <a:ext cx="114301" cy="104776"/>
          </a:xfrm>
          <a:custGeom>
            <a:avLst/>
            <a:gdLst/>
            <a:ahLst/>
            <a:cxnLst/>
            <a:rect l="0" t="0" r="0" b="0"/>
            <a:pathLst>
              <a:path w="114301" h="104776">
                <a:moveTo>
                  <a:pt x="28575" y="66675"/>
                </a:moveTo>
                <a:lnTo>
                  <a:pt x="28575" y="66675"/>
                </a:lnTo>
                <a:lnTo>
                  <a:pt x="28575" y="76200"/>
                </a:lnTo>
                <a:lnTo>
                  <a:pt x="38100" y="85725"/>
                </a:lnTo>
                <a:lnTo>
                  <a:pt x="38100" y="95250"/>
                </a:lnTo>
                <a:lnTo>
                  <a:pt x="47625" y="104775"/>
                </a:lnTo>
                <a:lnTo>
                  <a:pt x="57150" y="104775"/>
                </a:lnTo>
                <a:lnTo>
                  <a:pt x="66675" y="104775"/>
                </a:lnTo>
                <a:lnTo>
                  <a:pt x="76200" y="95250"/>
                </a:lnTo>
                <a:lnTo>
                  <a:pt x="85725" y="85725"/>
                </a:lnTo>
                <a:lnTo>
                  <a:pt x="95250" y="76200"/>
                </a:lnTo>
                <a:lnTo>
                  <a:pt x="114300" y="57150"/>
                </a:lnTo>
                <a:lnTo>
                  <a:pt x="114300" y="47625"/>
                </a:lnTo>
                <a:lnTo>
                  <a:pt x="114300" y="28575"/>
                </a:lnTo>
                <a:lnTo>
                  <a:pt x="114300" y="19050"/>
                </a:lnTo>
                <a:lnTo>
                  <a:pt x="114300" y="9525"/>
                </a:lnTo>
                <a:lnTo>
                  <a:pt x="104775" y="0"/>
                </a:lnTo>
                <a:lnTo>
                  <a:pt x="95250" y="0"/>
                </a:lnTo>
                <a:lnTo>
                  <a:pt x="76200" y="0"/>
                </a:lnTo>
                <a:lnTo>
                  <a:pt x="66675" y="0"/>
                </a:lnTo>
                <a:lnTo>
                  <a:pt x="47625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олилиния 149"/>
          <p:cNvSpPr/>
          <p:nvPr/>
        </p:nvSpPr>
        <p:spPr>
          <a:xfrm>
            <a:off x="11725275" y="3829050"/>
            <a:ext cx="38101" cy="180976"/>
          </a:xfrm>
          <a:custGeom>
            <a:avLst/>
            <a:gdLst/>
            <a:ahLst/>
            <a:cxnLst/>
            <a:rect l="0" t="0" r="0" b="0"/>
            <a:pathLst>
              <a:path w="38101" h="180976">
                <a:moveTo>
                  <a:pt x="38100" y="0"/>
                </a:moveTo>
                <a:lnTo>
                  <a:pt x="38100" y="9525"/>
                </a:lnTo>
                <a:lnTo>
                  <a:pt x="38100" y="19050"/>
                </a:lnTo>
                <a:lnTo>
                  <a:pt x="38100" y="47625"/>
                </a:lnTo>
                <a:lnTo>
                  <a:pt x="38100" y="76200"/>
                </a:lnTo>
                <a:lnTo>
                  <a:pt x="38100" y="95250"/>
                </a:lnTo>
                <a:lnTo>
                  <a:pt x="28575" y="123825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олилиния 150"/>
          <p:cNvSpPr/>
          <p:nvPr/>
        </p:nvSpPr>
        <p:spPr>
          <a:xfrm>
            <a:off x="11820525" y="3581400"/>
            <a:ext cx="9526" cy="47626"/>
          </a:xfrm>
          <a:custGeom>
            <a:avLst/>
            <a:gdLst/>
            <a:ahLst/>
            <a:cxnLst/>
            <a:rect l="0" t="0" r="0" b="0"/>
            <a:pathLst>
              <a:path w="9526" h="4762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олилиния 151"/>
          <p:cNvSpPr/>
          <p:nvPr/>
        </p:nvSpPr>
        <p:spPr>
          <a:xfrm>
            <a:off x="4781550" y="4381500"/>
            <a:ext cx="200026" cy="333376"/>
          </a:xfrm>
          <a:custGeom>
            <a:avLst/>
            <a:gdLst/>
            <a:ahLst/>
            <a:cxnLst/>
            <a:rect l="0" t="0" r="0" b="0"/>
            <a:pathLst>
              <a:path w="200026" h="333376">
                <a:moveTo>
                  <a:pt x="85725" y="66675"/>
                </a:moveTo>
                <a:lnTo>
                  <a:pt x="85725" y="76200"/>
                </a:lnTo>
                <a:lnTo>
                  <a:pt x="85725" y="76200"/>
                </a:lnTo>
                <a:lnTo>
                  <a:pt x="76200" y="85725"/>
                </a:lnTo>
                <a:lnTo>
                  <a:pt x="66675" y="104775"/>
                </a:lnTo>
                <a:lnTo>
                  <a:pt x="57150" y="123825"/>
                </a:lnTo>
                <a:lnTo>
                  <a:pt x="38100" y="152400"/>
                </a:lnTo>
                <a:lnTo>
                  <a:pt x="28575" y="180975"/>
                </a:lnTo>
                <a:lnTo>
                  <a:pt x="19050" y="209550"/>
                </a:lnTo>
                <a:lnTo>
                  <a:pt x="19050" y="238125"/>
                </a:lnTo>
                <a:lnTo>
                  <a:pt x="9525" y="266700"/>
                </a:lnTo>
                <a:lnTo>
                  <a:pt x="9525" y="285750"/>
                </a:lnTo>
                <a:lnTo>
                  <a:pt x="19050" y="314325"/>
                </a:lnTo>
                <a:lnTo>
                  <a:pt x="19050" y="323850"/>
                </a:lnTo>
                <a:lnTo>
                  <a:pt x="28575" y="333375"/>
                </a:lnTo>
                <a:lnTo>
                  <a:pt x="47625" y="333375"/>
                </a:lnTo>
                <a:lnTo>
                  <a:pt x="57150" y="333375"/>
                </a:lnTo>
                <a:lnTo>
                  <a:pt x="76200" y="323850"/>
                </a:lnTo>
                <a:lnTo>
                  <a:pt x="95250" y="314325"/>
                </a:lnTo>
                <a:lnTo>
                  <a:pt x="114300" y="295275"/>
                </a:lnTo>
                <a:lnTo>
                  <a:pt x="123825" y="266700"/>
                </a:lnTo>
                <a:lnTo>
                  <a:pt x="142875" y="238125"/>
                </a:lnTo>
                <a:lnTo>
                  <a:pt x="161925" y="209550"/>
                </a:lnTo>
                <a:lnTo>
                  <a:pt x="171450" y="171450"/>
                </a:lnTo>
                <a:lnTo>
                  <a:pt x="180975" y="142875"/>
                </a:lnTo>
                <a:lnTo>
                  <a:pt x="190500" y="104775"/>
                </a:lnTo>
                <a:lnTo>
                  <a:pt x="200025" y="76200"/>
                </a:lnTo>
                <a:lnTo>
                  <a:pt x="200025" y="47625"/>
                </a:lnTo>
                <a:lnTo>
                  <a:pt x="200025" y="28575"/>
                </a:lnTo>
                <a:lnTo>
                  <a:pt x="190500" y="9525"/>
                </a:lnTo>
                <a:lnTo>
                  <a:pt x="180975" y="0"/>
                </a:lnTo>
                <a:lnTo>
                  <a:pt x="161925" y="0"/>
                </a:lnTo>
                <a:lnTo>
                  <a:pt x="152400" y="0"/>
                </a:lnTo>
                <a:lnTo>
                  <a:pt x="133350" y="9525"/>
                </a:lnTo>
                <a:lnTo>
                  <a:pt x="114300" y="28575"/>
                </a:lnTo>
                <a:lnTo>
                  <a:pt x="85725" y="47625"/>
                </a:lnTo>
                <a:lnTo>
                  <a:pt x="66675" y="76200"/>
                </a:lnTo>
                <a:lnTo>
                  <a:pt x="47625" y="104775"/>
                </a:lnTo>
                <a:lnTo>
                  <a:pt x="28575" y="133350"/>
                </a:lnTo>
                <a:lnTo>
                  <a:pt x="9525" y="161925"/>
                </a:lnTo>
                <a:lnTo>
                  <a:pt x="0" y="190500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олилиния 152"/>
          <p:cNvSpPr/>
          <p:nvPr/>
        </p:nvSpPr>
        <p:spPr>
          <a:xfrm>
            <a:off x="4838700" y="4543425"/>
            <a:ext cx="209551" cy="152401"/>
          </a:xfrm>
          <a:custGeom>
            <a:avLst/>
            <a:gdLst/>
            <a:ahLst/>
            <a:cxnLst/>
            <a:rect l="0" t="0" r="0" b="0"/>
            <a:pathLst>
              <a:path w="209551" h="152401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76200"/>
                </a:lnTo>
                <a:lnTo>
                  <a:pt x="0" y="85725"/>
                </a:lnTo>
                <a:lnTo>
                  <a:pt x="0" y="104775"/>
                </a:lnTo>
                <a:lnTo>
                  <a:pt x="9525" y="123825"/>
                </a:lnTo>
                <a:lnTo>
                  <a:pt x="19050" y="133350"/>
                </a:lnTo>
                <a:lnTo>
                  <a:pt x="28575" y="142875"/>
                </a:lnTo>
                <a:lnTo>
                  <a:pt x="47625" y="152400"/>
                </a:lnTo>
                <a:lnTo>
                  <a:pt x="66675" y="152400"/>
                </a:lnTo>
                <a:lnTo>
                  <a:pt x="85725" y="142875"/>
                </a:lnTo>
                <a:lnTo>
                  <a:pt x="114300" y="133350"/>
                </a:lnTo>
                <a:lnTo>
                  <a:pt x="142875" y="123825"/>
                </a:lnTo>
                <a:lnTo>
                  <a:pt x="171450" y="104775"/>
                </a:lnTo>
                <a:lnTo>
                  <a:pt x="200025" y="95250"/>
                </a:lnTo>
                <a:lnTo>
                  <a:pt x="209550" y="95250"/>
                </a:lnTo>
                <a:lnTo>
                  <a:pt x="20955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олилиния 153"/>
          <p:cNvSpPr/>
          <p:nvPr/>
        </p:nvSpPr>
        <p:spPr>
          <a:xfrm>
            <a:off x="5048250" y="4638675"/>
            <a:ext cx="95251" cy="238126"/>
          </a:xfrm>
          <a:custGeom>
            <a:avLst/>
            <a:gdLst/>
            <a:ahLst/>
            <a:cxnLst/>
            <a:rect l="0" t="0" r="0" b="0"/>
            <a:pathLst>
              <a:path w="95251" h="238126">
                <a:moveTo>
                  <a:pt x="38100" y="9525"/>
                </a:moveTo>
                <a:lnTo>
                  <a:pt x="38100" y="9525"/>
                </a:lnTo>
                <a:lnTo>
                  <a:pt x="38100" y="9525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66675" y="28575"/>
                </a:lnTo>
                <a:lnTo>
                  <a:pt x="76200" y="47625"/>
                </a:lnTo>
                <a:lnTo>
                  <a:pt x="76200" y="57150"/>
                </a:lnTo>
                <a:lnTo>
                  <a:pt x="66675" y="76200"/>
                </a:lnTo>
                <a:lnTo>
                  <a:pt x="66675" y="85725"/>
                </a:lnTo>
                <a:lnTo>
                  <a:pt x="57150" y="104775"/>
                </a:lnTo>
                <a:lnTo>
                  <a:pt x="38100" y="114300"/>
                </a:lnTo>
                <a:lnTo>
                  <a:pt x="28575" y="133350"/>
                </a:lnTo>
                <a:lnTo>
                  <a:pt x="19050" y="133350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19050" y="142875"/>
                </a:lnTo>
                <a:lnTo>
                  <a:pt x="28575" y="133350"/>
                </a:lnTo>
                <a:lnTo>
                  <a:pt x="38100" y="133350"/>
                </a:lnTo>
                <a:lnTo>
                  <a:pt x="47625" y="133350"/>
                </a:lnTo>
                <a:lnTo>
                  <a:pt x="66675" y="133350"/>
                </a:lnTo>
                <a:lnTo>
                  <a:pt x="76200" y="142875"/>
                </a:lnTo>
                <a:lnTo>
                  <a:pt x="85725" y="142875"/>
                </a:lnTo>
                <a:lnTo>
                  <a:pt x="95250" y="152400"/>
                </a:lnTo>
                <a:lnTo>
                  <a:pt x="95250" y="161925"/>
                </a:lnTo>
                <a:lnTo>
                  <a:pt x="95250" y="171450"/>
                </a:lnTo>
                <a:lnTo>
                  <a:pt x="95250" y="180975"/>
                </a:lnTo>
                <a:lnTo>
                  <a:pt x="85725" y="200025"/>
                </a:lnTo>
                <a:lnTo>
                  <a:pt x="76200" y="209550"/>
                </a:lnTo>
                <a:lnTo>
                  <a:pt x="66675" y="219075"/>
                </a:lnTo>
                <a:lnTo>
                  <a:pt x="47625" y="228600"/>
                </a:lnTo>
                <a:lnTo>
                  <a:pt x="38100" y="228600"/>
                </a:lnTo>
                <a:lnTo>
                  <a:pt x="28575" y="238125"/>
                </a:lnTo>
                <a:lnTo>
                  <a:pt x="19050" y="238125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олилиния 154"/>
          <p:cNvSpPr/>
          <p:nvPr/>
        </p:nvSpPr>
        <p:spPr>
          <a:xfrm>
            <a:off x="5200650" y="4705350"/>
            <a:ext cx="104776" cy="257176"/>
          </a:xfrm>
          <a:custGeom>
            <a:avLst/>
            <a:gdLst/>
            <a:ahLst/>
            <a:cxnLst/>
            <a:rect l="0" t="0" r="0" b="0"/>
            <a:pathLst>
              <a:path w="104776" h="257176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9525" y="95250"/>
                </a:lnTo>
                <a:lnTo>
                  <a:pt x="9525" y="95250"/>
                </a:lnTo>
                <a:lnTo>
                  <a:pt x="19050" y="95250"/>
                </a:lnTo>
                <a:lnTo>
                  <a:pt x="28575" y="95250"/>
                </a:lnTo>
                <a:lnTo>
                  <a:pt x="38100" y="85725"/>
                </a:lnTo>
                <a:lnTo>
                  <a:pt x="47625" y="76200"/>
                </a:lnTo>
                <a:lnTo>
                  <a:pt x="66675" y="57150"/>
                </a:lnTo>
                <a:lnTo>
                  <a:pt x="76200" y="47625"/>
                </a:lnTo>
                <a:lnTo>
                  <a:pt x="85725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104775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85725" y="28575"/>
                </a:lnTo>
                <a:lnTo>
                  <a:pt x="85725" y="47625"/>
                </a:lnTo>
                <a:lnTo>
                  <a:pt x="85725" y="66675"/>
                </a:lnTo>
                <a:lnTo>
                  <a:pt x="76200" y="95250"/>
                </a:lnTo>
                <a:lnTo>
                  <a:pt x="76200" y="123825"/>
                </a:lnTo>
                <a:lnTo>
                  <a:pt x="76200" y="152400"/>
                </a:lnTo>
                <a:lnTo>
                  <a:pt x="76200" y="190500"/>
                </a:lnTo>
                <a:lnTo>
                  <a:pt x="76200" y="219075"/>
                </a:lnTo>
                <a:lnTo>
                  <a:pt x="76200" y="238125"/>
                </a:lnTo>
                <a:lnTo>
                  <a:pt x="76200" y="247650"/>
                </a:lnTo>
                <a:lnTo>
                  <a:pt x="76200" y="257175"/>
                </a:lnTo>
                <a:lnTo>
                  <a:pt x="7620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олилиния 155"/>
          <p:cNvSpPr/>
          <p:nvPr/>
        </p:nvSpPr>
        <p:spPr>
          <a:xfrm>
            <a:off x="5419725" y="4610100"/>
            <a:ext cx="161926" cy="38101"/>
          </a:xfrm>
          <a:custGeom>
            <a:avLst/>
            <a:gdLst/>
            <a:ahLst/>
            <a:cxnLst/>
            <a:rect l="0" t="0" r="0" b="0"/>
            <a:pathLst>
              <a:path w="161926" h="38101">
                <a:moveTo>
                  <a:pt x="0" y="38100"/>
                </a:moveTo>
                <a:lnTo>
                  <a:pt x="0" y="38100"/>
                </a:lnTo>
                <a:lnTo>
                  <a:pt x="9525" y="28575"/>
                </a:lnTo>
                <a:lnTo>
                  <a:pt x="28575" y="28575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олилиния 156"/>
          <p:cNvSpPr/>
          <p:nvPr/>
        </p:nvSpPr>
        <p:spPr>
          <a:xfrm>
            <a:off x="5467350" y="4686300"/>
            <a:ext cx="104776" cy="1"/>
          </a:xfrm>
          <a:custGeom>
            <a:avLst/>
            <a:gdLst/>
            <a:ahLst/>
            <a:cxnLst/>
            <a:rect l="0" t="0" r="0" b="0"/>
            <a:pathLst>
              <a:path w="104776" h="1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олилиния 157"/>
          <p:cNvSpPr/>
          <p:nvPr/>
        </p:nvSpPr>
        <p:spPr>
          <a:xfrm>
            <a:off x="5734050" y="4314825"/>
            <a:ext cx="114301" cy="295276"/>
          </a:xfrm>
          <a:custGeom>
            <a:avLst/>
            <a:gdLst/>
            <a:ahLst/>
            <a:cxnLst/>
            <a:rect l="0" t="0" r="0" b="0"/>
            <a:pathLst>
              <a:path w="114301" h="295276">
                <a:moveTo>
                  <a:pt x="66675" y="0"/>
                </a:move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47625"/>
                </a:lnTo>
                <a:lnTo>
                  <a:pt x="57150" y="66675"/>
                </a:lnTo>
                <a:lnTo>
                  <a:pt x="47625" y="85725"/>
                </a:lnTo>
                <a:lnTo>
                  <a:pt x="38100" y="104775"/>
                </a:lnTo>
                <a:lnTo>
                  <a:pt x="28575" y="123825"/>
                </a:lnTo>
                <a:lnTo>
                  <a:pt x="28575" y="133350"/>
                </a:lnTo>
                <a:lnTo>
                  <a:pt x="19050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0" y="142875"/>
                </a:lnTo>
                <a:lnTo>
                  <a:pt x="9525" y="142875"/>
                </a:lnTo>
                <a:lnTo>
                  <a:pt x="9525" y="133350"/>
                </a:lnTo>
                <a:lnTo>
                  <a:pt x="19050" y="133350"/>
                </a:lnTo>
                <a:lnTo>
                  <a:pt x="28575" y="123825"/>
                </a:lnTo>
                <a:lnTo>
                  <a:pt x="38100" y="123825"/>
                </a:lnTo>
                <a:lnTo>
                  <a:pt x="47625" y="123825"/>
                </a:lnTo>
                <a:lnTo>
                  <a:pt x="66675" y="123825"/>
                </a:lnTo>
                <a:lnTo>
                  <a:pt x="76200" y="133350"/>
                </a:lnTo>
                <a:lnTo>
                  <a:pt x="85725" y="142875"/>
                </a:lnTo>
                <a:lnTo>
                  <a:pt x="95250" y="152400"/>
                </a:lnTo>
                <a:lnTo>
                  <a:pt x="104775" y="171450"/>
                </a:lnTo>
                <a:lnTo>
                  <a:pt x="114300" y="180975"/>
                </a:lnTo>
                <a:lnTo>
                  <a:pt x="114300" y="200025"/>
                </a:lnTo>
                <a:lnTo>
                  <a:pt x="104775" y="219075"/>
                </a:lnTo>
                <a:lnTo>
                  <a:pt x="104775" y="228600"/>
                </a:lnTo>
                <a:lnTo>
                  <a:pt x="95250" y="247650"/>
                </a:lnTo>
                <a:lnTo>
                  <a:pt x="85725" y="266700"/>
                </a:lnTo>
                <a:lnTo>
                  <a:pt x="76200" y="276225"/>
                </a:lnTo>
                <a:lnTo>
                  <a:pt x="57150" y="285750"/>
                </a:lnTo>
                <a:lnTo>
                  <a:pt x="47625" y="295275"/>
                </a:lnTo>
                <a:lnTo>
                  <a:pt x="38100" y="295275"/>
                </a:lnTo>
                <a:lnTo>
                  <a:pt x="3810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олилиния 158"/>
          <p:cNvSpPr/>
          <p:nvPr/>
        </p:nvSpPr>
        <p:spPr>
          <a:xfrm>
            <a:off x="5791200" y="4343400"/>
            <a:ext cx="190501" cy="28576"/>
          </a:xfrm>
          <a:custGeom>
            <a:avLst/>
            <a:gdLst/>
            <a:ahLst/>
            <a:cxnLst/>
            <a:rect l="0" t="0" r="0" b="0"/>
            <a:pathLst>
              <a:path w="190501" h="28576">
                <a:moveTo>
                  <a:pt x="0" y="9525"/>
                </a:move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19050"/>
                </a:lnTo>
                <a:lnTo>
                  <a:pt x="180975" y="28575"/>
                </a:lnTo>
                <a:lnTo>
                  <a:pt x="190500" y="28575"/>
                </a:lnTo>
                <a:lnTo>
                  <a:pt x="1905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олилиния 159"/>
          <p:cNvSpPr/>
          <p:nvPr/>
        </p:nvSpPr>
        <p:spPr>
          <a:xfrm>
            <a:off x="5686425" y="4591050"/>
            <a:ext cx="304801" cy="28576"/>
          </a:xfrm>
          <a:custGeom>
            <a:avLst/>
            <a:gdLst/>
            <a:ahLst/>
            <a:cxnLst/>
            <a:rect l="0" t="0" r="0" b="0"/>
            <a:pathLst>
              <a:path w="30480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66675" y="19050"/>
                </a:lnTo>
                <a:lnTo>
                  <a:pt x="85725" y="19050"/>
                </a:lnTo>
                <a:lnTo>
                  <a:pt x="114300" y="9525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19075" y="0"/>
                </a:lnTo>
                <a:lnTo>
                  <a:pt x="247650" y="0"/>
                </a:lnTo>
                <a:lnTo>
                  <a:pt x="266700" y="0"/>
                </a:lnTo>
                <a:lnTo>
                  <a:pt x="285750" y="9525"/>
                </a:lnTo>
                <a:lnTo>
                  <a:pt x="304800" y="9525"/>
                </a:lnTo>
                <a:lnTo>
                  <a:pt x="304800" y="9525"/>
                </a:lnTo>
                <a:lnTo>
                  <a:pt x="3048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олилиния 160"/>
          <p:cNvSpPr/>
          <p:nvPr/>
        </p:nvSpPr>
        <p:spPr>
          <a:xfrm>
            <a:off x="5676900" y="4676775"/>
            <a:ext cx="228601" cy="276226"/>
          </a:xfrm>
          <a:custGeom>
            <a:avLst/>
            <a:gdLst/>
            <a:ahLst/>
            <a:cxnLst/>
            <a:rect l="0" t="0" r="0" b="0"/>
            <a:pathLst>
              <a:path w="228601" h="276226">
                <a:moveTo>
                  <a:pt x="104775" y="66675"/>
                </a:moveTo>
                <a:lnTo>
                  <a:pt x="104775" y="66675"/>
                </a:lnTo>
                <a:lnTo>
                  <a:pt x="104775" y="66675"/>
                </a:lnTo>
                <a:lnTo>
                  <a:pt x="95250" y="57150"/>
                </a:lnTo>
                <a:lnTo>
                  <a:pt x="95250" y="47625"/>
                </a:lnTo>
                <a:lnTo>
                  <a:pt x="95250" y="28575"/>
                </a:lnTo>
                <a:lnTo>
                  <a:pt x="95250" y="19050"/>
                </a:lnTo>
                <a:lnTo>
                  <a:pt x="104775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71450" y="19050"/>
                </a:lnTo>
                <a:lnTo>
                  <a:pt x="180975" y="28575"/>
                </a:lnTo>
                <a:lnTo>
                  <a:pt x="190500" y="47625"/>
                </a:lnTo>
                <a:lnTo>
                  <a:pt x="190500" y="66675"/>
                </a:lnTo>
                <a:lnTo>
                  <a:pt x="190500" y="95250"/>
                </a:lnTo>
                <a:lnTo>
                  <a:pt x="190500" y="114300"/>
                </a:lnTo>
                <a:lnTo>
                  <a:pt x="180975" y="133350"/>
                </a:lnTo>
                <a:lnTo>
                  <a:pt x="171450" y="161925"/>
                </a:lnTo>
                <a:lnTo>
                  <a:pt x="161925" y="180975"/>
                </a:lnTo>
                <a:lnTo>
                  <a:pt x="133350" y="200025"/>
                </a:lnTo>
                <a:lnTo>
                  <a:pt x="114300" y="228600"/>
                </a:lnTo>
                <a:lnTo>
                  <a:pt x="95250" y="238125"/>
                </a:lnTo>
                <a:lnTo>
                  <a:pt x="66675" y="257175"/>
                </a:lnTo>
                <a:lnTo>
                  <a:pt x="47625" y="257175"/>
                </a:lnTo>
                <a:lnTo>
                  <a:pt x="28575" y="266700"/>
                </a:lnTo>
                <a:lnTo>
                  <a:pt x="19050" y="266700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47650"/>
                </a:lnTo>
                <a:lnTo>
                  <a:pt x="0" y="228600"/>
                </a:lnTo>
                <a:lnTo>
                  <a:pt x="9525" y="209550"/>
                </a:lnTo>
                <a:lnTo>
                  <a:pt x="28575" y="200025"/>
                </a:lnTo>
                <a:lnTo>
                  <a:pt x="47625" y="180975"/>
                </a:lnTo>
                <a:lnTo>
                  <a:pt x="76200" y="171450"/>
                </a:lnTo>
                <a:lnTo>
                  <a:pt x="95250" y="161925"/>
                </a:lnTo>
                <a:lnTo>
                  <a:pt x="123825" y="161925"/>
                </a:lnTo>
                <a:lnTo>
                  <a:pt x="142875" y="161925"/>
                </a:lnTo>
                <a:lnTo>
                  <a:pt x="161925" y="171450"/>
                </a:lnTo>
                <a:lnTo>
                  <a:pt x="180975" y="180975"/>
                </a:lnTo>
                <a:lnTo>
                  <a:pt x="200025" y="200025"/>
                </a:lnTo>
                <a:lnTo>
                  <a:pt x="209550" y="219075"/>
                </a:lnTo>
                <a:lnTo>
                  <a:pt x="219075" y="238125"/>
                </a:lnTo>
                <a:lnTo>
                  <a:pt x="219075" y="257175"/>
                </a:lnTo>
                <a:lnTo>
                  <a:pt x="228600" y="266700"/>
                </a:lnTo>
                <a:lnTo>
                  <a:pt x="228600" y="276225"/>
                </a:lnTo>
                <a:lnTo>
                  <a:pt x="228600" y="276225"/>
                </a:lnTo>
                <a:lnTo>
                  <a:pt x="22860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олилиния 161"/>
          <p:cNvSpPr/>
          <p:nvPr/>
        </p:nvSpPr>
        <p:spPr>
          <a:xfrm>
            <a:off x="6086475" y="4410075"/>
            <a:ext cx="180976" cy="304801"/>
          </a:xfrm>
          <a:custGeom>
            <a:avLst/>
            <a:gdLst/>
            <a:ahLst/>
            <a:cxnLst/>
            <a:rect l="0" t="0" r="0" b="0"/>
            <a:pathLst>
              <a:path w="180976" h="304801">
                <a:moveTo>
                  <a:pt x="0" y="95250"/>
                </a:moveTo>
                <a:lnTo>
                  <a:pt x="0" y="95250"/>
                </a:lnTo>
                <a:lnTo>
                  <a:pt x="9525" y="95250"/>
                </a:lnTo>
                <a:lnTo>
                  <a:pt x="9525" y="95250"/>
                </a:lnTo>
                <a:lnTo>
                  <a:pt x="9525" y="95250"/>
                </a:lnTo>
                <a:lnTo>
                  <a:pt x="19050" y="95250"/>
                </a:lnTo>
                <a:lnTo>
                  <a:pt x="28575" y="104775"/>
                </a:lnTo>
                <a:lnTo>
                  <a:pt x="38100" y="114300"/>
                </a:lnTo>
                <a:lnTo>
                  <a:pt x="47625" y="123825"/>
                </a:lnTo>
                <a:lnTo>
                  <a:pt x="57150" y="142875"/>
                </a:lnTo>
                <a:lnTo>
                  <a:pt x="66675" y="161925"/>
                </a:lnTo>
                <a:lnTo>
                  <a:pt x="76200" y="190500"/>
                </a:lnTo>
                <a:lnTo>
                  <a:pt x="76200" y="209550"/>
                </a:lnTo>
                <a:lnTo>
                  <a:pt x="85725" y="228600"/>
                </a:lnTo>
                <a:lnTo>
                  <a:pt x="85725" y="257175"/>
                </a:lnTo>
                <a:lnTo>
                  <a:pt x="85725" y="276225"/>
                </a:lnTo>
                <a:lnTo>
                  <a:pt x="76200" y="285750"/>
                </a:lnTo>
                <a:lnTo>
                  <a:pt x="76200" y="295275"/>
                </a:lnTo>
                <a:lnTo>
                  <a:pt x="76200" y="295275"/>
                </a:lnTo>
                <a:lnTo>
                  <a:pt x="66675" y="304800"/>
                </a:lnTo>
                <a:lnTo>
                  <a:pt x="66675" y="304800"/>
                </a:lnTo>
                <a:lnTo>
                  <a:pt x="66675" y="295275"/>
                </a:lnTo>
                <a:lnTo>
                  <a:pt x="66675" y="285750"/>
                </a:lnTo>
                <a:lnTo>
                  <a:pt x="66675" y="266700"/>
                </a:lnTo>
                <a:lnTo>
                  <a:pt x="66675" y="247650"/>
                </a:lnTo>
                <a:lnTo>
                  <a:pt x="66675" y="219075"/>
                </a:lnTo>
                <a:lnTo>
                  <a:pt x="76200" y="190500"/>
                </a:lnTo>
                <a:lnTo>
                  <a:pt x="95250" y="171450"/>
                </a:lnTo>
                <a:lnTo>
                  <a:pt x="104775" y="142875"/>
                </a:lnTo>
                <a:lnTo>
                  <a:pt x="114300" y="123825"/>
                </a:lnTo>
                <a:lnTo>
                  <a:pt x="123825" y="95250"/>
                </a:lnTo>
                <a:lnTo>
                  <a:pt x="142875" y="76200"/>
                </a:lnTo>
                <a:lnTo>
                  <a:pt x="152400" y="57150"/>
                </a:lnTo>
                <a:lnTo>
                  <a:pt x="171450" y="47625"/>
                </a:lnTo>
                <a:lnTo>
                  <a:pt x="171450" y="38100"/>
                </a:lnTo>
                <a:lnTo>
                  <a:pt x="180975" y="28575"/>
                </a:lnTo>
                <a:lnTo>
                  <a:pt x="180975" y="19050"/>
                </a:lnTo>
                <a:lnTo>
                  <a:pt x="180975" y="19050"/>
                </a:lnTo>
                <a:lnTo>
                  <a:pt x="180975" y="9525"/>
                </a:lnTo>
                <a:lnTo>
                  <a:pt x="180975" y="9525"/>
                </a:lnTo>
                <a:lnTo>
                  <a:pt x="180975" y="0"/>
                </a:lnTo>
                <a:lnTo>
                  <a:pt x="18097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олилиния 162"/>
          <p:cNvSpPr/>
          <p:nvPr/>
        </p:nvSpPr>
        <p:spPr>
          <a:xfrm>
            <a:off x="6372225" y="4362450"/>
            <a:ext cx="209551" cy="390526"/>
          </a:xfrm>
          <a:custGeom>
            <a:avLst/>
            <a:gdLst/>
            <a:ahLst/>
            <a:cxnLst/>
            <a:rect l="0" t="0" r="0" b="0"/>
            <a:pathLst>
              <a:path w="209551" h="390526">
                <a:moveTo>
                  <a:pt x="66675" y="0"/>
                </a:moveTo>
                <a:lnTo>
                  <a:pt x="66675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66675" y="47625"/>
                </a:lnTo>
                <a:lnTo>
                  <a:pt x="66675" y="76200"/>
                </a:lnTo>
                <a:lnTo>
                  <a:pt x="57150" y="104775"/>
                </a:lnTo>
                <a:lnTo>
                  <a:pt x="57150" y="133350"/>
                </a:lnTo>
                <a:lnTo>
                  <a:pt x="57150" y="161925"/>
                </a:lnTo>
                <a:lnTo>
                  <a:pt x="47625" y="200025"/>
                </a:lnTo>
                <a:lnTo>
                  <a:pt x="38100" y="228600"/>
                </a:lnTo>
                <a:lnTo>
                  <a:pt x="28575" y="266700"/>
                </a:lnTo>
                <a:lnTo>
                  <a:pt x="28575" y="295275"/>
                </a:lnTo>
                <a:lnTo>
                  <a:pt x="19050" y="323850"/>
                </a:lnTo>
                <a:lnTo>
                  <a:pt x="9525" y="342900"/>
                </a:lnTo>
                <a:lnTo>
                  <a:pt x="9525" y="361950"/>
                </a:lnTo>
                <a:lnTo>
                  <a:pt x="9525" y="371475"/>
                </a:lnTo>
                <a:lnTo>
                  <a:pt x="9525" y="381000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  <a:lnTo>
                  <a:pt x="0" y="381000"/>
                </a:lnTo>
                <a:lnTo>
                  <a:pt x="0" y="371475"/>
                </a:lnTo>
                <a:lnTo>
                  <a:pt x="0" y="361950"/>
                </a:lnTo>
                <a:lnTo>
                  <a:pt x="0" y="342900"/>
                </a:lnTo>
                <a:lnTo>
                  <a:pt x="0" y="333375"/>
                </a:lnTo>
                <a:lnTo>
                  <a:pt x="9525" y="314325"/>
                </a:lnTo>
                <a:lnTo>
                  <a:pt x="9525" y="304800"/>
                </a:lnTo>
                <a:lnTo>
                  <a:pt x="9525" y="285750"/>
                </a:lnTo>
                <a:lnTo>
                  <a:pt x="9525" y="257175"/>
                </a:lnTo>
                <a:lnTo>
                  <a:pt x="9525" y="238125"/>
                </a:lnTo>
                <a:lnTo>
                  <a:pt x="9525" y="219075"/>
                </a:lnTo>
                <a:lnTo>
                  <a:pt x="9525" y="190500"/>
                </a:lnTo>
                <a:lnTo>
                  <a:pt x="9525" y="171450"/>
                </a:lnTo>
                <a:lnTo>
                  <a:pt x="19050" y="142875"/>
                </a:lnTo>
                <a:lnTo>
                  <a:pt x="28575" y="123825"/>
                </a:lnTo>
                <a:lnTo>
                  <a:pt x="38100" y="104775"/>
                </a:lnTo>
                <a:lnTo>
                  <a:pt x="47625" y="85725"/>
                </a:lnTo>
                <a:lnTo>
                  <a:pt x="57150" y="66675"/>
                </a:lnTo>
                <a:lnTo>
                  <a:pt x="66675" y="57150"/>
                </a:lnTo>
                <a:lnTo>
                  <a:pt x="76200" y="47625"/>
                </a:lnTo>
                <a:lnTo>
                  <a:pt x="85725" y="47625"/>
                </a:lnTo>
                <a:lnTo>
                  <a:pt x="95250" y="38100"/>
                </a:lnTo>
                <a:lnTo>
                  <a:pt x="104775" y="38100"/>
                </a:lnTo>
                <a:lnTo>
                  <a:pt x="114300" y="47625"/>
                </a:lnTo>
                <a:lnTo>
                  <a:pt x="123825" y="57150"/>
                </a:lnTo>
                <a:lnTo>
                  <a:pt x="133350" y="66675"/>
                </a:lnTo>
                <a:lnTo>
                  <a:pt x="133350" y="85725"/>
                </a:lnTo>
                <a:lnTo>
                  <a:pt x="142875" y="95250"/>
                </a:lnTo>
                <a:lnTo>
                  <a:pt x="152400" y="114300"/>
                </a:lnTo>
                <a:lnTo>
                  <a:pt x="152400" y="133350"/>
                </a:lnTo>
                <a:lnTo>
                  <a:pt x="152400" y="161925"/>
                </a:lnTo>
                <a:lnTo>
                  <a:pt x="142875" y="171450"/>
                </a:lnTo>
                <a:lnTo>
                  <a:pt x="133350" y="190500"/>
                </a:lnTo>
                <a:lnTo>
                  <a:pt x="123825" y="209550"/>
                </a:lnTo>
                <a:lnTo>
                  <a:pt x="114300" y="228600"/>
                </a:lnTo>
                <a:lnTo>
                  <a:pt x="104775" y="238125"/>
                </a:lnTo>
                <a:lnTo>
                  <a:pt x="85725" y="238125"/>
                </a:lnTo>
                <a:lnTo>
                  <a:pt x="76200" y="247650"/>
                </a:lnTo>
                <a:lnTo>
                  <a:pt x="57150" y="247650"/>
                </a:lnTo>
                <a:lnTo>
                  <a:pt x="47625" y="247650"/>
                </a:lnTo>
                <a:lnTo>
                  <a:pt x="38100" y="247650"/>
                </a:lnTo>
                <a:lnTo>
                  <a:pt x="28575" y="247650"/>
                </a:lnTo>
                <a:lnTo>
                  <a:pt x="19050" y="238125"/>
                </a:lnTo>
                <a:lnTo>
                  <a:pt x="19050" y="238125"/>
                </a:lnTo>
                <a:lnTo>
                  <a:pt x="19050" y="238125"/>
                </a:lnTo>
                <a:lnTo>
                  <a:pt x="19050" y="238125"/>
                </a:lnTo>
                <a:lnTo>
                  <a:pt x="28575" y="238125"/>
                </a:lnTo>
                <a:lnTo>
                  <a:pt x="38100" y="247650"/>
                </a:lnTo>
                <a:lnTo>
                  <a:pt x="47625" y="257175"/>
                </a:lnTo>
                <a:lnTo>
                  <a:pt x="47625" y="266700"/>
                </a:lnTo>
                <a:lnTo>
                  <a:pt x="57150" y="285750"/>
                </a:lnTo>
                <a:lnTo>
                  <a:pt x="66675" y="304800"/>
                </a:lnTo>
                <a:lnTo>
                  <a:pt x="76200" y="323850"/>
                </a:lnTo>
                <a:lnTo>
                  <a:pt x="85725" y="333375"/>
                </a:lnTo>
                <a:lnTo>
                  <a:pt x="95250" y="342900"/>
                </a:lnTo>
                <a:lnTo>
                  <a:pt x="104775" y="352425"/>
                </a:lnTo>
                <a:lnTo>
                  <a:pt x="123825" y="361950"/>
                </a:lnTo>
                <a:lnTo>
                  <a:pt x="142875" y="361950"/>
                </a:lnTo>
                <a:lnTo>
                  <a:pt x="161925" y="361950"/>
                </a:lnTo>
                <a:lnTo>
                  <a:pt x="180975" y="361950"/>
                </a:lnTo>
                <a:lnTo>
                  <a:pt x="200025" y="352425"/>
                </a:lnTo>
                <a:lnTo>
                  <a:pt x="209550" y="342900"/>
                </a:lnTo>
                <a:lnTo>
                  <a:pt x="20955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олилиния 163"/>
          <p:cNvSpPr/>
          <p:nvPr/>
        </p:nvSpPr>
        <p:spPr>
          <a:xfrm>
            <a:off x="6724650" y="4362450"/>
            <a:ext cx="114301" cy="552451"/>
          </a:xfrm>
          <a:custGeom>
            <a:avLst/>
            <a:gdLst/>
            <a:ahLst/>
            <a:cxnLst/>
            <a:rect l="0" t="0" r="0" b="0"/>
            <a:pathLst>
              <a:path w="114301" h="552451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9525"/>
                </a:lnTo>
                <a:lnTo>
                  <a:pt x="104775" y="28575"/>
                </a:lnTo>
                <a:lnTo>
                  <a:pt x="95250" y="47625"/>
                </a:lnTo>
                <a:lnTo>
                  <a:pt x="85725" y="66675"/>
                </a:lnTo>
                <a:lnTo>
                  <a:pt x="76200" y="95250"/>
                </a:lnTo>
                <a:lnTo>
                  <a:pt x="57150" y="123825"/>
                </a:lnTo>
                <a:lnTo>
                  <a:pt x="38100" y="161925"/>
                </a:lnTo>
                <a:lnTo>
                  <a:pt x="28575" y="209550"/>
                </a:lnTo>
                <a:lnTo>
                  <a:pt x="19050" y="247650"/>
                </a:lnTo>
                <a:lnTo>
                  <a:pt x="9525" y="285750"/>
                </a:lnTo>
                <a:lnTo>
                  <a:pt x="0" y="323850"/>
                </a:lnTo>
                <a:lnTo>
                  <a:pt x="0" y="371475"/>
                </a:lnTo>
                <a:lnTo>
                  <a:pt x="9525" y="409575"/>
                </a:lnTo>
                <a:lnTo>
                  <a:pt x="19050" y="438150"/>
                </a:lnTo>
                <a:lnTo>
                  <a:pt x="38100" y="466725"/>
                </a:lnTo>
                <a:lnTo>
                  <a:pt x="47625" y="495300"/>
                </a:lnTo>
                <a:lnTo>
                  <a:pt x="57150" y="514350"/>
                </a:lnTo>
                <a:lnTo>
                  <a:pt x="76200" y="533400"/>
                </a:lnTo>
                <a:lnTo>
                  <a:pt x="85725" y="542925"/>
                </a:lnTo>
                <a:lnTo>
                  <a:pt x="95250" y="552450"/>
                </a:lnTo>
                <a:lnTo>
                  <a:pt x="95250" y="552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олилиния 164"/>
          <p:cNvSpPr/>
          <p:nvPr/>
        </p:nvSpPr>
        <p:spPr>
          <a:xfrm>
            <a:off x="7010400" y="4467225"/>
            <a:ext cx="38101" cy="352426"/>
          </a:xfrm>
          <a:custGeom>
            <a:avLst/>
            <a:gdLst/>
            <a:ahLst/>
            <a:cxnLst/>
            <a:rect l="0" t="0" r="0" b="0"/>
            <a:pathLst>
              <a:path w="38101" h="35242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19050" y="66675"/>
                </a:lnTo>
                <a:lnTo>
                  <a:pt x="19050" y="95250"/>
                </a:lnTo>
                <a:lnTo>
                  <a:pt x="19050" y="114300"/>
                </a:lnTo>
                <a:lnTo>
                  <a:pt x="9525" y="133350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28600"/>
                </a:lnTo>
                <a:lnTo>
                  <a:pt x="9525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314325"/>
                </a:lnTo>
                <a:lnTo>
                  <a:pt x="9525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олилиния 165"/>
          <p:cNvSpPr/>
          <p:nvPr/>
        </p:nvSpPr>
        <p:spPr>
          <a:xfrm>
            <a:off x="6953250" y="4429125"/>
            <a:ext cx="228601" cy="38101"/>
          </a:xfrm>
          <a:custGeom>
            <a:avLst/>
            <a:gdLst/>
            <a:ahLst/>
            <a:cxnLst/>
            <a:rect l="0" t="0" r="0" b="0"/>
            <a:pathLst>
              <a:path w="228601" h="38101">
                <a:moveTo>
                  <a:pt x="19050" y="38100"/>
                </a:moveTo>
                <a:lnTo>
                  <a:pt x="19050" y="38100"/>
                </a:lnTo>
                <a:lnTo>
                  <a:pt x="9525" y="38100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олилиния 166"/>
          <p:cNvSpPr/>
          <p:nvPr/>
        </p:nvSpPr>
        <p:spPr>
          <a:xfrm>
            <a:off x="7124700" y="4629150"/>
            <a:ext cx="123826" cy="219076"/>
          </a:xfrm>
          <a:custGeom>
            <a:avLst/>
            <a:gdLst/>
            <a:ahLst/>
            <a:cxnLst/>
            <a:rect l="0" t="0" r="0" b="0"/>
            <a:pathLst>
              <a:path w="123826" h="219076">
                <a:moveTo>
                  <a:pt x="19050" y="19050"/>
                </a:move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23825" y="38100"/>
                </a:lnTo>
                <a:lnTo>
                  <a:pt x="114300" y="47625"/>
                </a:lnTo>
                <a:lnTo>
                  <a:pt x="114300" y="57150"/>
                </a:lnTo>
                <a:lnTo>
                  <a:pt x="114300" y="66675"/>
                </a:lnTo>
                <a:lnTo>
                  <a:pt x="104775" y="76200"/>
                </a:lnTo>
                <a:lnTo>
                  <a:pt x="95250" y="85725"/>
                </a:lnTo>
                <a:lnTo>
                  <a:pt x="76200" y="85725"/>
                </a:lnTo>
                <a:lnTo>
                  <a:pt x="66675" y="95250"/>
                </a:lnTo>
                <a:lnTo>
                  <a:pt x="66675" y="95250"/>
                </a:lnTo>
                <a:lnTo>
                  <a:pt x="57150" y="95250"/>
                </a:lnTo>
                <a:lnTo>
                  <a:pt x="57150" y="95250"/>
                </a:lnTo>
                <a:lnTo>
                  <a:pt x="57150" y="95250"/>
                </a:lnTo>
                <a:lnTo>
                  <a:pt x="57150" y="95250"/>
                </a:lnTo>
                <a:lnTo>
                  <a:pt x="57150" y="95250"/>
                </a:lnTo>
                <a:lnTo>
                  <a:pt x="66675" y="85725"/>
                </a:lnTo>
                <a:lnTo>
                  <a:pt x="66675" y="95250"/>
                </a:lnTo>
                <a:lnTo>
                  <a:pt x="66675" y="95250"/>
                </a:lnTo>
                <a:lnTo>
                  <a:pt x="76200" y="95250"/>
                </a:lnTo>
                <a:lnTo>
                  <a:pt x="85725" y="95250"/>
                </a:lnTo>
                <a:lnTo>
                  <a:pt x="95250" y="104775"/>
                </a:lnTo>
                <a:lnTo>
                  <a:pt x="104775" y="114300"/>
                </a:lnTo>
                <a:lnTo>
                  <a:pt x="114300" y="123825"/>
                </a:lnTo>
                <a:lnTo>
                  <a:pt x="114300" y="133350"/>
                </a:lnTo>
                <a:lnTo>
                  <a:pt x="123825" y="152400"/>
                </a:lnTo>
                <a:lnTo>
                  <a:pt x="114300" y="161925"/>
                </a:lnTo>
                <a:lnTo>
                  <a:pt x="114300" y="180975"/>
                </a:lnTo>
                <a:lnTo>
                  <a:pt x="104775" y="190500"/>
                </a:lnTo>
                <a:lnTo>
                  <a:pt x="95250" y="200025"/>
                </a:lnTo>
                <a:lnTo>
                  <a:pt x="85725" y="209550"/>
                </a:lnTo>
                <a:lnTo>
                  <a:pt x="66675" y="219075"/>
                </a:lnTo>
                <a:lnTo>
                  <a:pt x="57150" y="219075"/>
                </a:lnTo>
                <a:lnTo>
                  <a:pt x="38100" y="219075"/>
                </a:lnTo>
                <a:lnTo>
                  <a:pt x="28575" y="219075"/>
                </a:lnTo>
                <a:lnTo>
                  <a:pt x="19050" y="219075"/>
                </a:lnTo>
                <a:lnTo>
                  <a:pt x="9525" y="219075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олилиния 167"/>
          <p:cNvSpPr/>
          <p:nvPr/>
        </p:nvSpPr>
        <p:spPr>
          <a:xfrm>
            <a:off x="7362825" y="4591050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19050"/>
                </a:lnTo>
                <a:lnTo>
                  <a:pt x="161925" y="19050"/>
                </a:lnTo>
                <a:lnTo>
                  <a:pt x="1619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>
            <a:off x="7600950" y="4419600"/>
            <a:ext cx="57151" cy="390526"/>
          </a:xfrm>
          <a:custGeom>
            <a:avLst/>
            <a:gdLst/>
            <a:ahLst/>
            <a:cxnLst/>
            <a:rect l="0" t="0" r="0" b="0"/>
            <a:pathLst>
              <a:path w="57151" h="390526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76200"/>
                </a:lnTo>
                <a:lnTo>
                  <a:pt x="38100" y="95250"/>
                </a:lnTo>
                <a:lnTo>
                  <a:pt x="38100" y="123825"/>
                </a:lnTo>
                <a:lnTo>
                  <a:pt x="28575" y="152400"/>
                </a:lnTo>
                <a:lnTo>
                  <a:pt x="28575" y="180975"/>
                </a:lnTo>
                <a:lnTo>
                  <a:pt x="19050" y="200025"/>
                </a:lnTo>
                <a:lnTo>
                  <a:pt x="19050" y="238125"/>
                </a:lnTo>
                <a:lnTo>
                  <a:pt x="9525" y="266700"/>
                </a:lnTo>
                <a:lnTo>
                  <a:pt x="9525" y="295275"/>
                </a:lnTo>
                <a:lnTo>
                  <a:pt x="0" y="314325"/>
                </a:lnTo>
                <a:lnTo>
                  <a:pt x="0" y="342900"/>
                </a:lnTo>
                <a:lnTo>
                  <a:pt x="0" y="361950"/>
                </a:lnTo>
                <a:lnTo>
                  <a:pt x="0" y="371475"/>
                </a:lnTo>
                <a:lnTo>
                  <a:pt x="0" y="381000"/>
                </a:lnTo>
                <a:lnTo>
                  <a:pt x="0" y="390525"/>
                </a:lnTo>
                <a:lnTo>
                  <a:pt x="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олилиния 169"/>
          <p:cNvSpPr/>
          <p:nvPr/>
        </p:nvSpPr>
        <p:spPr>
          <a:xfrm>
            <a:off x="7581900" y="4391025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олилиния 170"/>
          <p:cNvSpPr/>
          <p:nvPr/>
        </p:nvSpPr>
        <p:spPr>
          <a:xfrm>
            <a:off x="7629525" y="4667250"/>
            <a:ext cx="161926" cy="238126"/>
          </a:xfrm>
          <a:custGeom>
            <a:avLst/>
            <a:gdLst/>
            <a:ahLst/>
            <a:cxnLst/>
            <a:rect l="0" t="0" r="0" b="0"/>
            <a:pathLst>
              <a:path w="161926" h="238126">
                <a:moveTo>
                  <a:pt x="47625" y="38100"/>
                </a:moveTo>
                <a:lnTo>
                  <a:pt x="47625" y="38100"/>
                </a:lnTo>
                <a:lnTo>
                  <a:pt x="47625" y="38100"/>
                </a:lnTo>
                <a:lnTo>
                  <a:pt x="38100" y="38100"/>
                </a:lnTo>
                <a:lnTo>
                  <a:pt x="38100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9525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85725" y="95250"/>
                </a:lnTo>
                <a:lnTo>
                  <a:pt x="85725" y="114300"/>
                </a:lnTo>
                <a:lnTo>
                  <a:pt x="66675" y="133350"/>
                </a:lnTo>
                <a:lnTo>
                  <a:pt x="57150" y="152400"/>
                </a:lnTo>
                <a:lnTo>
                  <a:pt x="38100" y="161925"/>
                </a:lnTo>
                <a:lnTo>
                  <a:pt x="28575" y="171450"/>
                </a:lnTo>
                <a:lnTo>
                  <a:pt x="19050" y="171450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9525" y="171450"/>
                </a:lnTo>
                <a:lnTo>
                  <a:pt x="19050" y="171450"/>
                </a:lnTo>
                <a:lnTo>
                  <a:pt x="28575" y="180975"/>
                </a:lnTo>
                <a:lnTo>
                  <a:pt x="38100" y="190500"/>
                </a:lnTo>
                <a:lnTo>
                  <a:pt x="47625" y="200025"/>
                </a:lnTo>
                <a:lnTo>
                  <a:pt x="57150" y="209550"/>
                </a:lnTo>
                <a:lnTo>
                  <a:pt x="66675" y="219075"/>
                </a:lnTo>
                <a:lnTo>
                  <a:pt x="85725" y="228600"/>
                </a:lnTo>
                <a:lnTo>
                  <a:pt x="95250" y="238125"/>
                </a:lnTo>
                <a:lnTo>
                  <a:pt x="104775" y="238125"/>
                </a:lnTo>
                <a:lnTo>
                  <a:pt x="114300" y="238125"/>
                </a:lnTo>
                <a:lnTo>
                  <a:pt x="133350" y="238125"/>
                </a:lnTo>
                <a:lnTo>
                  <a:pt x="142875" y="228600"/>
                </a:lnTo>
                <a:lnTo>
                  <a:pt x="152400" y="219075"/>
                </a:lnTo>
                <a:lnTo>
                  <a:pt x="161925" y="209550"/>
                </a:lnTo>
                <a:lnTo>
                  <a:pt x="16192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олилиния 171"/>
          <p:cNvSpPr/>
          <p:nvPr/>
        </p:nvSpPr>
        <p:spPr>
          <a:xfrm>
            <a:off x="7743825" y="4333875"/>
            <a:ext cx="171451" cy="819151"/>
          </a:xfrm>
          <a:custGeom>
            <a:avLst/>
            <a:gdLst/>
            <a:ahLst/>
            <a:cxnLst/>
            <a:rect l="0" t="0" r="0" b="0"/>
            <a:pathLst>
              <a:path w="171451" h="819151">
                <a:moveTo>
                  <a:pt x="85725" y="9525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28575"/>
                </a:lnTo>
                <a:lnTo>
                  <a:pt x="95250" y="47625"/>
                </a:lnTo>
                <a:lnTo>
                  <a:pt x="104775" y="66675"/>
                </a:lnTo>
                <a:lnTo>
                  <a:pt x="114300" y="95250"/>
                </a:lnTo>
                <a:lnTo>
                  <a:pt x="123825" y="123825"/>
                </a:lnTo>
                <a:lnTo>
                  <a:pt x="142875" y="161925"/>
                </a:lnTo>
                <a:lnTo>
                  <a:pt x="152400" y="200025"/>
                </a:lnTo>
                <a:lnTo>
                  <a:pt x="161925" y="247650"/>
                </a:lnTo>
                <a:lnTo>
                  <a:pt x="161925" y="285750"/>
                </a:lnTo>
                <a:lnTo>
                  <a:pt x="171450" y="342900"/>
                </a:lnTo>
                <a:lnTo>
                  <a:pt x="171450" y="390525"/>
                </a:lnTo>
                <a:lnTo>
                  <a:pt x="171450" y="438150"/>
                </a:lnTo>
                <a:lnTo>
                  <a:pt x="171450" y="485775"/>
                </a:lnTo>
                <a:lnTo>
                  <a:pt x="161925" y="542925"/>
                </a:lnTo>
                <a:lnTo>
                  <a:pt x="152400" y="590550"/>
                </a:lnTo>
                <a:lnTo>
                  <a:pt x="133350" y="638175"/>
                </a:lnTo>
                <a:lnTo>
                  <a:pt x="114300" y="676275"/>
                </a:lnTo>
                <a:lnTo>
                  <a:pt x="95250" y="714375"/>
                </a:lnTo>
                <a:lnTo>
                  <a:pt x="76200" y="752475"/>
                </a:lnTo>
                <a:lnTo>
                  <a:pt x="57150" y="781050"/>
                </a:lnTo>
                <a:lnTo>
                  <a:pt x="28575" y="800100"/>
                </a:lnTo>
                <a:lnTo>
                  <a:pt x="19050" y="809625"/>
                </a:lnTo>
                <a:lnTo>
                  <a:pt x="9525" y="819150"/>
                </a:lnTo>
                <a:lnTo>
                  <a:pt x="0" y="819150"/>
                </a:lnTo>
                <a:lnTo>
                  <a:pt x="0" y="819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олилиния 172"/>
          <p:cNvSpPr/>
          <p:nvPr/>
        </p:nvSpPr>
        <p:spPr>
          <a:xfrm>
            <a:off x="8001000" y="4610100"/>
            <a:ext cx="76201" cy="1"/>
          </a:xfrm>
          <a:custGeom>
            <a:avLst/>
            <a:gdLst/>
            <a:ahLst/>
            <a:cxnLst/>
            <a:rect l="0" t="0" r="0" b="0"/>
            <a:pathLst>
              <a:path w="762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олилиния 173"/>
          <p:cNvSpPr/>
          <p:nvPr/>
        </p:nvSpPr>
        <p:spPr>
          <a:xfrm>
            <a:off x="8001000" y="4676775"/>
            <a:ext cx="57151" cy="19051"/>
          </a:xfrm>
          <a:custGeom>
            <a:avLst/>
            <a:gdLst/>
            <a:ahLst/>
            <a:cxnLst/>
            <a:rect l="0" t="0" r="0" b="0"/>
            <a:pathLst>
              <a:path w="571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571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8239125" y="4333875"/>
            <a:ext cx="114301" cy="276226"/>
          </a:xfrm>
          <a:custGeom>
            <a:avLst/>
            <a:gdLst/>
            <a:ahLst/>
            <a:cxnLst/>
            <a:rect l="0" t="0" r="0" b="0"/>
            <a:pathLst>
              <a:path w="114301" h="276226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66675" y="47625"/>
                </a:lnTo>
                <a:lnTo>
                  <a:pt x="66675" y="57150"/>
                </a:lnTo>
                <a:lnTo>
                  <a:pt x="47625" y="76200"/>
                </a:lnTo>
                <a:lnTo>
                  <a:pt x="47625" y="85725"/>
                </a:lnTo>
                <a:lnTo>
                  <a:pt x="38100" y="104775"/>
                </a:lnTo>
                <a:lnTo>
                  <a:pt x="28575" y="114300"/>
                </a:lnTo>
                <a:lnTo>
                  <a:pt x="19050" y="123825"/>
                </a:lnTo>
                <a:lnTo>
                  <a:pt x="9525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9525" y="123825"/>
                </a:lnTo>
                <a:lnTo>
                  <a:pt x="9525" y="114300"/>
                </a:lnTo>
                <a:lnTo>
                  <a:pt x="28575" y="114300"/>
                </a:lnTo>
                <a:lnTo>
                  <a:pt x="38100" y="114300"/>
                </a:lnTo>
                <a:lnTo>
                  <a:pt x="47625" y="114300"/>
                </a:lnTo>
                <a:lnTo>
                  <a:pt x="57150" y="114300"/>
                </a:lnTo>
                <a:lnTo>
                  <a:pt x="76200" y="123825"/>
                </a:lnTo>
                <a:lnTo>
                  <a:pt x="85725" y="123825"/>
                </a:lnTo>
                <a:lnTo>
                  <a:pt x="95250" y="133350"/>
                </a:lnTo>
                <a:lnTo>
                  <a:pt x="104775" y="152400"/>
                </a:lnTo>
                <a:lnTo>
                  <a:pt x="104775" y="161925"/>
                </a:lnTo>
                <a:lnTo>
                  <a:pt x="114300" y="180975"/>
                </a:lnTo>
                <a:lnTo>
                  <a:pt x="114300" y="190500"/>
                </a:lnTo>
                <a:lnTo>
                  <a:pt x="114300" y="209550"/>
                </a:lnTo>
                <a:lnTo>
                  <a:pt x="104775" y="219075"/>
                </a:lnTo>
                <a:lnTo>
                  <a:pt x="95250" y="238125"/>
                </a:lnTo>
                <a:lnTo>
                  <a:pt x="95250" y="247650"/>
                </a:lnTo>
                <a:lnTo>
                  <a:pt x="76200" y="266700"/>
                </a:lnTo>
                <a:lnTo>
                  <a:pt x="66675" y="266700"/>
                </a:lnTo>
                <a:lnTo>
                  <a:pt x="57150" y="276225"/>
                </a:lnTo>
                <a:lnTo>
                  <a:pt x="47625" y="276225"/>
                </a:lnTo>
                <a:lnTo>
                  <a:pt x="476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>
            <a:off x="8324850" y="4295775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лилиния 176"/>
          <p:cNvSpPr/>
          <p:nvPr/>
        </p:nvSpPr>
        <p:spPr>
          <a:xfrm>
            <a:off x="8181975" y="4600575"/>
            <a:ext cx="266701" cy="28576"/>
          </a:xfrm>
          <a:custGeom>
            <a:avLst/>
            <a:gdLst/>
            <a:ahLst/>
            <a:cxnLst/>
            <a:rect l="0" t="0" r="0" b="0"/>
            <a:pathLst>
              <a:path w="26670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28575"/>
                </a:lnTo>
                <a:lnTo>
                  <a:pt x="47625" y="28575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47650" y="9525"/>
                </a:lnTo>
                <a:lnTo>
                  <a:pt x="257175" y="9525"/>
                </a:lnTo>
                <a:lnTo>
                  <a:pt x="266700" y="9525"/>
                </a:lnTo>
                <a:lnTo>
                  <a:pt x="2667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8172450" y="4695825"/>
            <a:ext cx="219076" cy="304801"/>
          </a:xfrm>
          <a:custGeom>
            <a:avLst/>
            <a:gdLst/>
            <a:ahLst/>
            <a:cxnLst/>
            <a:rect l="0" t="0" r="0" b="0"/>
            <a:pathLst>
              <a:path w="219076" h="304801">
                <a:moveTo>
                  <a:pt x="76200" y="76200"/>
                </a:moveTo>
                <a:lnTo>
                  <a:pt x="66675" y="76200"/>
                </a:lnTo>
                <a:lnTo>
                  <a:pt x="66675" y="76200"/>
                </a:lnTo>
                <a:lnTo>
                  <a:pt x="57150" y="66675"/>
                </a:lnTo>
                <a:lnTo>
                  <a:pt x="57150" y="57150"/>
                </a:lnTo>
                <a:lnTo>
                  <a:pt x="57150" y="47625"/>
                </a:lnTo>
                <a:lnTo>
                  <a:pt x="57150" y="28575"/>
                </a:lnTo>
                <a:lnTo>
                  <a:pt x="57150" y="19050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38100"/>
                </a:lnTo>
                <a:lnTo>
                  <a:pt x="152400" y="57150"/>
                </a:lnTo>
                <a:lnTo>
                  <a:pt x="152400" y="76200"/>
                </a:lnTo>
                <a:lnTo>
                  <a:pt x="152400" y="95250"/>
                </a:lnTo>
                <a:lnTo>
                  <a:pt x="142875" y="123825"/>
                </a:lnTo>
                <a:lnTo>
                  <a:pt x="142875" y="152400"/>
                </a:lnTo>
                <a:lnTo>
                  <a:pt x="133350" y="171450"/>
                </a:lnTo>
                <a:lnTo>
                  <a:pt x="123825" y="190500"/>
                </a:lnTo>
                <a:lnTo>
                  <a:pt x="114300" y="219075"/>
                </a:lnTo>
                <a:lnTo>
                  <a:pt x="95250" y="238125"/>
                </a:lnTo>
                <a:lnTo>
                  <a:pt x="76200" y="257175"/>
                </a:lnTo>
                <a:lnTo>
                  <a:pt x="66675" y="266700"/>
                </a:lnTo>
                <a:lnTo>
                  <a:pt x="47625" y="285750"/>
                </a:lnTo>
                <a:lnTo>
                  <a:pt x="28575" y="285750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85750"/>
                </a:lnTo>
                <a:lnTo>
                  <a:pt x="0" y="276225"/>
                </a:lnTo>
                <a:lnTo>
                  <a:pt x="0" y="257175"/>
                </a:lnTo>
                <a:lnTo>
                  <a:pt x="9525" y="247650"/>
                </a:lnTo>
                <a:lnTo>
                  <a:pt x="19050" y="228600"/>
                </a:lnTo>
                <a:lnTo>
                  <a:pt x="38100" y="219075"/>
                </a:lnTo>
                <a:lnTo>
                  <a:pt x="47625" y="200025"/>
                </a:lnTo>
                <a:lnTo>
                  <a:pt x="66675" y="190500"/>
                </a:lnTo>
                <a:lnTo>
                  <a:pt x="76200" y="180975"/>
                </a:lnTo>
                <a:lnTo>
                  <a:pt x="95250" y="180975"/>
                </a:lnTo>
                <a:lnTo>
                  <a:pt x="114300" y="190500"/>
                </a:lnTo>
                <a:lnTo>
                  <a:pt x="123825" y="190500"/>
                </a:lnTo>
                <a:lnTo>
                  <a:pt x="142875" y="209550"/>
                </a:lnTo>
                <a:lnTo>
                  <a:pt x="152400" y="219075"/>
                </a:lnTo>
                <a:lnTo>
                  <a:pt x="161925" y="238125"/>
                </a:lnTo>
                <a:lnTo>
                  <a:pt x="171450" y="247650"/>
                </a:lnTo>
                <a:lnTo>
                  <a:pt x="180975" y="266700"/>
                </a:lnTo>
                <a:lnTo>
                  <a:pt x="190500" y="276225"/>
                </a:lnTo>
                <a:lnTo>
                  <a:pt x="200025" y="295275"/>
                </a:lnTo>
                <a:lnTo>
                  <a:pt x="200025" y="304800"/>
                </a:lnTo>
                <a:lnTo>
                  <a:pt x="209550" y="304800"/>
                </a:lnTo>
                <a:lnTo>
                  <a:pt x="209550" y="304800"/>
                </a:lnTo>
                <a:lnTo>
                  <a:pt x="219075" y="304800"/>
                </a:lnTo>
                <a:lnTo>
                  <a:pt x="219075" y="295275"/>
                </a:lnTo>
                <a:lnTo>
                  <a:pt x="21907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олилиния 178"/>
          <p:cNvSpPr/>
          <p:nvPr/>
        </p:nvSpPr>
        <p:spPr>
          <a:xfrm>
            <a:off x="8610600" y="4324350"/>
            <a:ext cx="161926" cy="866776"/>
          </a:xfrm>
          <a:custGeom>
            <a:avLst/>
            <a:gdLst/>
            <a:ahLst/>
            <a:cxnLst/>
            <a:rect l="0" t="0" r="0" b="0"/>
            <a:pathLst>
              <a:path w="161926" h="866776">
                <a:moveTo>
                  <a:pt x="161925" y="0"/>
                </a:moveTo>
                <a:lnTo>
                  <a:pt x="161925" y="9525"/>
                </a:lnTo>
                <a:lnTo>
                  <a:pt x="161925" y="9525"/>
                </a:lnTo>
                <a:lnTo>
                  <a:pt x="152400" y="19050"/>
                </a:lnTo>
                <a:lnTo>
                  <a:pt x="142875" y="38100"/>
                </a:lnTo>
                <a:lnTo>
                  <a:pt x="133350" y="57150"/>
                </a:lnTo>
                <a:lnTo>
                  <a:pt x="114300" y="85725"/>
                </a:lnTo>
                <a:lnTo>
                  <a:pt x="104775" y="123825"/>
                </a:lnTo>
                <a:lnTo>
                  <a:pt x="85725" y="161925"/>
                </a:lnTo>
                <a:lnTo>
                  <a:pt x="66675" y="209550"/>
                </a:lnTo>
                <a:lnTo>
                  <a:pt x="57150" y="266700"/>
                </a:lnTo>
                <a:lnTo>
                  <a:pt x="38100" y="314325"/>
                </a:lnTo>
                <a:lnTo>
                  <a:pt x="19050" y="371475"/>
                </a:lnTo>
                <a:lnTo>
                  <a:pt x="9525" y="428625"/>
                </a:lnTo>
                <a:lnTo>
                  <a:pt x="9525" y="495300"/>
                </a:lnTo>
                <a:lnTo>
                  <a:pt x="0" y="542925"/>
                </a:lnTo>
                <a:lnTo>
                  <a:pt x="0" y="600075"/>
                </a:lnTo>
                <a:lnTo>
                  <a:pt x="9525" y="647700"/>
                </a:lnTo>
                <a:lnTo>
                  <a:pt x="9525" y="695325"/>
                </a:lnTo>
                <a:lnTo>
                  <a:pt x="19050" y="742950"/>
                </a:lnTo>
                <a:lnTo>
                  <a:pt x="28575" y="790575"/>
                </a:lnTo>
                <a:lnTo>
                  <a:pt x="38100" y="828675"/>
                </a:lnTo>
                <a:lnTo>
                  <a:pt x="47625" y="847725"/>
                </a:lnTo>
                <a:lnTo>
                  <a:pt x="57150" y="866775"/>
                </a:lnTo>
                <a:lnTo>
                  <a:pt x="57150" y="866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олилиния 179"/>
          <p:cNvSpPr/>
          <p:nvPr/>
        </p:nvSpPr>
        <p:spPr>
          <a:xfrm>
            <a:off x="8715375" y="4448175"/>
            <a:ext cx="314326" cy="323851"/>
          </a:xfrm>
          <a:custGeom>
            <a:avLst/>
            <a:gdLst/>
            <a:ahLst/>
            <a:cxnLst/>
            <a:rect l="0" t="0" r="0" b="0"/>
            <a:pathLst>
              <a:path w="314326" h="323851">
                <a:moveTo>
                  <a:pt x="171450" y="0"/>
                </a:moveTo>
                <a:lnTo>
                  <a:pt x="171450" y="9525"/>
                </a:lnTo>
                <a:lnTo>
                  <a:pt x="171450" y="9525"/>
                </a:lnTo>
                <a:lnTo>
                  <a:pt x="171450" y="28575"/>
                </a:lnTo>
                <a:lnTo>
                  <a:pt x="161925" y="47625"/>
                </a:lnTo>
                <a:lnTo>
                  <a:pt x="152400" y="66675"/>
                </a:lnTo>
                <a:lnTo>
                  <a:pt x="142875" y="76200"/>
                </a:lnTo>
                <a:lnTo>
                  <a:pt x="142875" y="85725"/>
                </a:lnTo>
                <a:lnTo>
                  <a:pt x="133350" y="95250"/>
                </a:lnTo>
                <a:lnTo>
                  <a:pt x="123825" y="95250"/>
                </a:lnTo>
                <a:lnTo>
                  <a:pt x="114300" y="104775"/>
                </a:lnTo>
                <a:lnTo>
                  <a:pt x="104775" y="95250"/>
                </a:lnTo>
                <a:lnTo>
                  <a:pt x="104775" y="95250"/>
                </a:lnTo>
                <a:lnTo>
                  <a:pt x="104775" y="85725"/>
                </a:lnTo>
                <a:lnTo>
                  <a:pt x="104775" y="76200"/>
                </a:lnTo>
                <a:lnTo>
                  <a:pt x="104775" y="57150"/>
                </a:lnTo>
                <a:lnTo>
                  <a:pt x="114300" y="47625"/>
                </a:lnTo>
                <a:lnTo>
                  <a:pt x="123825" y="28575"/>
                </a:lnTo>
                <a:lnTo>
                  <a:pt x="133350" y="19050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0"/>
                </a:lnTo>
                <a:lnTo>
                  <a:pt x="190500" y="9525"/>
                </a:lnTo>
                <a:lnTo>
                  <a:pt x="209550" y="9525"/>
                </a:lnTo>
                <a:lnTo>
                  <a:pt x="219075" y="28575"/>
                </a:lnTo>
                <a:lnTo>
                  <a:pt x="228600" y="38100"/>
                </a:lnTo>
                <a:lnTo>
                  <a:pt x="228600" y="57150"/>
                </a:lnTo>
                <a:lnTo>
                  <a:pt x="228600" y="85725"/>
                </a:lnTo>
                <a:lnTo>
                  <a:pt x="228600" y="114300"/>
                </a:lnTo>
                <a:lnTo>
                  <a:pt x="219075" y="133350"/>
                </a:lnTo>
                <a:lnTo>
                  <a:pt x="209550" y="171450"/>
                </a:lnTo>
                <a:lnTo>
                  <a:pt x="190500" y="190500"/>
                </a:lnTo>
                <a:lnTo>
                  <a:pt x="180975" y="219075"/>
                </a:lnTo>
                <a:lnTo>
                  <a:pt x="161925" y="247650"/>
                </a:lnTo>
                <a:lnTo>
                  <a:pt x="133350" y="266700"/>
                </a:lnTo>
                <a:lnTo>
                  <a:pt x="114300" y="285750"/>
                </a:lnTo>
                <a:lnTo>
                  <a:pt x="95250" y="304800"/>
                </a:lnTo>
                <a:lnTo>
                  <a:pt x="66675" y="314325"/>
                </a:lnTo>
                <a:lnTo>
                  <a:pt x="47625" y="323850"/>
                </a:lnTo>
                <a:lnTo>
                  <a:pt x="38100" y="323850"/>
                </a:lnTo>
                <a:lnTo>
                  <a:pt x="19050" y="323850"/>
                </a:lnTo>
                <a:lnTo>
                  <a:pt x="9525" y="323850"/>
                </a:lnTo>
                <a:lnTo>
                  <a:pt x="0" y="314325"/>
                </a:lnTo>
                <a:lnTo>
                  <a:pt x="0" y="304800"/>
                </a:lnTo>
                <a:lnTo>
                  <a:pt x="9525" y="295275"/>
                </a:lnTo>
                <a:lnTo>
                  <a:pt x="9525" y="285750"/>
                </a:lnTo>
                <a:lnTo>
                  <a:pt x="28575" y="266700"/>
                </a:lnTo>
                <a:lnTo>
                  <a:pt x="47625" y="257175"/>
                </a:lnTo>
                <a:lnTo>
                  <a:pt x="57150" y="247650"/>
                </a:lnTo>
                <a:lnTo>
                  <a:pt x="76200" y="247650"/>
                </a:lnTo>
                <a:lnTo>
                  <a:pt x="95250" y="247650"/>
                </a:lnTo>
                <a:lnTo>
                  <a:pt x="114300" y="247650"/>
                </a:lnTo>
                <a:lnTo>
                  <a:pt x="133350" y="257175"/>
                </a:lnTo>
                <a:lnTo>
                  <a:pt x="142875" y="266700"/>
                </a:lnTo>
                <a:lnTo>
                  <a:pt x="161925" y="276225"/>
                </a:lnTo>
                <a:lnTo>
                  <a:pt x="171450" y="285750"/>
                </a:lnTo>
                <a:lnTo>
                  <a:pt x="180975" y="295275"/>
                </a:lnTo>
                <a:lnTo>
                  <a:pt x="180975" y="304800"/>
                </a:lnTo>
                <a:lnTo>
                  <a:pt x="190500" y="314325"/>
                </a:lnTo>
                <a:lnTo>
                  <a:pt x="200025" y="314325"/>
                </a:lnTo>
                <a:lnTo>
                  <a:pt x="209550" y="314325"/>
                </a:lnTo>
                <a:lnTo>
                  <a:pt x="228600" y="314325"/>
                </a:lnTo>
                <a:lnTo>
                  <a:pt x="247650" y="314325"/>
                </a:lnTo>
                <a:lnTo>
                  <a:pt x="266700" y="304800"/>
                </a:lnTo>
                <a:lnTo>
                  <a:pt x="285750" y="304800"/>
                </a:lnTo>
                <a:lnTo>
                  <a:pt x="295275" y="304800"/>
                </a:lnTo>
                <a:lnTo>
                  <a:pt x="304800" y="295275"/>
                </a:lnTo>
                <a:lnTo>
                  <a:pt x="314325" y="295275"/>
                </a:lnTo>
                <a:lnTo>
                  <a:pt x="31432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3286125" y="2333625"/>
            <a:ext cx="57151" cy="76201"/>
          </a:xfrm>
          <a:custGeom>
            <a:avLst/>
            <a:gdLst/>
            <a:ahLst/>
            <a:cxnLst/>
            <a:rect l="0" t="0" r="0" b="0"/>
            <a:pathLst>
              <a:path w="57151" h="76201">
                <a:moveTo>
                  <a:pt x="19050" y="9525"/>
                </a:move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19050" y="66675"/>
                </a:lnTo>
                <a:lnTo>
                  <a:pt x="19050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47625" y="76200"/>
                </a:lnTo>
                <a:lnTo>
                  <a:pt x="47625" y="66675"/>
                </a:lnTo>
                <a:lnTo>
                  <a:pt x="47625" y="66675"/>
                </a:lnTo>
                <a:lnTo>
                  <a:pt x="57150" y="57150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28575"/>
                </a:lnTo>
                <a:lnTo>
                  <a:pt x="57150" y="28575"/>
                </a:lnTo>
                <a:lnTo>
                  <a:pt x="47625" y="19050"/>
                </a:lnTo>
                <a:lnTo>
                  <a:pt x="47625" y="9525"/>
                </a:lnTo>
                <a:lnTo>
                  <a:pt x="38100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19050" y="57150"/>
                </a:lnTo>
                <a:lnTo>
                  <a:pt x="28575" y="57150"/>
                </a:lnTo>
                <a:lnTo>
                  <a:pt x="28575" y="47625"/>
                </a:lnTo>
                <a:lnTo>
                  <a:pt x="38100" y="47625"/>
                </a:lnTo>
                <a:lnTo>
                  <a:pt x="47625" y="38100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9039225" y="4457700"/>
            <a:ext cx="66676" cy="619126"/>
          </a:xfrm>
          <a:custGeom>
            <a:avLst/>
            <a:gdLst/>
            <a:ahLst/>
            <a:cxnLst/>
            <a:rect l="0" t="0" r="0" b="0"/>
            <a:pathLst>
              <a:path w="66676" h="619126">
                <a:moveTo>
                  <a:pt x="66675" y="0"/>
                </a:moveTo>
                <a:lnTo>
                  <a:pt x="66675" y="0"/>
                </a:lnTo>
                <a:lnTo>
                  <a:pt x="66675" y="9525"/>
                </a:lnTo>
                <a:lnTo>
                  <a:pt x="57150" y="28575"/>
                </a:lnTo>
                <a:lnTo>
                  <a:pt x="57150" y="47625"/>
                </a:lnTo>
                <a:lnTo>
                  <a:pt x="47625" y="66675"/>
                </a:lnTo>
                <a:lnTo>
                  <a:pt x="47625" y="95250"/>
                </a:lnTo>
                <a:lnTo>
                  <a:pt x="38100" y="133350"/>
                </a:lnTo>
                <a:lnTo>
                  <a:pt x="28575" y="171450"/>
                </a:lnTo>
                <a:lnTo>
                  <a:pt x="28575" y="209550"/>
                </a:lnTo>
                <a:lnTo>
                  <a:pt x="19050" y="257175"/>
                </a:lnTo>
                <a:lnTo>
                  <a:pt x="19050" y="304800"/>
                </a:lnTo>
                <a:lnTo>
                  <a:pt x="9525" y="342900"/>
                </a:lnTo>
                <a:lnTo>
                  <a:pt x="9525" y="390525"/>
                </a:lnTo>
                <a:lnTo>
                  <a:pt x="9525" y="438150"/>
                </a:lnTo>
                <a:lnTo>
                  <a:pt x="9525" y="485775"/>
                </a:lnTo>
                <a:lnTo>
                  <a:pt x="9525" y="523875"/>
                </a:lnTo>
                <a:lnTo>
                  <a:pt x="0" y="552450"/>
                </a:lnTo>
                <a:lnTo>
                  <a:pt x="0" y="581025"/>
                </a:lnTo>
                <a:lnTo>
                  <a:pt x="0" y="600075"/>
                </a:lnTo>
                <a:lnTo>
                  <a:pt x="0" y="619125"/>
                </a:lnTo>
                <a:lnTo>
                  <a:pt x="0" y="619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олилиния 182"/>
          <p:cNvSpPr/>
          <p:nvPr/>
        </p:nvSpPr>
        <p:spPr>
          <a:xfrm>
            <a:off x="9020175" y="4505325"/>
            <a:ext cx="152401" cy="238126"/>
          </a:xfrm>
          <a:custGeom>
            <a:avLst/>
            <a:gdLst/>
            <a:ahLst/>
            <a:cxnLst/>
            <a:rect l="0" t="0" r="0" b="0"/>
            <a:pathLst>
              <a:path w="152401" h="238126">
                <a:moveTo>
                  <a:pt x="38100" y="47625"/>
                </a:moveTo>
                <a:lnTo>
                  <a:pt x="38100" y="38100"/>
                </a:lnTo>
                <a:lnTo>
                  <a:pt x="47625" y="28575"/>
                </a:lnTo>
                <a:lnTo>
                  <a:pt x="57150" y="2857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28575"/>
                </a:lnTo>
                <a:lnTo>
                  <a:pt x="142875" y="38100"/>
                </a:lnTo>
                <a:lnTo>
                  <a:pt x="152400" y="57150"/>
                </a:lnTo>
                <a:lnTo>
                  <a:pt x="152400" y="76200"/>
                </a:lnTo>
                <a:lnTo>
                  <a:pt x="142875" y="104775"/>
                </a:lnTo>
                <a:lnTo>
                  <a:pt x="133350" y="123825"/>
                </a:lnTo>
                <a:lnTo>
                  <a:pt x="123825" y="152400"/>
                </a:lnTo>
                <a:lnTo>
                  <a:pt x="114300" y="171450"/>
                </a:lnTo>
                <a:lnTo>
                  <a:pt x="95250" y="190500"/>
                </a:lnTo>
                <a:lnTo>
                  <a:pt x="76200" y="209550"/>
                </a:lnTo>
                <a:lnTo>
                  <a:pt x="66675" y="219075"/>
                </a:lnTo>
                <a:lnTo>
                  <a:pt x="47625" y="228600"/>
                </a:lnTo>
                <a:lnTo>
                  <a:pt x="28575" y="238125"/>
                </a:lnTo>
                <a:lnTo>
                  <a:pt x="19050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9172575" y="4619625"/>
            <a:ext cx="85726" cy="133351"/>
          </a:xfrm>
          <a:custGeom>
            <a:avLst/>
            <a:gdLst/>
            <a:ahLst/>
            <a:cxnLst/>
            <a:rect l="0" t="0" r="0" b="0"/>
            <a:pathLst>
              <a:path w="85726" h="133351">
                <a:moveTo>
                  <a:pt x="0" y="85725"/>
                </a:moveTo>
                <a:lnTo>
                  <a:pt x="0" y="95250"/>
                </a:lnTo>
                <a:lnTo>
                  <a:pt x="0" y="95250"/>
                </a:lnTo>
                <a:lnTo>
                  <a:pt x="0" y="104775"/>
                </a:lnTo>
                <a:lnTo>
                  <a:pt x="9525" y="123825"/>
                </a:lnTo>
                <a:lnTo>
                  <a:pt x="19050" y="123825"/>
                </a:lnTo>
                <a:lnTo>
                  <a:pt x="19050" y="133350"/>
                </a:lnTo>
                <a:lnTo>
                  <a:pt x="28575" y="123825"/>
                </a:lnTo>
                <a:lnTo>
                  <a:pt x="38100" y="123825"/>
                </a:lnTo>
                <a:lnTo>
                  <a:pt x="57150" y="114300"/>
                </a:lnTo>
                <a:lnTo>
                  <a:pt x="66675" y="95250"/>
                </a:lnTo>
                <a:lnTo>
                  <a:pt x="66675" y="85725"/>
                </a:lnTo>
                <a:lnTo>
                  <a:pt x="76200" y="66675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76200" y="0"/>
                </a:lnTo>
                <a:lnTo>
                  <a:pt x="66675" y="0"/>
                </a:lnTo>
                <a:lnTo>
                  <a:pt x="57150" y="0"/>
                </a:lnTo>
                <a:lnTo>
                  <a:pt x="47625" y="0"/>
                </a:lnTo>
                <a:lnTo>
                  <a:pt x="38100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9525" y="66675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>
            <a:off x="9353550" y="4324350"/>
            <a:ext cx="390526" cy="419101"/>
          </a:xfrm>
          <a:custGeom>
            <a:avLst/>
            <a:gdLst/>
            <a:ahLst/>
            <a:cxnLst/>
            <a:rect l="0" t="0" r="0" b="0"/>
            <a:pathLst>
              <a:path w="390526" h="419101">
                <a:moveTo>
                  <a:pt x="152400" y="66675"/>
                </a:moveTo>
                <a:lnTo>
                  <a:pt x="152400" y="66675"/>
                </a:lnTo>
                <a:lnTo>
                  <a:pt x="142875" y="66675"/>
                </a:lnTo>
                <a:lnTo>
                  <a:pt x="142875" y="76200"/>
                </a:lnTo>
                <a:lnTo>
                  <a:pt x="133350" y="85725"/>
                </a:lnTo>
                <a:lnTo>
                  <a:pt x="123825" y="85725"/>
                </a:lnTo>
                <a:lnTo>
                  <a:pt x="104775" y="95250"/>
                </a:lnTo>
                <a:lnTo>
                  <a:pt x="95250" y="104775"/>
                </a:lnTo>
                <a:lnTo>
                  <a:pt x="85725" y="104775"/>
                </a:lnTo>
                <a:lnTo>
                  <a:pt x="76200" y="95250"/>
                </a:lnTo>
                <a:lnTo>
                  <a:pt x="66675" y="85725"/>
                </a:lnTo>
                <a:lnTo>
                  <a:pt x="66675" y="76200"/>
                </a:lnTo>
                <a:lnTo>
                  <a:pt x="57150" y="57150"/>
                </a:lnTo>
                <a:lnTo>
                  <a:pt x="66675" y="47625"/>
                </a:lnTo>
                <a:lnTo>
                  <a:pt x="66675" y="38100"/>
                </a:lnTo>
                <a:lnTo>
                  <a:pt x="76200" y="19050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71450" y="28575"/>
                </a:lnTo>
                <a:lnTo>
                  <a:pt x="171450" y="47625"/>
                </a:lnTo>
                <a:lnTo>
                  <a:pt x="180975" y="76200"/>
                </a:lnTo>
                <a:lnTo>
                  <a:pt x="180975" y="95250"/>
                </a:lnTo>
                <a:lnTo>
                  <a:pt x="180975" y="133350"/>
                </a:lnTo>
                <a:lnTo>
                  <a:pt x="171450" y="161925"/>
                </a:lnTo>
                <a:lnTo>
                  <a:pt x="161925" y="200025"/>
                </a:lnTo>
                <a:lnTo>
                  <a:pt x="152400" y="238125"/>
                </a:lnTo>
                <a:lnTo>
                  <a:pt x="133350" y="276225"/>
                </a:lnTo>
                <a:lnTo>
                  <a:pt x="104775" y="304800"/>
                </a:lnTo>
                <a:lnTo>
                  <a:pt x="85725" y="342900"/>
                </a:lnTo>
                <a:lnTo>
                  <a:pt x="66675" y="361950"/>
                </a:lnTo>
                <a:lnTo>
                  <a:pt x="47625" y="381000"/>
                </a:lnTo>
                <a:lnTo>
                  <a:pt x="28575" y="390525"/>
                </a:lnTo>
                <a:lnTo>
                  <a:pt x="19050" y="390525"/>
                </a:lnTo>
                <a:lnTo>
                  <a:pt x="9525" y="390525"/>
                </a:lnTo>
                <a:lnTo>
                  <a:pt x="0" y="381000"/>
                </a:lnTo>
                <a:lnTo>
                  <a:pt x="0" y="371475"/>
                </a:lnTo>
                <a:lnTo>
                  <a:pt x="0" y="361950"/>
                </a:lnTo>
                <a:lnTo>
                  <a:pt x="0" y="342900"/>
                </a:lnTo>
                <a:lnTo>
                  <a:pt x="0" y="323850"/>
                </a:lnTo>
                <a:lnTo>
                  <a:pt x="19050" y="314325"/>
                </a:lnTo>
                <a:lnTo>
                  <a:pt x="28575" y="304800"/>
                </a:lnTo>
                <a:lnTo>
                  <a:pt x="38100" y="304800"/>
                </a:lnTo>
                <a:lnTo>
                  <a:pt x="47625" y="304800"/>
                </a:lnTo>
                <a:lnTo>
                  <a:pt x="57150" y="304800"/>
                </a:lnTo>
                <a:lnTo>
                  <a:pt x="66675" y="314325"/>
                </a:lnTo>
                <a:lnTo>
                  <a:pt x="76200" y="333375"/>
                </a:lnTo>
                <a:lnTo>
                  <a:pt x="85725" y="361950"/>
                </a:lnTo>
                <a:lnTo>
                  <a:pt x="95250" y="381000"/>
                </a:lnTo>
                <a:lnTo>
                  <a:pt x="104775" y="400050"/>
                </a:lnTo>
                <a:lnTo>
                  <a:pt x="114300" y="409575"/>
                </a:lnTo>
                <a:lnTo>
                  <a:pt x="114300" y="419100"/>
                </a:lnTo>
                <a:lnTo>
                  <a:pt x="123825" y="419100"/>
                </a:lnTo>
                <a:lnTo>
                  <a:pt x="133350" y="419100"/>
                </a:lnTo>
                <a:lnTo>
                  <a:pt x="152400" y="400050"/>
                </a:lnTo>
                <a:lnTo>
                  <a:pt x="161925" y="381000"/>
                </a:lnTo>
                <a:lnTo>
                  <a:pt x="180975" y="352425"/>
                </a:lnTo>
                <a:lnTo>
                  <a:pt x="190500" y="323850"/>
                </a:lnTo>
                <a:lnTo>
                  <a:pt x="209550" y="285750"/>
                </a:lnTo>
                <a:lnTo>
                  <a:pt x="219075" y="247650"/>
                </a:lnTo>
                <a:lnTo>
                  <a:pt x="238125" y="209550"/>
                </a:lnTo>
                <a:lnTo>
                  <a:pt x="247650" y="171450"/>
                </a:lnTo>
                <a:lnTo>
                  <a:pt x="257175" y="142875"/>
                </a:lnTo>
                <a:lnTo>
                  <a:pt x="266700" y="123825"/>
                </a:lnTo>
                <a:lnTo>
                  <a:pt x="266700" y="104775"/>
                </a:lnTo>
                <a:lnTo>
                  <a:pt x="266700" y="104775"/>
                </a:lnTo>
                <a:lnTo>
                  <a:pt x="276225" y="95250"/>
                </a:lnTo>
                <a:lnTo>
                  <a:pt x="276225" y="95250"/>
                </a:lnTo>
                <a:lnTo>
                  <a:pt x="276225" y="104775"/>
                </a:lnTo>
                <a:lnTo>
                  <a:pt x="276225" y="123825"/>
                </a:lnTo>
                <a:lnTo>
                  <a:pt x="266700" y="152400"/>
                </a:lnTo>
                <a:lnTo>
                  <a:pt x="266700" y="171450"/>
                </a:lnTo>
                <a:lnTo>
                  <a:pt x="257175" y="209550"/>
                </a:lnTo>
                <a:lnTo>
                  <a:pt x="257175" y="238125"/>
                </a:lnTo>
                <a:lnTo>
                  <a:pt x="247650" y="276225"/>
                </a:lnTo>
                <a:lnTo>
                  <a:pt x="238125" y="314325"/>
                </a:lnTo>
                <a:lnTo>
                  <a:pt x="238125" y="342900"/>
                </a:lnTo>
                <a:lnTo>
                  <a:pt x="238125" y="371475"/>
                </a:lnTo>
                <a:lnTo>
                  <a:pt x="238125" y="390525"/>
                </a:lnTo>
                <a:lnTo>
                  <a:pt x="247650" y="409575"/>
                </a:lnTo>
                <a:lnTo>
                  <a:pt x="247650" y="419100"/>
                </a:lnTo>
                <a:lnTo>
                  <a:pt x="257175" y="419100"/>
                </a:lnTo>
                <a:lnTo>
                  <a:pt x="266700" y="409575"/>
                </a:lnTo>
                <a:lnTo>
                  <a:pt x="276225" y="400050"/>
                </a:lnTo>
                <a:lnTo>
                  <a:pt x="295275" y="381000"/>
                </a:lnTo>
                <a:lnTo>
                  <a:pt x="304800" y="361950"/>
                </a:lnTo>
                <a:lnTo>
                  <a:pt x="314325" y="333375"/>
                </a:lnTo>
                <a:lnTo>
                  <a:pt x="323850" y="295275"/>
                </a:lnTo>
                <a:lnTo>
                  <a:pt x="333375" y="257175"/>
                </a:lnTo>
                <a:lnTo>
                  <a:pt x="352425" y="219075"/>
                </a:lnTo>
                <a:lnTo>
                  <a:pt x="361950" y="190500"/>
                </a:lnTo>
                <a:lnTo>
                  <a:pt x="371475" y="161925"/>
                </a:lnTo>
                <a:lnTo>
                  <a:pt x="381000" y="142875"/>
                </a:lnTo>
                <a:lnTo>
                  <a:pt x="390525" y="123825"/>
                </a:lnTo>
                <a:lnTo>
                  <a:pt x="390525" y="104775"/>
                </a:lnTo>
                <a:lnTo>
                  <a:pt x="390525" y="95250"/>
                </a:lnTo>
                <a:lnTo>
                  <a:pt x="390525" y="95250"/>
                </a:lnTo>
                <a:lnTo>
                  <a:pt x="390525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олилиния 185"/>
          <p:cNvSpPr/>
          <p:nvPr/>
        </p:nvSpPr>
        <p:spPr>
          <a:xfrm>
            <a:off x="9705975" y="4648200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0" y="114300"/>
                </a:moveTo>
                <a:lnTo>
                  <a:pt x="0" y="114300"/>
                </a:lnTo>
                <a:lnTo>
                  <a:pt x="0" y="123825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19050" y="152400"/>
                </a:lnTo>
                <a:lnTo>
                  <a:pt x="38100" y="152400"/>
                </a:lnTo>
                <a:lnTo>
                  <a:pt x="47625" y="142875"/>
                </a:lnTo>
                <a:lnTo>
                  <a:pt x="57150" y="133350"/>
                </a:lnTo>
                <a:lnTo>
                  <a:pt x="66675" y="123825"/>
                </a:lnTo>
                <a:lnTo>
                  <a:pt x="76200" y="104775"/>
                </a:lnTo>
                <a:lnTo>
                  <a:pt x="85725" y="85725"/>
                </a:lnTo>
                <a:lnTo>
                  <a:pt x="95250" y="66675"/>
                </a:lnTo>
                <a:lnTo>
                  <a:pt x="95250" y="47625"/>
                </a:lnTo>
                <a:lnTo>
                  <a:pt x="95250" y="38100"/>
                </a:lnTo>
                <a:lnTo>
                  <a:pt x="95250" y="19050"/>
                </a:lnTo>
                <a:lnTo>
                  <a:pt x="85725" y="9525"/>
                </a:lnTo>
                <a:lnTo>
                  <a:pt x="76200" y="9525"/>
                </a:lnTo>
                <a:lnTo>
                  <a:pt x="57150" y="0"/>
                </a:lnTo>
                <a:lnTo>
                  <a:pt x="47625" y="9525"/>
                </a:lnTo>
                <a:lnTo>
                  <a:pt x="2857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олилиния 186"/>
          <p:cNvSpPr/>
          <p:nvPr/>
        </p:nvSpPr>
        <p:spPr>
          <a:xfrm>
            <a:off x="9867900" y="4533900"/>
            <a:ext cx="209551" cy="19051"/>
          </a:xfrm>
          <a:custGeom>
            <a:avLst/>
            <a:gdLst/>
            <a:ahLst/>
            <a:cxnLst/>
            <a:rect l="0" t="0" r="0" b="0"/>
            <a:pathLst>
              <a:path w="2095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76200" y="0"/>
                </a:lnTo>
                <a:lnTo>
                  <a:pt x="85725" y="0"/>
                </a:lnTo>
                <a:lnTo>
                  <a:pt x="10477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олилиния 187"/>
          <p:cNvSpPr/>
          <p:nvPr/>
        </p:nvSpPr>
        <p:spPr>
          <a:xfrm>
            <a:off x="10125075" y="4362450"/>
            <a:ext cx="285751" cy="704851"/>
          </a:xfrm>
          <a:custGeom>
            <a:avLst/>
            <a:gdLst/>
            <a:ahLst/>
            <a:cxnLst/>
            <a:rect l="0" t="0" r="0" b="0"/>
            <a:pathLst>
              <a:path w="285751" h="704851">
                <a:moveTo>
                  <a:pt x="190500" y="0"/>
                </a:moveTo>
                <a:lnTo>
                  <a:pt x="190500" y="0"/>
                </a:lnTo>
                <a:lnTo>
                  <a:pt x="190500" y="9525"/>
                </a:lnTo>
                <a:lnTo>
                  <a:pt x="180975" y="19050"/>
                </a:lnTo>
                <a:lnTo>
                  <a:pt x="180975" y="28575"/>
                </a:lnTo>
                <a:lnTo>
                  <a:pt x="180975" y="47625"/>
                </a:lnTo>
                <a:lnTo>
                  <a:pt x="171450" y="57150"/>
                </a:lnTo>
                <a:lnTo>
                  <a:pt x="161925" y="76200"/>
                </a:lnTo>
                <a:lnTo>
                  <a:pt x="152400" y="95250"/>
                </a:lnTo>
                <a:lnTo>
                  <a:pt x="133350" y="104775"/>
                </a:lnTo>
                <a:lnTo>
                  <a:pt x="123825" y="114300"/>
                </a:lnTo>
                <a:lnTo>
                  <a:pt x="114300" y="114300"/>
                </a:lnTo>
                <a:lnTo>
                  <a:pt x="104775" y="123825"/>
                </a:lnTo>
                <a:lnTo>
                  <a:pt x="95250" y="114300"/>
                </a:lnTo>
                <a:lnTo>
                  <a:pt x="95250" y="114300"/>
                </a:lnTo>
                <a:lnTo>
                  <a:pt x="95250" y="104775"/>
                </a:lnTo>
                <a:lnTo>
                  <a:pt x="95250" y="104775"/>
                </a:lnTo>
                <a:lnTo>
                  <a:pt x="95250" y="95250"/>
                </a:lnTo>
                <a:lnTo>
                  <a:pt x="95250" y="85725"/>
                </a:lnTo>
                <a:lnTo>
                  <a:pt x="104775" y="76200"/>
                </a:lnTo>
                <a:lnTo>
                  <a:pt x="114300" y="66675"/>
                </a:lnTo>
                <a:lnTo>
                  <a:pt x="123825" y="66675"/>
                </a:lnTo>
                <a:lnTo>
                  <a:pt x="133350" y="66675"/>
                </a:lnTo>
                <a:lnTo>
                  <a:pt x="142875" y="66675"/>
                </a:lnTo>
                <a:lnTo>
                  <a:pt x="152400" y="76200"/>
                </a:lnTo>
                <a:lnTo>
                  <a:pt x="161925" y="85725"/>
                </a:lnTo>
                <a:lnTo>
                  <a:pt x="161925" y="104775"/>
                </a:lnTo>
                <a:lnTo>
                  <a:pt x="171450" y="123825"/>
                </a:lnTo>
                <a:lnTo>
                  <a:pt x="171450" y="142875"/>
                </a:lnTo>
                <a:lnTo>
                  <a:pt x="171450" y="171450"/>
                </a:lnTo>
                <a:lnTo>
                  <a:pt x="171450" y="200025"/>
                </a:lnTo>
                <a:lnTo>
                  <a:pt x="161925" y="228600"/>
                </a:lnTo>
                <a:lnTo>
                  <a:pt x="161925" y="257175"/>
                </a:lnTo>
                <a:lnTo>
                  <a:pt x="142875" y="295275"/>
                </a:lnTo>
                <a:lnTo>
                  <a:pt x="123825" y="314325"/>
                </a:lnTo>
                <a:lnTo>
                  <a:pt x="104775" y="342900"/>
                </a:lnTo>
                <a:lnTo>
                  <a:pt x="85725" y="361950"/>
                </a:lnTo>
                <a:lnTo>
                  <a:pt x="66675" y="371475"/>
                </a:lnTo>
                <a:lnTo>
                  <a:pt x="47625" y="390525"/>
                </a:lnTo>
                <a:lnTo>
                  <a:pt x="28575" y="390525"/>
                </a:lnTo>
                <a:lnTo>
                  <a:pt x="19050" y="390525"/>
                </a:lnTo>
                <a:lnTo>
                  <a:pt x="9525" y="390525"/>
                </a:lnTo>
                <a:lnTo>
                  <a:pt x="9525" y="381000"/>
                </a:lnTo>
                <a:lnTo>
                  <a:pt x="0" y="361950"/>
                </a:lnTo>
                <a:lnTo>
                  <a:pt x="0" y="352425"/>
                </a:lnTo>
                <a:lnTo>
                  <a:pt x="0" y="333375"/>
                </a:lnTo>
                <a:lnTo>
                  <a:pt x="9525" y="323850"/>
                </a:lnTo>
                <a:lnTo>
                  <a:pt x="19050" y="314325"/>
                </a:lnTo>
                <a:lnTo>
                  <a:pt x="28575" y="304800"/>
                </a:lnTo>
                <a:lnTo>
                  <a:pt x="38100" y="295275"/>
                </a:lnTo>
                <a:lnTo>
                  <a:pt x="47625" y="295275"/>
                </a:lnTo>
                <a:lnTo>
                  <a:pt x="57150" y="295275"/>
                </a:lnTo>
                <a:lnTo>
                  <a:pt x="66675" y="304800"/>
                </a:lnTo>
                <a:lnTo>
                  <a:pt x="76200" y="314325"/>
                </a:lnTo>
                <a:lnTo>
                  <a:pt x="85725" y="323850"/>
                </a:lnTo>
                <a:lnTo>
                  <a:pt x="85725" y="342900"/>
                </a:lnTo>
                <a:lnTo>
                  <a:pt x="95250" y="352425"/>
                </a:lnTo>
                <a:lnTo>
                  <a:pt x="95250" y="361950"/>
                </a:lnTo>
                <a:lnTo>
                  <a:pt x="104775" y="371475"/>
                </a:lnTo>
                <a:lnTo>
                  <a:pt x="114300" y="381000"/>
                </a:lnTo>
                <a:lnTo>
                  <a:pt x="123825" y="381000"/>
                </a:lnTo>
                <a:lnTo>
                  <a:pt x="142875" y="371475"/>
                </a:lnTo>
                <a:lnTo>
                  <a:pt x="152400" y="361950"/>
                </a:lnTo>
                <a:lnTo>
                  <a:pt x="161925" y="352425"/>
                </a:lnTo>
                <a:lnTo>
                  <a:pt x="171450" y="333375"/>
                </a:lnTo>
                <a:lnTo>
                  <a:pt x="190500" y="304800"/>
                </a:lnTo>
                <a:lnTo>
                  <a:pt x="209550" y="276225"/>
                </a:lnTo>
                <a:lnTo>
                  <a:pt x="219075" y="247650"/>
                </a:lnTo>
                <a:lnTo>
                  <a:pt x="238125" y="228600"/>
                </a:lnTo>
                <a:lnTo>
                  <a:pt x="257175" y="200025"/>
                </a:lnTo>
                <a:lnTo>
                  <a:pt x="257175" y="190500"/>
                </a:lnTo>
                <a:lnTo>
                  <a:pt x="266700" y="180975"/>
                </a:lnTo>
                <a:lnTo>
                  <a:pt x="276225" y="171450"/>
                </a:lnTo>
                <a:lnTo>
                  <a:pt x="285750" y="171450"/>
                </a:lnTo>
                <a:lnTo>
                  <a:pt x="285750" y="180975"/>
                </a:lnTo>
                <a:lnTo>
                  <a:pt x="285750" y="190500"/>
                </a:lnTo>
                <a:lnTo>
                  <a:pt x="285750" y="209550"/>
                </a:lnTo>
                <a:lnTo>
                  <a:pt x="276225" y="238125"/>
                </a:lnTo>
                <a:lnTo>
                  <a:pt x="276225" y="266700"/>
                </a:lnTo>
                <a:lnTo>
                  <a:pt x="266700" y="304800"/>
                </a:lnTo>
                <a:lnTo>
                  <a:pt x="266700" y="342900"/>
                </a:lnTo>
                <a:lnTo>
                  <a:pt x="257175" y="381000"/>
                </a:lnTo>
                <a:lnTo>
                  <a:pt x="257175" y="428625"/>
                </a:lnTo>
                <a:lnTo>
                  <a:pt x="257175" y="476250"/>
                </a:lnTo>
                <a:lnTo>
                  <a:pt x="247650" y="514350"/>
                </a:lnTo>
                <a:lnTo>
                  <a:pt x="247650" y="561975"/>
                </a:lnTo>
                <a:lnTo>
                  <a:pt x="247650" y="600075"/>
                </a:lnTo>
                <a:lnTo>
                  <a:pt x="247650" y="638175"/>
                </a:lnTo>
                <a:lnTo>
                  <a:pt x="247650" y="666750"/>
                </a:lnTo>
                <a:lnTo>
                  <a:pt x="247650" y="685800"/>
                </a:lnTo>
                <a:lnTo>
                  <a:pt x="238125" y="704850"/>
                </a:lnTo>
                <a:lnTo>
                  <a:pt x="238125" y="704850"/>
                </a:lnTo>
                <a:lnTo>
                  <a:pt x="238125" y="704850"/>
                </a:lnTo>
                <a:lnTo>
                  <a:pt x="238125" y="704850"/>
                </a:lnTo>
                <a:lnTo>
                  <a:pt x="238125" y="704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10382250" y="4533900"/>
            <a:ext cx="228601" cy="219076"/>
          </a:xfrm>
          <a:custGeom>
            <a:avLst/>
            <a:gdLst/>
            <a:ahLst/>
            <a:cxnLst/>
            <a:rect l="0" t="0" r="0" b="0"/>
            <a:pathLst>
              <a:path w="228601" h="219076">
                <a:moveTo>
                  <a:pt x="0" y="114300"/>
                </a:moveTo>
                <a:lnTo>
                  <a:pt x="0" y="104775"/>
                </a:lnTo>
                <a:lnTo>
                  <a:pt x="0" y="85725"/>
                </a:lnTo>
                <a:lnTo>
                  <a:pt x="0" y="66675"/>
                </a:lnTo>
                <a:lnTo>
                  <a:pt x="0" y="47625"/>
                </a:lnTo>
                <a:lnTo>
                  <a:pt x="9525" y="28575"/>
                </a:lnTo>
                <a:lnTo>
                  <a:pt x="19050" y="9525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9525"/>
                </a:lnTo>
                <a:lnTo>
                  <a:pt x="114300" y="19050"/>
                </a:lnTo>
                <a:lnTo>
                  <a:pt x="123825" y="28575"/>
                </a:lnTo>
                <a:lnTo>
                  <a:pt x="142875" y="38100"/>
                </a:lnTo>
                <a:lnTo>
                  <a:pt x="142875" y="57150"/>
                </a:lnTo>
                <a:lnTo>
                  <a:pt x="142875" y="76200"/>
                </a:lnTo>
                <a:lnTo>
                  <a:pt x="142875" y="95250"/>
                </a:lnTo>
                <a:lnTo>
                  <a:pt x="123825" y="104775"/>
                </a:lnTo>
                <a:lnTo>
                  <a:pt x="104775" y="123825"/>
                </a:lnTo>
                <a:lnTo>
                  <a:pt x="85725" y="133350"/>
                </a:lnTo>
                <a:lnTo>
                  <a:pt x="66675" y="142875"/>
                </a:lnTo>
                <a:lnTo>
                  <a:pt x="47625" y="152400"/>
                </a:lnTo>
                <a:lnTo>
                  <a:pt x="28575" y="152400"/>
                </a:lnTo>
                <a:lnTo>
                  <a:pt x="19050" y="161925"/>
                </a:lnTo>
                <a:lnTo>
                  <a:pt x="0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0" y="133350"/>
                </a:lnTo>
                <a:lnTo>
                  <a:pt x="9525" y="123825"/>
                </a:lnTo>
                <a:lnTo>
                  <a:pt x="28575" y="114300"/>
                </a:lnTo>
                <a:lnTo>
                  <a:pt x="38100" y="114300"/>
                </a:lnTo>
                <a:lnTo>
                  <a:pt x="47625" y="114300"/>
                </a:lnTo>
                <a:lnTo>
                  <a:pt x="66675" y="114300"/>
                </a:lnTo>
                <a:lnTo>
                  <a:pt x="76200" y="123825"/>
                </a:lnTo>
                <a:lnTo>
                  <a:pt x="85725" y="133350"/>
                </a:lnTo>
                <a:lnTo>
                  <a:pt x="95250" y="152400"/>
                </a:lnTo>
                <a:lnTo>
                  <a:pt x="104775" y="171450"/>
                </a:lnTo>
                <a:lnTo>
                  <a:pt x="104775" y="190500"/>
                </a:lnTo>
                <a:lnTo>
                  <a:pt x="114300" y="200025"/>
                </a:lnTo>
                <a:lnTo>
                  <a:pt x="114300" y="209550"/>
                </a:lnTo>
                <a:lnTo>
                  <a:pt x="123825" y="219075"/>
                </a:lnTo>
                <a:lnTo>
                  <a:pt x="133350" y="219075"/>
                </a:lnTo>
                <a:lnTo>
                  <a:pt x="142875" y="219075"/>
                </a:lnTo>
                <a:lnTo>
                  <a:pt x="161925" y="209550"/>
                </a:lnTo>
                <a:lnTo>
                  <a:pt x="171450" y="200025"/>
                </a:lnTo>
                <a:lnTo>
                  <a:pt x="190500" y="190500"/>
                </a:lnTo>
                <a:lnTo>
                  <a:pt x="200025" y="171450"/>
                </a:lnTo>
                <a:lnTo>
                  <a:pt x="219075" y="152400"/>
                </a:lnTo>
                <a:lnTo>
                  <a:pt x="228600" y="133350"/>
                </a:lnTo>
                <a:lnTo>
                  <a:pt x="228600" y="123825"/>
                </a:lnTo>
                <a:lnTo>
                  <a:pt x="228600" y="104775"/>
                </a:lnTo>
                <a:lnTo>
                  <a:pt x="219075" y="95250"/>
                </a:lnTo>
                <a:lnTo>
                  <a:pt x="219075" y="85725"/>
                </a:lnTo>
                <a:lnTo>
                  <a:pt x="200025" y="85725"/>
                </a:lnTo>
                <a:lnTo>
                  <a:pt x="190500" y="85725"/>
                </a:lnTo>
                <a:lnTo>
                  <a:pt x="180975" y="95250"/>
                </a:lnTo>
                <a:lnTo>
                  <a:pt x="152400" y="114300"/>
                </a:lnTo>
                <a:lnTo>
                  <a:pt x="142875" y="133350"/>
                </a:lnTo>
                <a:lnTo>
                  <a:pt x="123825" y="142875"/>
                </a:lnTo>
                <a:lnTo>
                  <a:pt x="114300" y="161925"/>
                </a:lnTo>
                <a:lnTo>
                  <a:pt x="104775" y="180975"/>
                </a:lnTo>
                <a:lnTo>
                  <a:pt x="104775" y="200025"/>
                </a:lnTo>
                <a:lnTo>
                  <a:pt x="104775" y="209550"/>
                </a:lnTo>
                <a:lnTo>
                  <a:pt x="10477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олилиния 189"/>
          <p:cNvSpPr/>
          <p:nvPr/>
        </p:nvSpPr>
        <p:spPr>
          <a:xfrm>
            <a:off x="10677525" y="4391025"/>
            <a:ext cx="152401" cy="342901"/>
          </a:xfrm>
          <a:custGeom>
            <a:avLst/>
            <a:gdLst/>
            <a:ahLst/>
            <a:cxnLst/>
            <a:rect l="0" t="0" r="0" b="0"/>
            <a:pathLst>
              <a:path w="152401" h="342901">
                <a:moveTo>
                  <a:pt x="19050" y="57150"/>
                </a:moveTo>
                <a:lnTo>
                  <a:pt x="19050" y="57150"/>
                </a:lnTo>
                <a:lnTo>
                  <a:pt x="28575" y="57150"/>
                </a:lnTo>
                <a:lnTo>
                  <a:pt x="28575" y="57150"/>
                </a:lnTo>
                <a:lnTo>
                  <a:pt x="28575" y="66675"/>
                </a:lnTo>
                <a:lnTo>
                  <a:pt x="19050" y="76200"/>
                </a:lnTo>
                <a:lnTo>
                  <a:pt x="19050" y="85725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61925"/>
                </a:lnTo>
                <a:lnTo>
                  <a:pt x="0" y="190500"/>
                </a:lnTo>
                <a:lnTo>
                  <a:pt x="0" y="219075"/>
                </a:lnTo>
                <a:lnTo>
                  <a:pt x="0" y="247650"/>
                </a:lnTo>
                <a:lnTo>
                  <a:pt x="0" y="276225"/>
                </a:lnTo>
                <a:lnTo>
                  <a:pt x="9525" y="295275"/>
                </a:lnTo>
                <a:lnTo>
                  <a:pt x="9525" y="314325"/>
                </a:lnTo>
                <a:lnTo>
                  <a:pt x="9525" y="333375"/>
                </a:lnTo>
                <a:lnTo>
                  <a:pt x="9525" y="342900"/>
                </a:lnTo>
                <a:lnTo>
                  <a:pt x="9525" y="342900"/>
                </a:lnTo>
                <a:lnTo>
                  <a:pt x="19050" y="342900"/>
                </a:lnTo>
                <a:lnTo>
                  <a:pt x="19050" y="342900"/>
                </a:lnTo>
                <a:lnTo>
                  <a:pt x="19050" y="333375"/>
                </a:lnTo>
                <a:lnTo>
                  <a:pt x="28575" y="314325"/>
                </a:lnTo>
                <a:lnTo>
                  <a:pt x="38100" y="285750"/>
                </a:lnTo>
                <a:lnTo>
                  <a:pt x="47625" y="257175"/>
                </a:lnTo>
                <a:lnTo>
                  <a:pt x="57150" y="228600"/>
                </a:lnTo>
                <a:lnTo>
                  <a:pt x="66675" y="200025"/>
                </a:lnTo>
                <a:lnTo>
                  <a:pt x="76200" y="171450"/>
                </a:lnTo>
                <a:lnTo>
                  <a:pt x="85725" y="133350"/>
                </a:lnTo>
                <a:lnTo>
                  <a:pt x="95250" y="104775"/>
                </a:lnTo>
                <a:lnTo>
                  <a:pt x="104775" y="76200"/>
                </a:lnTo>
                <a:lnTo>
                  <a:pt x="123825" y="57150"/>
                </a:lnTo>
                <a:lnTo>
                  <a:pt x="133350" y="38100"/>
                </a:lnTo>
                <a:lnTo>
                  <a:pt x="133350" y="19050"/>
                </a:lnTo>
                <a:lnTo>
                  <a:pt x="142875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Полилиния 190"/>
          <p:cNvSpPr/>
          <p:nvPr/>
        </p:nvSpPr>
        <p:spPr>
          <a:xfrm>
            <a:off x="10753725" y="4600575"/>
            <a:ext cx="114301" cy="161926"/>
          </a:xfrm>
          <a:custGeom>
            <a:avLst/>
            <a:gdLst/>
            <a:ahLst/>
            <a:cxnLst/>
            <a:rect l="0" t="0" r="0" b="0"/>
            <a:pathLst>
              <a:path w="114301" h="161926">
                <a:moveTo>
                  <a:pt x="38100" y="57150"/>
                </a:moveTo>
                <a:lnTo>
                  <a:pt x="38100" y="66675"/>
                </a:lnTo>
                <a:lnTo>
                  <a:pt x="28575" y="76200"/>
                </a:lnTo>
                <a:lnTo>
                  <a:pt x="28575" y="95250"/>
                </a:lnTo>
                <a:lnTo>
                  <a:pt x="38100" y="104775"/>
                </a:lnTo>
                <a:lnTo>
                  <a:pt x="38100" y="114300"/>
                </a:lnTo>
                <a:lnTo>
                  <a:pt x="47625" y="123825"/>
                </a:lnTo>
                <a:lnTo>
                  <a:pt x="47625" y="123825"/>
                </a:lnTo>
                <a:lnTo>
                  <a:pt x="57150" y="123825"/>
                </a:lnTo>
                <a:lnTo>
                  <a:pt x="76200" y="123825"/>
                </a:lnTo>
                <a:lnTo>
                  <a:pt x="85725" y="114300"/>
                </a:lnTo>
                <a:lnTo>
                  <a:pt x="95250" y="104775"/>
                </a:lnTo>
                <a:lnTo>
                  <a:pt x="104775" y="85725"/>
                </a:lnTo>
                <a:lnTo>
                  <a:pt x="104775" y="66675"/>
                </a:lnTo>
                <a:lnTo>
                  <a:pt x="114300" y="47625"/>
                </a:lnTo>
                <a:lnTo>
                  <a:pt x="114300" y="38100"/>
                </a:lnTo>
                <a:lnTo>
                  <a:pt x="114300" y="19050"/>
                </a:lnTo>
                <a:lnTo>
                  <a:pt x="114300" y="9525"/>
                </a:lnTo>
                <a:lnTo>
                  <a:pt x="104775" y="0"/>
                </a:lnTo>
                <a:lnTo>
                  <a:pt x="95250" y="0"/>
                </a:lnTo>
                <a:lnTo>
                  <a:pt x="8572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47625" y="28575"/>
                </a:lnTo>
                <a:lnTo>
                  <a:pt x="28575" y="47625"/>
                </a:lnTo>
                <a:lnTo>
                  <a:pt x="19050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олилиния 191"/>
          <p:cNvSpPr/>
          <p:nvPr/>
        </p:nvSpPr>
        <p:spPr>
          <a:xfrm>
            <a:off x="10810875" y="4305300"/>
            <a:ext cx="142876" cy="742951"/>
          </a:xfrm>
          <a:custGeom>
            <a:avLst/>
            <a:gdLst/>
            <a:ahLst/>
            <a:cxnLst/>
            <a:rect l="0" t="0" r="0" b="0"/>
            <a:pathLst>
              <a:path w="142876" h="742951">
                <a:moveTo>
                  <a:pt x="95250" y="0"/>
                </a:moveTo>
                <a:lnTo>
                  <a:pt x="95250" y="0"/>
                </a:lnTo>
                <a:lnTo>
                  <a:pt x="95250" y="9525"/>
                </a:lnTo>
                <a:lnTo>
                  <a:pt x="95250" y="9525"/>
                </a:lnTo>
                <a:lnTo>
                  <a:pt x="104775" y="28575"/>
                </a:lnTo>
                <a:lnTo>
                  <a:pt x="104775" y="47625"/>
                </a:lnTo>
                <a:lnTo>
                  <a:pt x="114300" y="66675"/>
                </a:lnTo>
                <a:lnTo>
                  <a:pt x="123825" y="95250"/>
                </a:lnTo>
                <a:lnTo>
                  <a:pt x="123825" y="133350"/>
                </a:lnTo>
                <a:lnTo>
                  <a:pt x="123825" y="161925"/>
                </a:lnTo>
                <a:lnTo>
                  <a:pt x="133350" y="209550"/>
                </a:lnTo>
                <a:lnTo>
                  <a:pt x="133350" y="247650"/>
                </a:lnTo>
                <a:lnTo>
                  <a:pt x="142875" y="295275"/>
                </a:lnTo>
                <a:lnTo>
                  <a:pt x="142875" y="342900"/>
                </a:lnTo>
                <a:lnTo>
                  <a:pt x="133350" y="400050"/>
                </a:lnTo>
                <a:lnTo>
                  <a:pt x="133350" y="447675"/>
                </a:lnTo>
                <a:lnTo>
                  <a:pt x="123825" y="495300"/>
                </a:lnTo>
                <a:lnTo>
                  <a:pt x="104775" y="552450"/>
                </a:lnTo>
                <a:lnTo>
                  <a:pt x="95250" y="590550"/>
                </a:lnTo>
                <a:lnTo>
                  <a:pt x="76200" y="628650"/>
                </a:lnTo>
                <a:lnTo>
                  <a:pt x="57150" y="666750"/>
                </a:lnTo>
                <a:lnTo>
                  <a:pt x="38100" y="704850"/>
                </a:lnTo>
                <a:lnTo>
                  <a:pt x="19050" y="723900"/>
                </a:lnTo>
                <a:lnTo>
                  <a:pt x="9525" y="733425"/>
                </a:lnTo>
                <a:lnTo>
                  <a:pt x="0" y="742950"/>
                </a:lnTo>
                <a:lnTo>
                  <a:pt x="0" y="742950"/>
                </a:lnTo>
                <a:lnTo>
                  <a:pt x="0" y="742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олилиния 192"/>
          <p:cNvSpPr/>
          <p:nvPr/>
        </p:nvSpPr>
        <p:spPr>
          <a:xfrm>
            <a:off x="11096625" y="4514850"/>
            <a:ext cx="104776" cy="28576"/>
          </a:xfrm>
          <a:custGeom>
            <a:avLst/>
            <a:gdLst/>
            <a:ahLst/>
            <a:cxnLst/>
            <a:rect l="0" t="0" r="0" b="0"/>
            <a:pathLst>
              <a:path w="10477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28575"/>
                </a:lnTo>
                <a:lnTo>
                  <a:pt x="1047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олилиния 193"/>
          <p:cNvSpPr/>
          <p:nvPr/>
        </p:nvSpPr>
        <p:spPr>
          <a:xfrm>
            <a:off x="11077575" y="4619625"/>
            <a:ext cx="95251" cy="1"/>
          </a:xfrm>
          <a:custGeom>
            <a:avLst/>
            <a:gdLst/>
            <a:ahLst/>
            <a:cxnLst/>
            <a:rect l="0" t="0" r="0" b="0"/>
            <a:pathLst>
              <a:path w="952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Полилиния 200"/>
          <p:cNvSpPr/>
          <p:nvPr/>
        </p:nvSpPr>
        <p:spPr>
          <a:xfrm>
            <a:off x="11258550" y="4343400"/>
            <a:ext cx="123826" cy="304801"/>
          </a:xfrm>
          <a:custGeom>
            <a:avLst/>
            <a:gdLst/>
            <a:ahLst/>
            <a:cxnLst/>
            <a:rect l="0" t="0" r="0" b="0"/>
            <a:pathLst>
              <a:path w="123826" h="304801">
                <a:moveTo>
                  <a:pt x="95250" y="0"/>
                </a:moveTo>
                <a:lnTo>
                  <a:pt x="9525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85725" y="57150"/>
                </a:lnTo>
                <a:lnTo>
                  <a:pt x="76200" y="76200"/>
                </a:lnTo>
                <a:lnTo>
                  <a:pt x="66675" y="95250"/>
                </a:lnTo>
                <a:lnTo>
                  <a:pt x="57150" y="114300"/>
                </a:lnTo>
                <a:lnTo>
                  <a:pt x="47625" y="133350"/>
                </a:lnTo>
                <a:lnTo>
                  <a:pt x="38100" y="142875"/>
                </a:lnTo>
                <a:lnTo>
                  <a:pt x="28575" y="161925"/>
                </a:lnTo>
                <a:lnTo>
                  <a:pt x="19050" y="161925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0" y="161925"/>
                </a:lnTo>
                <a:lnTo>
                  <a:pt x="9525" y="152400"/>
                </a:lnTo>
                <a:lnTo>
                  <a:pt x="9525" y="152400"/>
                </a:lnTo>
                <a:lnTo>
                  <a:pt x="19050" y="142875"/>
                </a:lnTo>
                <a:lnTo>
                  <a:pt x="28575" y="133350"/>
                </a:lnTo>
                <a:lnTo>
                  <a:pt x="38100" y="133350"/>
                </a:lnTo>
                <a:lnTo>
                  <a:pt x="57150" y="123825"/>
                </a:lnTo>
                <a:lnTo>
                  <a:pt x="66675" y="123825"/>
                </a:lnTo>
                <a:lnTo>
                  <a:pt x="76200" y="133350"/>
                </a:lnTo>
                <a:lnTo>
                  <a:pt x="85725" y="133350"/>
                </a:lnTo>
                <a:lnTo>
                  <a:pt x="104775" y="142875"/>
                </a:lnTo>
                <a:lnTo>
                  <a:pt x="114300" y="152400"/>
                </a:lnTo>
                <a:lnTo>
                  <a:pt x="114300" y="161925"/>
                </a:lnTo>
                <a:lnTo>
                  <a:pt x="123825" y="180975"/>
                </a:lnTo>
                <a:lnTo>
                  <a:pt x="123825" y="190500"/>
                </a:lnTo>
                <a:lnTo>
                  <a:pt x="123825" y="209550"/>
                </a:lnTo>
                <a:lnTo>
                  <a:pt x="123825" y="219075"/>
                </a:lnTo>
                <a:lnTo>
                  <a:pt x="114300" y="238125"/>
                </a:lnTo>
                <a:lnTo>
                  <a:pt x="114300" y="247650"/>
                </a:lnTo>
                <a:lnTo>
                  <a:pt x="104775" y="257175"/>
                </a:lnTo>
                <a:lnTo>
                  <a:pt x="95250" y="266700"/>
                </a:lnTo>
                <a:lnTo>
                  <a:pt x="85725" y="276225"/>
                </a:lnTo>
                <a:lnTo>
                  <a:pt x="76200" y="285750"/>
                </a:lnTo>
                <a:lnTo>
                  <a:pt x="66675" y="295275"/>
                </a:lnTo>
                <a:lnTo>
                  <a:pt x="57150" y="295275"/>
                </a:lnTo>
                <a:lnTo>
                  <a:pt x="47625" y="295275"/>
                </a:lnTo>
                <a:lnTo>
                  <a:pt x="38100" y="295275"/>
                </a:lnTo>
                <a:lnTo>
                  <a:pt x="28575" y="304800"/>
                </a:lnTo>
                <a:lnTo>
                  <a:pt x="28575" y="304800"/>
                </a:lnTo>
                <a:lnTo>
                  <a:pt x="2857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олилиния 201"/>
          <p:cNvSpPr/>
          <p:nvPr/>
        </p:nvSpPr>
        <p:spPr>
          <a:xfrm>
            <a:off x="11325225" y="4305300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1905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олилиния 202"/>
          <p:cNvSpPr/>
          <p:nvPr/>
        </p:nvSpPr>
        <p:spPr>
          <a:xfrm>
            <a:off x="11449050" y="4305300"/>
            <a:ext cx="104776" cy="590551"/>
          </a:xfrm>
          <a:custGeom>
            <a:avLst/>
            <a:gdLst/>
            <a:ahLst/>
            <a:cxnLst/>
            <a:rect l="0" t="0" r="0" b="0"/>
            <a:pathLst>
              <a:path w="104776" h="590551">
                <a:moveTo>
                  <a:pt x="104775" y="0"/>
                </a:moveTo>
                <a:lnTo>
                  <a:pt x="95250" y="9525"/>
                </a:lnTo>
                <a:lnTo>
                  <a:pt x="95250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47625"/>
                </a:lnTo>
                <a:lnTo>
                  <a:pt x="85725" y="76200"/>
                </a:lnTo>
                <a:lnTo>
                  <a:pt x="76200" y="104775"/>
                </a:lnTo>
                <a:lnTo>
                  <a:pt x="76200" y="142875"/>
                </a:lnTo>
                <a:lnTo>
                  <a:pt x="66675" y="180975"/>
                </a:lnTo>
                <a:lnTo>
                  <a:pt x="66675" y="219075"/>
                </a:lnTo>
                <a:lnTo>
                  <a:pt x="57150" y="257175"/>
                </a:lnTo>
                <a:lnTo>
                  <a:pt x="47625" y="295275"/>
                </a:lnTo>
                <a:lnTo>
                  <a:pt x="47625" y="342900"/>
                </a:lnTo>
                <a:lnTo>
                  <a:pt x="38100" y="390525"/>
                </a:lnTo>
                <a:lnTo>
                  <a:pt x="28575" y="428625"/>
                </a:lnTo>
                <a:lnTo>
                  <a:pt x="28575" y="466725"/>
                </a:lnTo>
                <a:lnTo>
                  <a:pt x="19050" y="504825"/>
                </a:lnTo>
                <a:lnTo>
                  <a:pt x="9525" y="542925"/>
                </a:lnTo>
                <a:lnTo>
                  <a:pt x="9525" y="561975"/>
                </a:lnTo>
                <a:lnTo>
                  <a:pt x="0" y="581025"/>
                </a:lnTo>
                <a:lnTo>
                  <a:pt x="0" y="590550"/>
                </a:lnTo>
                <a:lnTo>
                  <a:pt x="0" y="590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Полилиния 203"/>
          <p:cNvSpPr/>
          <p:nvPr/>
        </p:nvSpPr>
        <p:spPr>
          <a:xfrm>
            <a:off x="11458575" y="4391025"/>
            <a:ext cx="161926" cy="171451"/>
          </a:xfrm>
          <a:custGeom>
            <a:avLst/>
            <a:gdLst/>
            <a:ahLst/>
            <a:cxnLst/>
            <a:rect l="0" t="0" r="0" b="0"/>
            <a:pathLst>
              <a:path w="161926" h="171451">
                <a:moveTo>
                  <a:pt x="9525" y="66675"/>
                </a:moveTo>
                <a:lnTo>
                  <a:pt x="9525" y="66675"/>
                </a:lnTo>
                <a:lnTo>
                  <a:pt x="9525" y="47625"/>
                </a:lnTo>
                <a:lnTo>
                  <a:pt x="19050" y="38100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9525"/>
                </a:lnTo>
                <a:lnTo>
                  <a:pt x="142875" y="19050"/>
                </a:lnTo>
                <a:lnTo>
                  <a:pt x="152400" y="28575"/>
                </a:lnTo>
                <a:lnTo>
                  <a:pt x="161925" y="47625"/>
                </a:lnTo>
                <a:lnTo>
                  <a:pt x="161925" y="66675"/>
                </a:lnTo>
                <a:lnTo>
                  <a:pt x="152400" y="76200"/>
                </a:lnTo>
                <a:lnTo>
                  <a:pt x="142875" y="95250"/>
                </a:lnTo>
                <a:lnTo>
                  <a:pt x="123825" y="104775"/>
                </a:lnTo>
                <a:lnTo>
                  <a:pt x="104775" y="123825"/>
                </a:lnTo>
                <a:lnTo>
                  <a:pt x="76200" y="142875"/>
                </a:lnTo>
                <a:lnTo>
                  <a:pt x="57150" y="152400"/>
                </a:lnTo>
                <a:lnTo>
                  <a:pt x="38100" y="161925"/>
                </a:lnTo>
                <a:lnTo>
                  <a:pt x="19050" y="161925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олилиния 204"/>
          <p:cNvSpPr/>
          <p:nvPr/>
        </p:nvSpPr>
        <p:spPr>
          <a:xfrm>
            <a:off x="11610975" y="4476750"/>
            <a:ext cx="104776" cy="114301"/>
          </a:xfrm>
          <a:custGeom>
            <a:avLst/>
            <a:gdLst/>
            <a:ahLst/>
            <a:cxnLst/>
            <a:rect l="0" t="0" r="0" b="0"/>
            <a:pathLst>
              <a:path w="104776" h="114301">
                <a:moveTo>
                  <a:pt x="9525" y="76200"/>
                </a:move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19050" y="104775"/>
                </a:lnTo>
                <a:lnTo>
                  <a:pt x="19050" y="114300"/>
                </a:lnTo>
                <a:lnTo>
                  <a:pt x="28575" y="114300"/>
                </a:lnTo>
                <a:lnTo>
                  <a:pt x="38100" y="104775"/>
                </a:lnTo>
                <a:lnTo>
                  <a:pt x="57150" y="95250"/>
                </a:lnTo>
                <a:lnTo>
                  <a:pt x="66675" y="85725"/>
                </a:lnTo>
                <a:lnTo>
                  <a:pt x="76200" y="66675"/>
                </a:lnTo>
                <a:lnTo>
                  <a:pt x="95250" y="57150"/>
                </a:lnTo>
                <a:lnTo>
                  <a:pt x="95250" y="38100"/>
                </a:lnTo>
                <a:lnTo>
                  <a:pt x="104775" y="28575"/>
                </a:lnTo>
                <a:lnTo>
                  <a:pt x="104775" y="9525"/>
                </a:lnTo>
                <a:lnTo>
                  <a:pt x="95250" y="0"/>
                </a:lnTo>
                <a:lnTo>
                  <a:pt x="95250" y="0"/>
                </a:lnTo>
                <a:lnTo>
                  <a:pt x="76200" y="0"/>
                </a:lnTo>
                <a:lnTo>
                  <a:pt x="57150" y="0"/>
                </a:lnTo>
                <a:lnTo>
                  <a:pt x="47625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9525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олилиния 205"/>
          <p:cNvSpPr/>
          <p:nvPr/>
        </p:nvSpPr>
        <p:spPr>
          <a:xfrm>
            <a:off x="11753850" y="4286250"/>
            <a:ext cx="133351" cy="323851"/>
          </a:xfrm>
          <a:custGeom>
            <a:avLst/>
            <a:gdLst/>
            <a:ahLst/>
            <a:cxnLst/>
            <a:rect l="0" t="0" r="0" b="0"/>
            <a:pathLst>
              <a:path w="133351" h="323851">
                <a:moveTo>
                  <a:pt x="3810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66675"/>
                </a:lnTo>
                <a:lnTo>
                  <a:pt x="28575" y="95250"/>
                </a:lnTo>
                <a:lnTo>
                  <a:pt x="19050" y="133350"/>
                </a:lnTo>
                <a:lnTo>
                  <a:pt x="19050" y="161925"/>
                </a:lnTo>
                <a:lnTo>
                  <a:pt x="9525" y="200025"/>
                </a:lnTo>
                <a:lnTo>
                  <a:pt x="9525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0" y="304800"/>
                </a:lnTo>
                <a:lnTo>
                  <a:pt x="0" y="323850"/>
                </a:lnTo>
                <a:lnTo>
                  <a:pt x="9525" y="323850"/>
                </a:lnTo>
                <a:lnTo>
                  <a:pt x="9525" y="323850"/>
                </a:lnTo>
                <a:lnTo>
                  <a:pt x="19050" y="323850"/>
                </a:lnTo>
                <a:lnTo>
                  <a:pt x="28575" y="304800"/>
                </a:lnTo>
                <a:lnTo>
                  <a:pt x="38100" y="285750"/>
                </a:lnTo>
                <a:lnTo>
                  <a:pt x="57150" y="257175"/>
                </a:lnTo>
                <a:lnTo>
                  <a:pt x="66675" y="228600"/>
                </a:lnTo>
                <a:lnTo>
                  <a:pt x="76200" y="200025"/>
                </a:lnTo>
                <a:lnTo>
                  <a:pt x="95250" y="171450"/>
                </a:lnTo>
                <a:lnTo>
                  <a:pt x="104775" y="142875"/>
                </a:lnTo>
                <a:lnTo>
                  <a:pt x="114300" y="114300"/>
                </a:lnTo>
                <a:lnTo>
                  <a:pt x="123825" y="85725"/>
                </a:lnTo>
                <a:lnTo>
                  <a:pt x="123825" y="66675"/>
                </a:lnTo>
                <a:lnTo>
                  <a:pt x="133350" y="57150"/>
                </a:lnTo>
                <a:lnTo>
                  <a:pt x="133350" y="47625"/>
                </a:lnTo>
                <a:lnTo>
                  <a:pt x="133350" y="38100"/>
                </a:lnTo>
                <a:lnTo>
                  <a:pt x="133350" y="38100"/>
                </a:lnTo>
                <a:lnTo>
                  <a:pt x="13335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олилиния 206"/>
          <p:cNvSpPr/>
          <p:nvPr/>
        </p:nvSpPr>
        <p:spPr>
          <a:xfrm>
            <a:off x="11858625" y="4467225"/>
            <a:ext cx="95251" cy="114301"/>
          </a:xfrm>
          <a:custGeom>
            <a:avLst/>
            <a:gdLst/>
            <a:ahLst/>
            <a:cxnLst/>
            <a:rect l="0" t="0" r="0" b="0"/>
            <a:pathLst>
              <a:path w="95251" h="114301">
                <a:moveTo>
                  <a:pt x="28575" y="76200"/>
                </a:moveTo>
                <a:lnTo>
                  <a:pt x="28575" y="76200"/>
                </a:lnTo>
                <a:lnTo>
                  <a:pt x="28575" y="85725"/>
                </a:lnTo>
                <a:lnTo>
                  <a:pt x="28575" y="95250"/>
                </a:lnTo>
                <a:lnTo>
                  <a:pt x="28575" y="104775"/>
                </a:lnTo>
                <a:lnTo>
                  <a:pt x="38100" y="114300"/>
                </a:lnTo>
                <a:lnTo>
                  <a:pt x="38100" y="114300"/>
                </a:lnTo>
                <a:lnTo>
                  <a:pt x="47625" y="114300"/>
                </a:lnTo>
                <a:lnTo>
                  <a:pt x="57150" y="114300"/>
                </a:lnTo>
                <a:lnTo>
                  <a:pt x="57150" y="114300"/>
                </a:lnTo>
                <a:lnTo>
                  <a:pt x="66675" y="104775"/>
                </a:lnTo>
                <a:lnTo>
                  <a:pt x="76200" y="95250"/>
                </a:lnTo>
                <a:lnTo>
                  <a:pt x="85725" y="76200"/>
                </a:lnTo>
                <a:lnTo>
                  <a:pt x="85725" y="66675"/>
                </a:lnTo>
                <a:lnTo>
                  <a:pt x="95250" y="57150"/>
                </a:lnTo>
                <a:lnTo>
                  <a:pt x="95250" y="38100"/>
                </a:lnTo>
                <a:lnTo>
                  <a:pt x="95250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76200" y="0"/>
                </a:lnTo>
                <a:lnTo>
                  <a:pt x="66675" y="0"/>
                </a:lnTo>
                <a:lnTo>
                  <a:pt x="57150" y="9525"/>
                </a:lnTo>
                <a:lnTo>
                  <a:pt x="38100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олилиния 207"/>
          <p:cNvSpPr/>
          <p:nvPr/>
        </p:nvSpPr>
        <p:spPr>
          <a:xfrm>
            <a:off x="12011025" y="4562475"/>
            <a:ext cx="9526" cy="142876"/>
          </a:xfrm>
          <a:custGeom>
            <a:avLst/>
            <a:gdLst/>
            <a:ahLst/>
            <a:cxnLst/>
            <a:rect l="0" t="0" r="0" b="0"/>
            <a:pathLst>
              <a:path w="9526" h="142876">
                <a:moveTo>
                  <a:pt x="9525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Полилиния 208"/>
          <p:cNvSpPr/>
          <p:nvPr/>
        </p:nvSpPr>
        <p:spPr>
          <a:xfrm>
            <a:off x="12049125" y="4314825"/>
            <a:ext cx="9526" cy="38101"/>
          </a:xfrm>
          <a:custGeom>
            <a:avLst/>
            <a:gdLst/>
            <a:ahLst/>
            <a:cxnLst/>
            <a:rect l="0" t="0" r="0" b="0"/>
            <a:pathLst>
              <a:path w="9526" h="3810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олилиния 209"/>
          <p:cNvSpPr/>
          <p:nvPr/>
        </p:nvSpPr>
        <p:spPr>
          <a:xfrm>
            <a:off x="885825" y="5019675"/>
            <a:ext cx="228601" cy="1066801"/>
          </a:xfrm>
          <a:custGeom>
            <a:avLst/>
            <a:gdLst/>
            <a:ahLst/>
            <a:cxnLst/>
            <a:rect l="0" t="0" r="0" b="0"/>
            <a:pathLst>
              <a:path w="228601" h="1066801">
                <a:moveTo>
                  <a:pt x="76200" y="142875"/>
                </a:moveTo>
                <a:lnTo>
                  <a:pt x="76200" y="152400"/>
                </a:lnTo>
                <a:lnTo>
                  <a:pt x="66675" y="161925"/>
                </a:lnTo>
                <a:lnTo>
                  <a:pt x="57150" y="180975"/>
                </a:lnTo>
                <a:lnTo>
                  <a:pt x="47625" y="209550"/>
                </a:lnTo>
                <a:lnTo>
                  <a:pt x="47625" y="238125"/>
                </a:lnTo>
                <a:lnTo>
                  <a:pt x="28575" y="257175"/>
                </a:lnTo>
                <a:lnTo>
                  <a:pt x="19050" y="266700"/>
                </a:lnTo>
                <a:lnTo>
                  <a:pt x="19050" y="276225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57175"/>
                </a:lnTo>
                <a:lnTo>
                  <a:pt x="0" y="228600"/>
                </a:lnTo>
                <a:lnTo>
                  <a:pt x="9525" y="190500"/>
                </a:lnTo>
                <a:lnTo>
                  <a:pt x="9525" y="161925"/>
                </a:lnTo>
                <a:lnTo>
                  <a:pt x="19050" y="123825"/>
                </a:lnTo>
                <a:lnTo>
                  <a:pt x="28575" y="85725"/>
                </a:lnTo>
                <a:lnTo>
                  <a:pt x="38100" y="57150"/>
                </a:lnTo>
                <a:lnTo>
                  <a:pt x="47625" y="28575"/>
                </a:lnTo>
                <a:lnTo>
                  <a:pt x="66675" y="1905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9525"/>
                </a:lnTo>
                <a:lnTo>
                  <a:pt x="114300" y="28575"/>
                </a:lnTo>
                <a:lnTo>
                  <a:pt x="123825" y="57150"/>
                </a:lnTo>
                <a:lnTo>
                  <a:pt x="133350" y="85725"/>
                </a:lnTo>
                <a:lnTo>
                  <a:pt x="133350" y="133350"/>
                </a:lnTo>
                <a:lnTo>
                  <a:pt x="123825" y="180975"/>
                </a:lnTo>
                <a:lnTo>
                  <a:pt x="123825" y="247650"/>
                </a:lnTo>
                <a:lnTo>
                  <a:pt x="114300" y="304800"/>
                </a:lnTo>
                <a:lnTo>
                  <a:pt x="104775" y="381000"/>
                </a:lnTo>
                <a:lnTo>
                  <a:pt x="95250" y="457200"/>
                </a:lnTo>
                <a:lnTo>
                  <a:pt x="85725" y="523875"/>
                </a:lnTo>
                <a:lnTo>
                  <a:pt x="66675" y="600075"/>
                </a:lnTo>
                <a:lnTo>
                  <a:pt x="66675" y="676275"/>
                </a:lnTo>
                <a:lnTo>
                  <a:pt x="57150" y="742950"/>
                </a:lnTo>
                <a:lnTo>
                  <a:pt x="57150" y="809625"/>
                </a:lnTo>
                <a:lnTo>
                  <a:pt x="57150" y="866775"/>
                </a:lnTo>
                <a:lnTo>
                  <a:pt x="57150" y="923925"/>
                </a:lnTo>
                <a:lnTo>
                  <a:pt x="66675" y="971550"/>
                </a:lnTo>
                <a:lnTo>
                  <a:pt x="66675" y="1009650"/>
                </a:lnTo>
                <a:lnTo>
                  <a:pt x="76200" y="1028700"/>
                </a:lnTo>
                <a:lnTo>
                  <a:pt x="85725" y="1047750"/>
                </a:lnTo>
                <a:lnTo>
                  <a:pt x="104775" y="1066800"/>
                </a:lnTo>
                <a:lnTo>
                  <a:pt x="114300" y="1066800"/>
                </a:lnTo>
                <a:lnTo>
                  <a:pt x="123825" y="1066800"/>
                </a:lnTo>
                <a:lnTo>
                  <a:pt x="152400" y="1057275"/>
                </a:lnTo>
                <a:lnTo>
                  <a:pt x="161925" y="1047750"/>
                </a:lnTo>
                <a:lnTo>
                  <a:pt x="190500" y="1028700"/>
                </a:lnTo>
                <a:lnTo>
                  <a:pt x="209550" y="1000125"/>
                </a:lnTo>
                <a:lnTo>
                  <a:pt x="219075" y="971550"/>
                </a:lnTo>
                <a:lnTo>
                  <a:pt x="228600" y="952500"/>
                </a:lnTo>
                <a:lnTo>
                  <a:pt x="228600" y="952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олилиния 210"/>
          <p:cNvSpPr/>
          <p:nvPr/>
        </p:nvSpPr>
        <p:spPr>
          <a:xfrm>
            <a:off x="1238250" y="5219700"/>
            <a:ext cx="190501" cy="28576"/>
          </a:xfrm>
          <a:custGeom>
            <a:avLst/>
            <a:gdLst/>
            <a:ahLst/>
            <a:cxnLst/>
            <a:rect l="0" t="0" r="0" b="0"/>
            <a:pathLst>
              <a:path w="190501" h="28576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олилиния 211"/>
          <p:cNvSpPr/>
          <p:nvPr/>
        </p:nvSpPr>
        <p:spPr>
          <a:xfrm>
            <a:off x="1285875" y="5353050"/>
            <a:ext cx="161926" cy="38101"/>
          </a:xfrm>
          <a:custGeom>
            <a:avLst/>
            <a:gdLst/>
            <a:ahLst/>
            <a:cxnLst/>
            <a:rect l="0" t="0" r="0" b="0"/>
            <a:pathLst>
              <a:path w="161926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19050"/>
                </a:lnTo>
                <a:lnTo>
                  <a:pt x="104775" y="19050"/>
                </a:lnTo>
                <a:lnTo>
                  <a:pt x="133350" y="28575"/>
                </a:lnTo>
                <a:lnTo>
                  <a:pt x="152400" y="28575"/>
                </a:lnTo>
                <a:lnTo>
                  <a:pt x="161925" y="38100"/>
                </a:lnTo>
                <a:lnTo>
                  <a:pt x="1619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Полилиния 212"/>
          <p:cNvSpPr/>
          <p:nvPr/>
        </p:nvSpPr>
        <p:spPr>
          <a:xfrm>
            <a:off x="1971675" y="4752975"/>
            <a:ext cx="57151" cy="600076"/>
          </a:xfrm>
          <a:custGeom>
            <a:avLst/>
            <a:gdLst/>
            <a:ahLst/>
            <a:cxnLst/>
            <a:rect l="0" t="0" r="0" b="0"/>
            <a:pathLst>
              <a:path w="57151" h="600076">
                <a:moveTo>
                  <a:pt x="57150" y="0"/>
                </a:move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57150"/>
                </a:lnTo>
                <a:lnTo>
                  <a:pt x="47625" y="85725"/>
                </a:lnTo>
                <a:lnTo>
                  <a:pt x="47625" y="114300"/>
                </a:lnTo>
                <a:lnTo>
                  <a:pt x="38100" y="161925"/>
                </a:lnTo>
                <a:lnTo>
                  <a:pt x="38100" y="200025"/>
                </a:lnTo>
                <a:lnTo>
                  <a:pt x="28575" y="247650"/>
                </a:lnTo>
                <a:lnTo>
                  <a:pt x="28575" y="295275"/>
                </a:lnTo>
                <a:lnTo>
                  <a:pt x="19050" y="342900"/>
                </a:lnTo>
                <a:lnTo>
                  <a:pt x="19050" y="400050"/>
                </a:lnTo>
                <a:lnTo>
                  <a:pt x="9525" y="438150"/>
                </a:lnTo>
                <a:lnTo>
                  <a:pt x="9525" y="485775"/>
                </a:lnTo>
                <a:lnTo>
                  <a:pt x="0" y="523875"/>
                </a:lnTo>
                <a:lnTo>
                  <a:pt x="0" y="561975"/>
                </a:lnTo>
                <a:lnTo>
                  <a:pt x="0" y="581025"/>
                </a:lnTo>
                <a:lnTo>
                  <a:pt x="0" y="600075"/>
                </a:lnTo>
                <a:lnTo>
                  <a:pt x="0" y="600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олилиния 213"/>
          <p:cNvSpPr/>
          <p:nvPr/>
        </p:nvSpPr>
        <p:spPr>
          <a:xfrm>
            <a:off x="1971675" y="4733925"/>
            <a:ext cx="142876" cy="219076"/>
          </a:xfrm>
          <a:custGeom>
            <a:avLst/>
            <a:gdLst/>
            <a:ahLst/>
            <a:cxnLst/>
            <a:rect l="0" t="0" r="0" b="0"/>
            <a:pathLst>
              <a:path w="142876" h="219076">
                <a:moveTo>
                  <a:pt x="0" y="123825"/>
                </a:moveTo>
                <a:lnTo>
                  <a:pt x="0" y="114300"/>
                </a:lnTo>
                <a:lnTo>
                  <a:pt x="0" y="104775"/>
                </a:lnTo>
                <a:lnTo>
                  <a:pt x="9525" y="85725"/>
                </a:lnTo>
                <a:lnTo>
                  <a:pt x="9525" y="57150"/>
                </a:lnTo>
                <a:lnTo>
                  <a:pt x="19050" y="38100"/>
                </a:lnTo>
                <a:lnTo>
                  <a:pt x="38100" y="2857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95250" y="9525"/>
                </a:lnTo>
                <a:lnTo>
                  <a:pt x="114300" y="19050"/>
                </a:lnTo>
                <a:lnTo>
                  <a:pt x="123825" y="28575"/>
                </a:lnTo>
                <a:lnTo>
                  <a:pt x="133350" y="47625"/>
                </a:lnTo>
                <a:lnTo>
                  <a:pt x="142875" y="66675"/>
                </a:lnTo>
                <a:lnTo>
                  <a:pt x="142875" y="85725"/>
                </a:lnTo>
                <a:lnTo>
                  <a:pt x="133350" y="104775"/>
                </a:lnTo>
                <a:lnTo>
                  <a:pt x="133350" y="123825"/>
                </a:lnTo>
                <a:lnTo>
                  <a:pt x="123825" y="142875"/>
                </a:lnTo>
                <a:lnTo>
                  <a:pt x="114300" y="161925"/>
                </a:lnTo>
                <a:lnTo>
                  <a:pt x="104775" y="180975"/>
                </a:lnTo>
                <a:lnTo>
                  <a:pt x="85725" y="190500"/>
                </a:lnTo>
                <a:lnTo>
                  <a:pt x="76200" y="200025"/>
                </a:lnTo>
                <a:lnTo>
                  <a:pt x="57150" y="200025"/>
                </a:lnTo>
                <a:lnTo>
                  <a:pt x="38100" y="209550"/>
                </a:lnTo>
                <a:lnTo>
                  <a:pt x="28575" y="209550"/>
                </a:lnTo>
                <a:lnTo>
                  <a:pt x="19050" y="219075"/>
                </a:lnTo>
                <a:lnTo>
                  <a:pt x="9525" y="219075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олилиния 214"/>
          <p:cNvSpPr/>
          <p:nvPr/>
        </p:nvSpPr>
        <p:spPr>
          <a:xfrm>
            <a:off x="2124075" y="4895850"/>
            <a:ext cx="95251" cy="104776"/>
          </a:xfrm>
          <a:custGeom>
            <a:avLst/>
            <a:gdLst/>
            <a:ahLst/>
            <a:cxnLst/>
            <a:rect l="0" t="0" r="0" b="0"/>
            <a:pathLst>
              <a:path w="95251" h="104776">
                <a:moveTo>
                  <a:pt x="28575" y="76200"/>
                </a:moveTo>
                <a:lnTo>
                  <a:pt x="28575" y="76200"/>
                </a:lnTo>
                <a:lnTo>
                  <a:pt x="28575" y="85725"/>
                </a:lnTo>
                <a:lnTo>
                  <a:pt x="38100" y="95250"/>
                </a:lnTo>
                <a:lnTo>
                  <a:pt x="38100" y="104775"/>
                </a:lnTo>
                <a:lnTo>
                  <a:pt x="47625" y="104775"/>
                </a:lnTo>
                <a:lnTo>
                  <a:pt x="57150" y="104775"/>
                </a:lnTo>
                <a:lnTo>
                  <a:pt x="66675" y="104775"/>
                </a:lnTo>
                <a:lnTo>
                  <a:pt x="76200" y="95250"/>
                </a:lnTo>
                <a:lnTo>
                  <a:pt x="76200" y="85725"/>
                </a:lnTo>
                <a:lnTo>
                  <a:pt x="85725" y="76200"/>
                </a:lnTo>
                <a:lnTo>
                  <a:pt x="95250" y="66675"/>
                </a:lnTo>
                <a:lnTo>
                  <a:pt x="95250" y="47625"/>
                </a:lnTo>
                <a:lnTo>
                  <a:pt x="95250" y="38100"/>
                </a:lnTo>
                <a:lnTo>
                  <a:pt x="95250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76200" y="0"/>
                </a:lnTo>
                <a:lnTo>
                  <a:pt x="66675" y="0"/>
                </a:lnTo>
                <a:lnTo>
                  <a:pt x="57150" y="0"/>
                </a:lnTo>
                <a:lnTo>
                  <a:pt x="47625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9525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олилиния 215"/>
          <p:cNvSpPr/>
          <p:nvPr/>
        </p:nvSpPr>
        <p:spPr>
          <a:xfrm>
            <a:off x="2324100" y="4724400"/>
            <a:ext cx="180976" cy="276226"/>
          </a:xfrm>
          <a:custGeom>
            <a:avLst/>
            <a:gdLst/>
            <a:ahLst/>
            <a:cxnLst/>
            <a:rect l="0" t="0" r="0" b="0"/>
            <a:pathLst>
              <a:path w="180976" h="27622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0" y="228600"/>
                </a:lnTo>
                <a:lnTo>
                  <a:pt x="9525" y="247650"/>
                </a:lnTo>
                <a:lnTo>
                  <a:pt x="9525" y="266700"/>
                </a:lnTo>
                <a:lnTo>
                  <a:pt x="9525" y="276225"/>
                </a:lnTo>
                <a:lnTo>
                  <a:pt x="19050" y="276225"/>
                </a:lnTo>
                <a:lnTo>
                  <a:pt x="19050" y="276225"/>
                </a:lnTo>
                <a:lnTo>
                  <a:pt x="28575" y="266700"/>
                </a:lnTo>
                <a:lnTo>
                  <a:pt x="38100" y="247650"/>
                </a:lnTo>
                <a:lnTo>
                  <a:pt x="57150" y="228600"/>
                </a:lnTo>
                <a:lnTo>
                  <a:pt x="66675" y="209550"/>
                </a:lnTo>
                <a:lnTo>
                  <a:pt x="76200" y="190500"/>
                </a:lnTo>
                <a:lnTo>
                  <a:pt x="95250" y="161925"/>
                </a:lnTo>
                <a:lnTo>
                  <a:pt x="104775" y="133350"/>
                </a:lnTo>
                <a:lnTo>
                  <a:pt x="123825" y="104775"/>
                </a:lnTo>
                <a:lnTo>
                  <a:pt x="133350" y="76200"/>
                </a:lnTo>
                <a:lnTo>
                  <a:pt x="142875" y="57150"/>
                </a:lnTo>
                <a:lnTo>
                  <a:pt x="152400" y="38100"/>
                </a:lnTo>
                <a:lnTo>
                  <a:pt x="171450" y="19050"/>
                </a:lnTo>
                <a:lnTo>
                  <a:pt x="180975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80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олилиния 216"/>
          <p:cNvSpPr/>
          <p:nvPr/>
        </p:nvSpPr>
        <p:spPr>
          <a:xfrm>
            <a:off x="2447925" y="4933950"/>
            <a:ext cx="104776" cy="104776"/>
          </a:xfrm>
          <a:custGeom>
            <a:avLst/>
            <a:gdLst/>
            <a:ahLst/>
            <a:cxnLst/>
            <a:rect l="0" t="0" r="0" b="0"/>
            <a:pathLst>
              <a:path w="104776" h="104776">
                <a:moveTo>
                  <a:pt x="0" y="66675"/>
                </a:moveTo>
                <a:lnTo>
                  <a:pt x="0" y="76200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9525" y="104775"/>
                </a:lnTo>
                <a:lnTo>
                  <a:pt x="19050" y="104775"/>
                </a:lnTo>
                <a:lnTo>
                  <a:pt x="28575" y="104775"/>
                </a:lnTo>
                <a:lnTo>
                  <a:pt x="38100" y="104775"/>
                </a:lnTo>
                <a:lnTo>
                  <a:pt x="47625" y="95250"/>
                </a:lnTo>
                <a:lnTo>
                  <a:pt x="66675" y="76200"/>
                </a:lnTo>
                <a:lnTo>
                  <a:pt x="76200" y="66675"/>
                </a:lnTo>
                <a:lnTo>
                  <a:pt x="95250" y="47625"/>
                </a:lnTo>
                <a:lnTo>
                  <a:pt x="95250" y="38100"/>
                </a:lnTo>
                <a:lnTo>
                  <a:pt x="104775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95250" y="0"/>
                </a:lnTo>
                <a:lnTo>
                  <a:pt x="85725" y="0"/>
                </a:lnTo>
                <a:lnTo>
                  <a:pt x="76200" y="0"/>
                </a:lnTo>
                <a:lnTo>
                  <a:pt x="57150" y="9525"/>
                </a:lnTo>
                <a:lnTo>
                  <a:pt x="38100" y="19050"/>
                </a:lnTo>
                <a:lnTo>
                  <a:pt x="28575" y="28575"/>
                </a:lnTo>
                <a:lnTo>
                  <a:pt x="19050" y="38100"/>
                </a:lnTo>
                <a:lnTo>
                  <a:pt x="1905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Полилиния 217"/>
          <p:cNvSpPr/>
          <p:nvPr/>
        </p:nvSpPr>
        <p:spPr>
          <a:xfrm>
            <a:off x="1790700" y="5114925"/>
            <a:ext cx="1571626" cy="66676"/>
          </a:xfrm>
          <a:custGeom>
            <a:avLst/>
            <a:gdLst/>
            <a:ahLst/>
            <a:cxnLst/>
            <a:rect l="0" t="0" r="0" b="0"/>
            <a:pathLst>
              <a:path w="1571626" h="66676">
                <a:moveTo>
                  <a:pt x="9525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9525" y="66675"/>
                </a:lnTo>
                <a:lnTo>
                  <a:pt x="19050" y="66675"/>
                </a:lnTo>
                <a:lnTo>
                  <a:pt x="28575" y="66675"/>
                </a:lnTo>
                <a:lnTo>
                  <a:pt x="47625" y="66675"/>
                </a:lnTo>
                <a:lnTo>
                  <a:pt x="66675" y="66675"/>
                </a:lnTo>
                <a:lnTo>
                  <a:pt x="95250" y="66675"/>
                </a:lnTo>
                <a:lnTo>
                  <a:pt x="114300" y="66675"/>
                </a:lnTo>
                <a:lnTo>
                  <a:pt x="152400" y="66675"/>
                </a:lnTo>
                <a:lnTo>
                  <a:pt x="180975" y="66675"/>
                </a:lnTo>
                <a:lnTo>
                  <a:pt x="228600" y="66675"/>
                </a:lnTo>
                <a:lnTo>
                  <a:pt x="266700" y="66675"/>
                </a:lnTo>
                <a:lnTo>
                  <a:pt x="314325" y="66675"/>
                </a:lnTo>
                <a:lnTo>
                  <a:pt x="361950" y="66675"/>
                </a:lnTo>
                <a:lnTo>
                  <a:pt x="409575" y="66675"/>
                </a:lnTo>
                <a:lnTo>
                  <a:pt x="457200" y="57150"/>
                </a:lnTo>
                <a:lnTo>
                  <a:pt x="514350" y="57150"/>
                </a:lnTo>
                <a:lnTo>
                  <a:pt x="581025" y="57150"/>
                </a:lnTo>
                <a:lnTo>
                  <a:pt x="638175" y="57150"/>
                </a:lnTo>
                <a:lnTo>
                  <a:pt x="695325" y="57150"/>
                </a:lnTo>
                <a:lnTo>
                  <a:pt x="762000" y="57150"/>
                </a:lnTo>
                <a:lnTo>
                  <a:pt x="828675" y="57150"/>
                </a:lnTo>
                <a:lnTo>
                  <a:pt x="895350" y="47625"/>
                </a:lnTo>
                <a:lnTo>
                  <a:pt x="962025" y="47625"/>
                </a:lnTo>
                <a:lnTo>
                  <a:pt x="1028700" y="47625"/>
                </a:lnTo>
                <a:lnTo>
                  <a:pt x="1095375" y="38100"/>
                </a:lnTo>
                <a:lnTo>
                  <a:pt x="1152525" y="38100"/>
                </a:lnTo>
                <a:lnTo>
                  <a:pt x="1219200" y="28575"/>
                </a:lnTo>
                <a:lnTo>
                  <a:pt x="1276350" y="28575"/>
                </a:lnTo>
                <a:lnTo>
                  <a:pt x="1323975" y="19050"/>
                </a:lnTo>
                <a:lnTo>
                  <a:pt x="1371600" y="19050"/>
                </a:lnTo>
                <a:lnTo>
                  <a:pt x="1419225" y="9525"/>
                </a:lnTo>
                <a:lnTo>
                  <a:pt x="1457325" y="9525"/>
                </a:lnTo>
                <a:lnTo>
                  <a:pt x="1485900" y="9525"/>
                </a:lnTo>
                <a:lnTo>
                  <a:pt x="1514475" y="0"/>
                </a:lnTo>
                <a:lnTo>
                  <a:pt x="1543050" y="0"/>
                </a:lnTo>
                <a:lnTo>
                  <a:pt x="1552575" y="0"/>
                </a:lnTo>
                <a:lnTo>
                  <a:pt x="1562100" y="0"/>
                </a:lnTo>
                <a:lnTo>
                  <a:pt x="1571625" y="0"/>
                </a:lnTo>
                <a:lnTo>
                  <a:pt x="1571625" y="0"/>
                </a:lnTo>
                <a:lnTo>
                  <a:pt x="1571625" y="0"/>
                </a:lnTo>
                <a:lnTo>
                  <a:pt x="1571625" y="0"/>
                </a:lnTo>
                <a:lnTo>
                  <a:pt x="1571625" y="0"/>
                </a:lnTo>
                <a:lnTo>
                  <a:pt x="1571625" y="0"/>
                </a:lnTo>
                <a:lnTo>
                  <a:pt x="1571625" y="0"/>
                </a:lnTo>
                <a:lnTo>
                  <a:pt x="15716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Полилиния 218"/>
          <p:cNvSpPr/>
          <p:nvPr/>
        </p:nvSpPr>
        <p:spPr>
          <a:xfrm>
            <a:off x="1714500" y="5334000"/>
            <a:ext cx="152401" cy="304801"/>
          </a:xfrm>
          <a:custGeom>
            <a:avLst/>
            <a:gdLst/>
            <a:ahLst/>
            <a:cxnLst/>
            <a:rect l="0" t="0" r="0" b="0"/>
            <a:pathLst>
              <a:path w="152401" h="304801">
                <a:moveTo>
                  <a:pt x="85725" y="38100"/>
                </a:moveTo>
                <a:lnTo>
                  <a:pt x="85725" y="38100"/>
                </a:lnTo>
                <a:lnTo>
                  <a:pt x="76200" y="38100"/>
                </a:lnTo>
                <a:lnTo>
                  <a:pt x="66675" y="38100"/>
                </a:lnTo>
                <a:lnTo>
                  <a:pt x="57150" y="38100"/>
                </a:lnTo>
                <a:lnTo>
                  <a:pt x="57150" y="38100"/>
                </a:lnTo>
                <a:lnTo>
                  <a:pt x="47625" y="38100"/>
                </a:lnTo>
                <a:lnTo>
                  <a:pt x="47625" y="38100"/>
                </a:lnTo>
                <a:lnTo>
                  <a:pt x="47625" y="38100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19050"/>
                </a:lnTo>
                <a:lnTo>
                  <a:pt x="57150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19050"/>
                </a:lnTo>
                <a:lnTo>
                  <a:pt x="123825" y="28575"/>
                </a:lnTo>
                <a:lnTo>
                  <a:pt x="133350" y="38100"/>
                </a:lnTo>
                <a:lnTo>
                  <a:pt x="133350" y="57150"/>
                </a:lnTo>
                <a:lnTo>
                  <a:pt x="133350" y="66675"/>
                </a:lnTo>
                <a:lnTo>
                  <a:pt x="123825" y="76200"/>
                </a:lnTo>
                <a:lnTo>
                  <a:pt x="123825" y="85725"/>
                </a:lnTo>
                <a:lnTo>
                  <a:pt x="114300" y="104775"/>
                </a:lnTo>
                <a:lnTo>
                  <a:pt x="104775" y="114300"/>
                </a:lnTo>
                <a:lnTo>
                  <a:pt x="95250" y="114300"/>
                </a:lnTo>
                <a:lnTo>
                  <a:pt x="85725" y="123825"/>
                </a:lnTo>
                <a:lnTo>
                  <a:pt x="76200" y="123825"/>
                </a:lnTo>
                <a:lnTo>
                  <a:pt x="66675" y="123825"/>
                </a:lnTo>
                <a:lnTo>
                  <a:pt x="57150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57150" y="133350"/>
                </a:lnTo>
                <a:lnTo>
                  <a:pt x="66675" y="133350"/>
                </a:lnTo>
                <a:lnTo>
                  <a:pt x="85725" y="133350"/>
                </a:lnTo>
                <a:lnTo>
                  <a:pt x="95250" y="142875"/>
                </a:lnTo>
                <a:lnTo>
                  <a:pt x="104775" y="152400"/>
                </a:lnTo>
                <a:lnTo>
                  <a:pt x="123825" y="152400"/>
                </a:lnTo>
                <a:lnTo>
                  <a:pt x="133350" y="161925"/>
                </a:lnTo>
                <a:lnTo>
                  <a:pt x="142875" y="171450"/>
                </a:lnTo>
                <a:lnTo>
                  <a:pt x="142875" y="180975"/>
                </a:lnTo>
                <a:lnTo>
                  <a:pt x="152400" y="190500"/>
                </a:lnTo>
                <a:lnTo>
                  <a:pt x="152400" y="200025"/>
                </a:lnTo>
                <a:lnTo>
                  <a:pt x="152400" y="209550"/>
                </a:lnTo>
                <a:lnTo>
                  <a:pt x="142875" y="219075"/>
                </a:lnTo>
                <a:lnTo>
                  <a:pt x="142875" y="238125"/>
                </a:lnTo>
                <a:lnTo>
                  <a:pt x="123825" y="247650"/>
                </a:lnTo>
                <a:lnTo>
                  <a:pt x="114300" y="257175"/>
                </a:lnTo>
                <a:lnTo>
                  <a:pt x="95250" y="266700"/>
                </a:lnTo>
                <a:lnTo>
                  <a:pt x="76200" y="276225"/>
                </a:lnTo>
                <a:lnTo>
                  <a:pt x="57150" y="285750"/>
                </a:lnTo>
                <a:lnTo>
                  <a:pt x="38100" y="295275"/>
                </a:lnTo>
                <a:lnTo>
                  <a:pt x="19050" y="304800"/>
                </a:lnTo>
                <a:lnTo>
                  <a:pt x="9525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Полилиния 219"/>
          <p:cNvSpPr/>
          <p:nvPr/>
        </p:nvSpPr>
        <p:spPr>
          <a:xfrm>
            <a:off x="1619250" y="5657850"/>
            <a:ext cx="381001" cy="19051"/>
          </a:xfrm>
          <a:custGeom>
            <a:avLst/>
            <a:gdLst/>
            <a:ahLst/>
            <a:cxnLst/>
            <a:rect l="0" t="0" r="0" b="0"/>
            <a:pathLst>
              <a:path w="381001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80975" y="0"/>
                </a:lnTo>
                <a:lnTo>
                  <a:pt x="200025" y="0"/>
                </a:lnTo>
                <a:lnTo>
                  <a:pt x="228600" y="0"/>
                </a:lnTo>
                <a:lnTo>
                  <a:pt x="247650" y="0"/>
                </a:lnTo>
                <a:lnTo>
                  <a:pt x="276225" y="9525"/>
                </a:lnTo>
                <a:lnTo>
                  <a:pt x="295275" y="9525"/>
                </a:lnTo>
                <a:lnTo>
                  <a:pt x="323850" y="9525"/>
                </a:lnTo>
                <a:lnTo>
                  <a:pt x="333375" y="9525"/>
                </a:lnTo>
                <a:lnTo>
                  <a:pt x="361950" y="19050"/>
                </a:lnTo>
                <a:lnTo>
                  <a:pt x="371475" y="19050"/>
                </a:lnTo>
                <a:lnTo>
                  <a:pt x="381000" y="19050"/>
                </a:lnTo>
                <a:lnTo>
                  <a:pt x="3810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Полилиния 220"/>
          <p:cNvSpPr/>
          <p:nvPr/>
        </p:nvSpPr>
        <p:spPr>
          <a:xfrm>
            <a:off x="1609725" y="5715000"/>
            <a:ext cx="266701" cy="352426"/>
          </a:xfrm>
          <a:custGeom>
            <a:avLst/>
            <a:gdLst/>
            <a:ahLst/>
            <a:cxnLst/>
            <a:rect l="0" t="0" r="0" b="0"/>
            <a:pathLst>
              <a:path w="266701" h="352426">
                <a:moveTo>
                  <a:pt x="142875" y="95250"/>
                </a:moveTo>
                <a:lnTo>
                  <a:pt x="142875" y="95250"/>
                </a:lnTo>
                <a:lnTo>
                  <a:pt x="133350" y="95250"/>
                </a:lnTo>
                <a:lnTo>
                  <a:pt x="123825" y="95250"/>
                </a:lnTo>
                <a:lnTo>
                  <a:pt x="104775" y="95250"/>
                </a:lnTo>
                <a:lnTo>
                  <a:pt x="104775" y="95250"/>
                </a:lnTo>
                <a:lnTo>
                  <a:pt x="95250" y="95250"/>
                </a:lnTo>
                <a:lnTo>
                  <a:pt x="95250" y="85725"/>
                </a:lnTo>
                <a:lnTo>
                  <a:pt x="95250" y="76200"/>
                </a:lnTo>
                <a:lnTo>
                  <a:pt x="95250" y="66675"/>
                </a:lnTo>
                <a:lnTo>
                  <a:pt x="95250" y="47625"/>
                </a:lnTo>
                <a:lnTo>
                  <a:pt x="104775" y="38100"/>
                </a:lnTo>
                <a:lnTo>
                  <a:pt x="104775" y="19050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52400" y="9525"/>
                </a:lnTo>
                <a:lnTo>
                  <a:pt x="161925" y="28575"/>
                </a:lnTo>
                <a:lnTo>
                  <a:pt x="171450" y="47625"/>
                </a:lnTo>
                <a:lnTo>
                  <a:pt x="171450" y="66675"/>
                </a:lnTo>
                <a:lnTo>
                  <a:pt x="171450" y="95250"/>
                </a:lnTo>
                <a:lnTo>
                  <a:pt x="161925" y="114300"/>
                </a:lnTo>
                <a:lnTo>
                  <a:pt x="152400" y="142875"/>
                </a:lnTo>
                <a:lnTo>
                  <a:pt x="142875" y="171450"/>
                </a:lnTo>
                <a:lnTo>
                  <a:pt x="133350" y="200025"/>
                </a:lnTo>
                <a:lnTo>
                  <a:pt x="123825" y="238125"/>
                </a:lnTo>
                <a:lnTo>
                  <a:pt x="104775" y="266700"/>
                </a:lnTo>
                <a:lnTo>
                  <a:pt x="95250" y="295275"/>
                </a:lnTo>
                <a:lnTo>
                  <a:pt x="76200" y="314325"/>
                </a:lnTo>
                <a:lnTo>
                  <a:pt x="66675" y="333375"/>
                </a:lnTo>
                <a:lnTo>
                  <a:pt x="47625" y="342900"/>
                </a:lnTo>
                <a:lnTo>
                  <a:pt x="38100" y="352425"/>
                </a:lnTo>
                <a:lnTo>
                  <a:pt x="28575" y="352425"/>
                </a:lnTo>
                <a:lnTo>
                  <a:pt x="19050" y="352425"/>
                </a:lnTo>
                <a:lnTo>
                  <a:pt x="9525" y="352425"/>
                </a:lnTo>
                <a:lnTo>
                  <a:pt x="9525" y="342900"/>
                </a:lnTo>
                <a:lnTo>
                  <a:pt x="0" y="333375"/>
                </a:lnTo>
                <a:lnTo>
                  <a:pt x="0" y="314325"/>
                </a:lnTo>
                <a:lnTo>
                  <a:pt x="0" y="304800"/>
                </a:lnTo>
                <a:lnTo>
                  <a:pt x="9525" y="285750"/>
                </a:lnTo>
                <a:lnTo>
                  <a:pt x="9525" y="276225"/>
                </a:lnTo>
                <a:lnTo>
                  <a:pt x="19050" y="266700"/>
                </a:lnTo>
                <a:lnTo>
                  <a:pt x="19050" y="257175"/>
                </a:lnTo>
                <a:lnTo>
                  <a:pt x="28575" y="257175"/>
                </a:lnTo>
                <a:lnTo>
                  <a:pt x="47625" y="247650"/>
                </a:lnTo>
                <a:lnTo>
                  <a:pt x="57150" y="247650"/>
                </a:lnTo>
                <a:lnTo>
                  <a:pt x="66675" y="257175"/>
                </a:lnTo>
                <a:lnTo>
                  <a:pt x="76200" y="266700"/>
                </a:lnTo>
                <a:lnTo>
                  <a:pt x="95250" y="276225"/>
                </a:lnTo>
                <a:lnTo>
                  <a:pt x="104775" y="295275"/>
                </a:lnTo>
                <a:lnTo>
                  <a:pt x="114300" y="304800"/>
                </a:lnTo>
                <a:lnTo>
                  <a:pt x="133350" y="323850"/>
                </a:lnTo>
                <a:lnTo>
                  <a:pt x="142875" y="333375"/>
                </a:lnTo>
                <a:lnTo>
                  <a:pt x="142875" y="333375"/>
                </a:lnTo>
                <a:lnTo>
                  <a:pt x="152400" y="342900"/>
                </a:lnTo>
                <a:lnTo>
                  <a:pt x="161925" y="342900"/>
                </a:lnTo>
                <a:lnTo>
                  <a:pt x="171450" y="333375"/>
                </a:lnTo>
                <a:lnTo>
                  <a:pt x="180975" y="323850"/>
                </a:lnTo>
                <a:lnTo>
                  <a:pt x="200025" y="314325"/>
                </a:lnTo>
                <a:lnTo>
                  <a:pt x="219075" y="285750"/>
                </a:lnTo>
                <a:lnTo>
                  <a:pt x="238125" y="266700"/>
                </a:lnTo>
                <a:lnTo>
                  <a:pt x="257175" y="247650"/>
                </a:lnTo>
                <a:lnTo>
                  <a:pt x="266700" y="238125"/>
                </a:lnTo>
                <a:lnTo>
                  <a:pt x="26670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Полилиния 221"/>
          <p:cNvSpPr/>
          <p:nvPr/>
        </p:nvSpPr>
        <p:spPr>
          <a:xfrm>
            <a:off x="2095500" y="5429250"/>
            <a:ext cx="76201" cy="676276"/>
          </a:xfrm>
          <a:custGeom>
            <a:avLst/>
            <a:gdLst/>
            <a:ahLst/>
            <a:cxnLst/>
            <a:rect l="0" t="0" r="0" b="0"/>
            <a:pathLst>
              <a:path w="76201" h="676276">
                <a:moveTo>
                  <a:pt x="76200" y="0"/>
                </a:moveTo>
                <a:lnTo>
                  <a:pt x="76200" y="9525"/>
                </a:lnTo>
                <a:lnTo>
                  <a:pt x="76200" y="9525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76200"/>
                </a:lnTo>
                <a:lnTo>
                  <a:pt x="57150" y="104775"/>
                </a:lnTo>
                <a:lnTo>
                  <a:pt x="47625" y="142875"/>
                </a:lnTo>
                <a:lnTo>
                  <a:pt x="38100" y="180975"/>
                </a:lnTo>
                <a:lnTo>
                  <a:pt x="38100" y="228600"/>
                </a:lnTo>
                <a:lnTo>
                  <a:pt x="28575" y="276225"/>
                </a:lnTo>
                <a:lnTo>
                  <a:pt x="19050" y="323850"/>
                </a:lnTo>
                <a:lnTo>
                  <a:pt x="9525" y="371475"/>
                </a:lnTo>
                <a:lnTo>
                  <a:pt x="9525" y="428625"/>
                </a:lnTo>
                <a:lnTo>
                  <a:pt x="0" y="476250"/>
                </a:lnTo>
                <a:lnTo>
                  <a:pt x="0" y="523875"/>
                </a:lnTo>
                <a:lnTo>
                  <a:pt x="0" y="561975"/>
                </a:lnTo>
                <a:lnTo>
                  <a:pt x="0" y="600075"/>
                </a:lnTo>
                <a:lnTo>
                  <a:pt x="0" y="628650"/>
                </a:lnTo>
                <a:lnTo>
                  <a:pt x="9525" y="657225"/>
                </a:lnTo>
                <a:lnTo>
                  <a:pt x="9525" y="666750"/>
                </a:lnTo>
                <a:lnTo>
                  <a:pt x="0" y="676275"/>
                </a:lnTo>
                <a:lnTo>
                  <a:pt x="0" y="676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Полилиния 222"/>
          <p:cNvSpPr/>
          <p:nvPr/>
        </p:nvSpPr>
        <p:spPr>
          <a:xfrm>
            <a:off x="2085975" y="5534025"/>
            <a:ext cx="161926" cy="247651"/>
          </a:xfrm>
          <a:custGeom>
            <a:avLst/>
            <a:gdLst/>
            <a:ahLst/>
            <a:cxnLst/>
            <a:rect l="0" t="0" r="0" b="0"/>
            <a:pathLst>
              <a:path w="161926" h="247651">
                <a:moveTo>
                  <a:pt x="19050" y="152400"/>
                </a:moveTo>
                <a:lnTo>
                  <a:pt x="19050" y="142875"/>
                </a:lnTo>
                <a:lnTo>
                  <a:pt x="19050" y="123825"/>
                </a:lnTo>
                <a:lnTo>
                  <a:pt x="19050" y="104775"/>
                </a:lnTo>
                <a:lnTo>
                  <a:pt x="28575" y="76200"/>
                </a:lnTo>
                <a:lnTo>
                  <a:pt x="38100" y="57150"/>
                </a:lnTo>
                <a:lnTo>
                  <a:pt x="47625" y="38100"/>
                </a:lnTo>
                <a:lnTo>
                  <a:pt x="57150" y="2857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52400" y="28575"/>
                </a:lnTo>
                <a:lnTo>
                  <a:pt x="161925" y="38100"/>
                </a:lnTo>
                <a:lnTo>
                  <a:pt x="161925" y="57150"/>
                </a:lnTo>
                <a:lnTo>
                  <a:pt x="161925" y="76200"/>
                </a:lnTo>
                <a:lnTo>
                  <a:pt x="152400" y="104775"/>
                </a:lnTo>
                <a:lnTo>
                  <a:pt x="142875" y="123825"/>
                </a:lnTo>
                <a:lnTo>
                  <a:pt x="133350" y="142875"/>
                </a:lnTo>
                <a:lnTo>
                  <a:pt x="114300" y="171450"/>
                </a:lnTo>
                <a:lnTo>
                  <a:pt x="104775" y="190500"/>
                </a:lnTo>
                <a:lnTo>
                  <a:pt x="85725" y="200025"/>
                </a:lnTo>
                <a:lnTo>
                  <a:pt x="66675" y="219075"/>
                </a:lnTo>
                <a:lnTo>
                  <a:pt x="47625" y="228600"/>
                </a:lnTo>
                <a:lnTo>
                  <a:pt x="28575" y="238125"/>
                </a:lnTo>
                <a:lnTo>
                  <a:pt x="19050" y="238125"/>
                </a:lnTo>
                <a:lnTo>
                  <a:pt x="9525" y="247650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Полилиния 223"/>
          <p:cNvSpPr/>
          <p:nvPr/>
        </p:nvSpPr>
        <p:spPr>
          <a:xfrm>
            <a:off x="2286000" y="5676900"/>
            <a:ext cx="133351" cy="95251"/>
          </a:xfrm>
          <a:custGeom>
            <a:avLst/>
            <a:gdLst/>
            <a:ahLst/>
            <a:cxnLst/>
            <a:rect l="0" t="0" r="0" b="0"/>
            <a:pathLst>
              <a:path w="133351" h="95251">
                <a:moveTo>
                  <a:pt x="28575" y="28575"/>
                </a:moveTo>
                <a:lnTo>
                  <a:pt x="28575" y="28575"/>
                </a:lnTo>
                <a:lnTo>
                  <a:pt x="38100" y="38100"/>
                </a:lnTo>
                <a:lnTo>
                  <a:pt x="38100" y="47625"/>
                </a:lnTo>
                <a:lnTo>
                  <a:pt x="47625" y="66675"/>
                </a:lnTo>
                <a:lnTo>
                  <a:pt x="47625" y="76200"/>
                </a:lnTo>
                <a:lnTo>
                  <a:pt x="57150" y="85725"/>
                </a:lnTo>
                <a:lnTo>
                  <a:pt x="76200" y="95250"/>
                </a:lnTo>
                <a:lnTo>
                  <a:pt x="85725" y="95250"/>
                </a:lnTo>
                <a:lnTo>
                  <a:pt x="95250" y="85725"/>
                </a:lnTo>
                <a:lnTo>
                  <a:pt x="95250" y="76200"/>
                </a:lnTo>
                <a:lnTo>
                  <a:pt x="104775" y="66675"/>
                </a:lnTo>
                <a:lnTo>
                  <a:pt x="114300" y="57150"/>
                </a:lnTo>
                <a:lnTo>
                  <a:pt x="123825" y="47625"/>
                </a:lnTo>
                <a:lnTo>
                  <a:pt x="133350" y="38100"/>
                </a:lnTo>
                <a:lnTo>
                  <a:pt x="133350" y="28575"/>
                </a:lnTo>
                <a:lnTo>
                  <a:pt x="123825" y="19050"/>
                </a:lnTo>
                <a:lnTo>
                  <a:pt x="123825" y="9525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0"/>
                </a:lnTo>
                <a:lnTo>
                  <a:pt x="76200" y="0"/>
                </a:lnTo>
                <a:lnTo>
                  <a:pt x="57150" y="9525"/>
                </a:lnTo>
                <a:lnTo>
                  <a:pt x="47625" y="9525"/>
                </a:lnTo>
                <a:lnTo>
                  <a:pt x="28575" y="19050"/>
                </a:lnTo>
                <a:lnTo>
                  <a:pt x="19050" y="28575"/>
                </a:lnTo>
                <a:lnTo>
                  <a:pt x="9525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Полилиния 224"/>
          <p:cNvSpPr/>
          <p:nvPr/>
        </p:nvSpPr>
        <p:spPr>
          <a:xfrm>
            <a:off x="2524125" y="5429250"/>
            <a:ext cx="142876" cy="304801"/>
          </a:xfrm>
          <a:custGeom>
            <a:avLst/>
            <a:gdLst/>
            <a:ahLst/>
            <a:cxnLst/>
            <a:rect l="0" t="0" r="0" b="0"/>
            <a:pathLst>
              <a:path w="142876" h="3048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23825"/>
                </a:lnTo>
                <a:lnTo>
                  <a:pt x="19050" y="152400"/>
                </a:lnTo>
                <a:lnTo>
                  <a:pt x="19050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9525" y="257175"/>
                </a:lnTo>
                <a:lnTo>
                  <a:pt x="19050" y="285750"/>
                </a:lnTo>
                <a:lnTo>
                  <a:pt x="19050" y="295275"/>
                </a:lnTo>
                <a:lnTo>
                  <a:pt x="19050" y="304800"/>
                </a:lnTo>
                <a:lnTo>
                  <a:pt x="28575" y="304800"/>
                </a:lnTo>
                <a:lnTo>
                  <a:pt x="28575" y="304800"/>
                </a:lnTo>
                <a:lnTo>
                  <a:pt x="38100" y="304800"/>
                </a:lnTo>
                <a:lnTo>
                  <a:pt x="38100" y="295275"/>
                </a:lnTo>
                <a:lnTo>
                  <a:pt x="47625" y="285750"/>
                </a:lnTo>
                <a:lnTo>
                  <a:pt x="47625" y="257175"/>
                </a:lnTo>
                <a:lnTo>
                  <a:pt x="57150" y="238125"/>
                </a:lnTo>
                <a:lnTo>
                  <a:pt x="66675" y="209550"/>
                </a:lnTo>
                <a:lnTo>
                  <a:pt x="76200" y="180975"/>
                </a:lnTo>
                <a:lnTo>
                  <a:pt x="85725" y="142875"/>
                </a:lnTo>
                <a:lnTo>
                  <a:pt x="95250" y="114300"/>
                </a:lnTo>
                <a:lnTo>
                  <a:pt x="104775" y="85725"/>
                </a:lnTo>
                <a:lnTo>
                  <a:pt x="114300" y="66675"/>
                </a:lnTo>
                <a:lnTo>
                  <a:pt x="123825" y="38100"/>
                </a:lnTo>
                <a:lnTo>
                  <a:pt x="123825" y="2857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Полилиния 225"/>
          <p:cNvSpPr/>
          <p:nvPr/>
        </p:nvSpPr>
        <p:spPr>
          <a:xfrm>
            <a:off x="2628900" y="5648325"/>
            <a:ext cx="123826" cy="123826"/>
          </a:xfrm>
          <a:custGeom>
            <a:avLst/>
            <a:gdLst/>
            <a:ahLst/>
            <a:cxnLst/>
            <a:rect l="0" t="0" r="0" b="0"/>
            <a:pathLst>
              <a:path w="123826" h="123826">
                <a:moveTo>
                  <a:pt x="19050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19050" y="104775"/>
                </a:lnTo>
                <a:lnTo>
                  <a:pt x="28575" y="114300"/>
                </a:lnTo>
                <a:lnTo>
                  <a:pt x="38100" y="123825"/>
                </a:lnTo>
                <a:lnTo>
                  <a:pt x="47625" y="123825"/>
                </a:lnTo>
                <a:lnTo>
                  <a:pt x="57150" y="123825"/>
                </a:lnTo>
                <a:lnTo>
                  <a:pt x="66675" y="114300"/>
                </a:lnTo>
                <a:lnTo>
                  <a:pt x="85725" y="104775"/>
                </a:lnTo>
                <a:lnTo>
                  <a:pt x="95250" y="95250"/>
                </a:lnTo>
                <a:lnTo>
                  <a:pt x="114300" y="85725"/>
                </a:lnTo>
                <a:lnTo>
                  <a:pt x="114300" y="76200"/>
                </a:lnTo>
                <a:lnTo>
                  <a:pt x="123825" y="66675"/>
                </a:lnTo>
                <a:lnTo>
                  <a:pt x="123825" y="66675"/>
                </a:lnTo>
                <a:lnTo>
                  <a:pt x="123825" y="57150"/>
                </a:lnTo>
                <a:lnTo>
                  <a:pt x="123825" y="47625"/>
                </a:lnTo>
                <a:lnTo>
                  <a:pt x="114300" y="38100"/>
                </a:lnTo>
                <a:lnTo>
                  <a:pt x="95250" y="28575"/>
                </a:lnTo>
                <a:lnTo>
                  <a:pt x="85725" y="19050"/>
                </a:lnTo>
                <a:lnTo>
                  <a:pt x="76200" y="19050"/>
                </a:lnTo>
                <a:lnTo>
                  <a:pt x="47625" y="19050"/>
                </a:lnTo>
                <a:lnTo>
                  <a:pt x="38100" y="28575"/>
                </a:lnTo>
                <a:lnTo>
                  <a:pt x="19050" y="28575"/>
                </a:lnTo>
                <a:lnTo>
                  <a:pt x="9525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Полилиния 226"/>
          <p:cNvSpPr/>
          <p:nvPr/>
        </p:nvSpPr>
        <p:spPr>
          <a:xfrm>
            <a:off x="2819400" y="5572125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Полилиния 227"/>
          <p:cNvSpPr/>
          <p:nvPr/>
        </p:nvSpPr>
        <p:spPr>
          <a:xfrm>
            <a:off x="2952750" y="5448300"/>
            <a:ext cx="19051" cy="295276"/>
          </a:xfrm>
          <a:custGeom>
            <a:avLst/>
            <a:gdLst/>
            <a:ahLst/>
            <a:cxnLst/>
            <a:rect l="0" t="0" r="0" b="0"/>
            <a:pathLst>
              <a:path w="19051" h="29527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85725"/>
                </a:lnTo>
                <a:lnTo>
                  <a:pt x="19050" y="114300"/>
                </a:lnTo>
                <a:lnTo>
                  <a:pt x="9525" y="142875"/>
                </a:lnTo>
                <a:lnTo>
                  <a:pt x="9525" y="180975"/>
                </a:lnTo>
                <a:lnTo>
                  <a:pt x="0" y="219075"/>
                </a:lnTo>
                <a:lnTo>
                  <a:pt x="0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Полилиния 228"/>
          <p:cNvSpPr/>
          <p:nvPr/>
        </p:nvSpPr>
        <p:spPr>
          <a:xfrm>
            <a:off x="3171825" y="5410200"/>
            <a:ext cx="161926" cy="333376"/>
          </a:xfrm>
          <a:custGeom>
            <a:avLst/>
            <a:gdLst/>
            <a:ahLst/>
            <a:cxnLst/>
            <a:rect l="0" t="0" r="0" b="0"/>
            <a:pathLst>
              <a:path w="161926" h="333376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38100"/>
                </a:lnTo>
                <a:lnTo>
                  <a:pt x="66675" y="57150"/>
                </a:lnTo>
                <a:lnTo>
                  <a:pt x="66675" y="76200"/>
                </a:lnTo>
                <a:lnTo>
                  <a:pt x="47625" y="104775"/>
                </a:lnTo>
                <a:lnTo>
                  <a:pt x="47625" y="133350"/>
                </a:lnTo>
                <a:lnTo>
                  <a:pt x="38100" y="161925"/>
                </a:lnTo>
                <a:lnTo>
                  <a:pt x="28575" y="180975"/>
                </a:lnTo>
                <a:lnTo>
                  <a:pt x="19050" y="190500"/>
                </a:lnTo>
                <a:lnTo>
                  <a:pt x="19050" y="209550"/>
                </a:lnTo>
                <a:lnTo>
                  <a:pt x="9525" y="20955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9525" y="200025"/>
                </a:lnTo>
                <a:lnTo>
                  <a:pt x="9525" y="190500"/>
                </a:lnTo>
                <a:lnTo>
                  <a:pt x="19050" y="180975"/>
                </a:lnTo>
                <a:lnTo>
                  <a:pt x="28575" y="171450"/>
                </a:lnTo>
                <a:lnTo>
                  <a:pt x="38100" y="161925"/>
                </a:lnTo>
                <a:lnTo>
                  <a:pt x="47625" y="152400"/>
                </a:lnTo>
                <a:lnTo>
                  <a:pt x="57150" y="142875"/>
                </a:lnTo>
                <a:lnTo>
                  <a:pt x="76200" y="142875"/>
                </a:lnTo>
                <a:lnTo>
                  <a:pt x="85725" y="133350"/>
                </a:lnTo>
                <a:lnTo>
                  <a:pt x="104775" y="133350"/>
                </a:lnTo>
                <a:lnTo>
                  <a:pt x="114300" y="133350"/>
                </a:lnTo>
                <a:lnTo>
                  <a:pt x="123825" y="142875"/>
                </a:lnTo>
                <a:lnTo>
                  <a:pt x="133350" y="152400"/>
                </a:lnTo>
                <a:lnTo>
                  <a:pt x="152400" y="161925"/>
                </a:lnTo>
                <a:lnTo>
                  <a:pt x="152400" y="180975"/>
                </a:lnTo>
                <a:lnTo>
                  <a:pt x="161925" y="200025"/>
                </a:lnTo>
                <a:lnTo>
                  <a:pt x="152400" y="219075"/>
                </a:lnTo>
                <a:lnTo>
                  <a:pt x="152400" y="238125"/>
                </a:lnTo>
                <a:lnTo>
                  <a:pt x="142875" y="257175"/>
                </a:lnTo>
                <a:lnTo>
                  <a:pt x="133350" y="276225"/>
                </a:lnTo>
                <a:lnTo>
                  <a:pt x="123825" y="295275"/>
                </a:lnTo>
                <a:lnTo>
                  <a:pt x="114300" y="314325"/>
                </a:lnTo>
                <a:lnTo>
                  <a:pt x="104775" y="323850"/>
                </a:lnTo>
                <a:lnTo>
                  <a:pt x="85725" y="323850"/>
                </a:lnTo>
                <a:lnTo>
                  <a:pt x="76200" y="333375"/>
                </a:lnTo>
                <a:lnTo>
                  <a:pt x="76200" y="333375"/>
                </a:lnTo>
                <a:lnTo>
                  <a:pt x="7620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олилиния 229"/>
          <p:cNvSpPr/>
          <p:nvPr/>
        </p:nvSpPr>
        <p:spPr>
          <a:xfrm>
            <a:off x="3209925" y="5353050"/>
            <a:ext cx="85726" cy="57151"/>
          </a:xfrm>
          <a:custGeom>
            <a:avLst/>
            <a:gdLst/>
            <a:ahLst/>
            <a:cxnLst/>
            <a:rect l="0" t="0" r="0" b="0"/>
            <a:pathLst>
              <a:path w="85726" h="57151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0" y="47625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Полилиния 230"/>
          <p:cNvSpPr/>
          <p:nvPr/>
        </p:nvSpPr>
        <p:spPr>
          <a:xfrm>
            <a:off x="3429000" y="5391150"/>
            <a:ext cx="47626" cy="762001"/>
          </a:xfrm>
          <a:custGeom>
            <a:avLst/>
            <a:gdLst/>
            <a:ahLst/>
            <a:cxnLst/>
            <a:rect l="0" t="0" r="0" b="0"/>
            <a:pathLst>
              <a:path w="47626" h="762001">
                <a:moveTo>
                  <a:pt x="47625" y="0"/>
                </a:moveTo>
                <a:lnTo>
                  <a:pt x="47625" y="0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66675"/>
                </a:lnTo>
                <a:lnTo>
                  <a:pt x="47625" y="95250"/>
                </a:lnTo>
                <a:lnTo>
                  <a:pt x="38100" y="133350"/>
                </a:lnTo>
                <a:lnTo>
                  <a:pt x="38100" y="171450"/>
                </a:lnTo>
                <a:lnTo>
                  <a:pt x="28575" y="219075"/>
                </a:lnTo>
                <a:lnTo>
                  <a:pt x="19050" y="266700"/>
                </a:lnTo>
                <a:lnTo>
                  <a:pt x="19050" y="323850"/>
                </a:lnTo>
                <a:lnTo>
                  <a:pt x="19050" y="371475"/>
                </a:lnTo>
                <a:lnTo>
                  <a:pt x="9525" y="428625"/>
                </a:lnTo>
                <a:lnTo>
                  <a:pt x="9525" y="485775"/>
                </a:lnTo>
                <a:lnTo>
                  <a:pt x="0" y="533400"/>
                </a:lnTo>
                <a:lnTo>
                  <a:pt x="0" y="590550"/>
                </a:lnTo>
                <a:lnTo>
                  <a:pt x="0" y="638175"/>
                </a:lnTo>
                <a:lnTo>
                  <a:pt x="0" y="685800"/>
                </a:lnTo>
                <a:lnTo>
                  <a:pt x="0" y="723900"/>
                </a:lnTo>
                <a:lnTo>
                  <a:pt x="0" y="752475"/>
                </a:lnTo>
                <a:lnTo>
                  <a:pt x="9525" y="762000"/>
                </a:lnTo>
                <a:lnTo>
                  <a:pt x="9525" y="762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Полилиния 231"/>
          <p:cNvSpPr/>
          <p:nvPr/>
        </p:nvSpPr>
        <p:spPr>
          <a:xfrm>
            <a:off x="3429000" y="5514975"/>
            <a:ext cx="152401" cy="209551"/>
          </a:xfrm>
          <a:custGeom>
            <a:avLst/>
            <a:gdLst/>
            <a:ahLst/>
            <a:cxnLst/>
            <a:rect l="0" t="0" r="0" b="0"/>
            <a:pathLst>
              <a:path w="152401" h="209551">
                <a:moveTo>
                  <a:pt x="0" y="114300"/>
                </a:moveTo>
                <a:lnTo>
                  <a:pt x="0" y="114300"/>
                </a:lnTo>
                <a:lnTo>
                  <a:pt x="9525" y="104775"/>
                </a:lnTo>
                <a:lnTo>
                  <a:pt x="9525" y="85725"/>
                </a:lnTo>
                <a:lnTo>
                  <a:pt x="28575" y="57150"/>
                </a:lnTo>
                <a:lnTo>
                  <a:pt x="38100" y="47625"/>
                </a:lnTo>
                <a:lnTo>
                  <a:pt x="47625" y="28575"/>
                </a:lnTo>
                <a:lnTo>
                  <a:pt x="66675" y="19050"/>
                </a:lnTo>
                <a:lnTo>
                  <a:pt x="7620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42875" y="19050"/>
                </a:lnTo>
                <a:lnTo>
                  <a:pt x="152400" y="19050"/>
                </a:lnTo>
                <a:lnTo>
                  <a:pt x="152400" y="28575"/>
                </a:lnTo>
                <a:lnTo>
                  <a:pt x="152400" y="47625"/>
                </a:lnTo>
                <a:lnTo>
                  <a:pt x="152400" y="57150"/>
                </a:lnTo>
                <a:lnTo>
                  <a:pt x="142875" y="76200"/>
                </a:lnTo>
                <a:lnTo>
                  <a:pt x="133350" y="85725"/>
                </a:lnTo>
                <a:lnTo>
                  <a:pt x="123825" y="104775"/>
                </a:lnTo>
                <a:lnTo>
                  <a:pt x="104775" y="123825"/>
                </a:lnTo>
                <a:lnTo>
                  <a:pt x="85725" y="142875"/>
                </a:lnTo>
                <a:lnTo>
                  <a:pt x="66675" y="161925"/>
                </a:lnTo>
                <a:lnTo>
                  <a:pt x="47625" y="171450"/>
                </a:lnTo>
                <a:lnTo>
                  <a:pt x="28575" y="180975"/>
                </a:lnTo>
                <a:lnTo>
                  <a:pt x="19050" y="190500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Полилиния 232"/>
          <p:cNvSpPr/>
          <p:nvPr/>
        </p:nvSpPr>
        <p:spPr>
          <a:xfrm>
            <a:off x="3581400" y="5619750"/>
            <a:ext cx="114301" cy="114301"/>
          </a:xfrm>
          <a:custGeom>
            <a:avLst/>
            <a:gdLst/>
            <a:ahLst/>
            <a:cxnLst/>
            <a:rect l="0" t="0" r="0" b="0"/>
            <a:pathLst>
              <a:path w="114301" h="114301">
                <a:moveTo>
                  <a:pt x="19050" y="38100"/>
                </a:moveTo>
                <a:lnTo>
                  <a:pt x="19050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76200"/>
                </a:lnTo>
                <a:lnTo>
                  <a:pt x="28575" y="95250"/>
                </a:lnTo>
                <a:lnTo>
                  <a:pt x="38100" y="104775"/>
                </a:lnTo>
                <a:lnTo>
                  <a:pt x="47625" y="114300"/>
                </a:lnTo>
                <a:lnTo>
                  <a:pt x="57150" y="114300"/>
                </a:lnTo>
                <a:lnTo>
                  <a:pt x="66675" y="114300"/>
                </a:lnTo>
                <a:lnTo>
                  <a:pt x="76200" y="104775"/>
                </a:lnTo>
                <a:lnTo>
                  <a:pt x="85725" y="95250"/>
                </a:lnTo>
                <a:lnTo>
                  <a:pt x="95250" y="85725"/>
                </a:lnTo>
                <a:lnTo>
                  <a:pt x="104775" y="66675"/>
                </a:lnTo>
                <a:lnTo>
                  <a:pt x="114300" y="47625"/>
                </a:lnTo>
                <a:lnTo>
                  <a:pt x="114300" y="38100"/>
                </a:lnTo>
                <a:lnTo>
                  <a:pt x="114300" y="28575"/>
                </a:lnTo>
                <a:lnTo>
                  <a:pt x="114300" y="19050"/>
                </a:lnTo>
                <a:lnTo>
                  <a:pt x="104775" y="9525"/>
                </a:lnTo>
                <a:lnTo>
                  <a:pt x="95250" y="9525"/>
                </a:lnTo>
                <a:lnTo>
                  <a:pt x="85725" y="0"/>
                </a:lnTo>
                <a:lnTo>
                  <a:pt x="76200" y="9525"/>
                </a:lnTo>
                <a:lnTo>
                  <a:pt x="57150" y="19050"/>
                </a:lnTo>
                <a:lnTo>
                  <a:pt x="38100" y="28575"/>
                </a:lnTo>
                <a:lnTo>
                  <a:pt x="19050" y="47625"/>
                </a:lnTo>
                <a:lnTo>
                  <a:pt x="9525" y="66675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Полилиния 233"/>
          <p:cNvSpPr/>
          <p:nvPr/>
        </p:nvSpPr>
        <p:spPr>
          <a:xfrm>
            <a:off x="3790950" y="5438775"/>
            <a:ext cx="95251" cy="361951"/>
          </a:xfrm>
          <a:custGeom>
            <a:avLst/>
            <a:gdLst/>
            <a:ahLst/>
            <a:cxnLst/>
            <a:rect l="0" t="0" r="0" b="0"/>
            <a:pathLst>
              <a:path w="95251" h="361951">
                <a:moveTo>
                  <a:pt x="0" y="19050"/>
                </a:move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95250"/>
                </a:lnTo>
                <a:lnTo>
                  <a:pt x="0" y="123825"/>
                </a:lnTo>
                <a:lnTo>
                  <a:pt x="0" y="161925"/>
                </a:lnTo>
                <a:lnTo>
                  <a:pt x="0" y="200025"/>
                </a:lnTo>
                <a:lnTo>
                  <a:pt x="0" y="228600"/>
                </a:lnTo>
                <a:lnTo>
                  <a:pt x="0" y="266700"/>
                </a:lnTo>
                <a:lnTo>
                  <a:pt x="0" y="295275"/>
                </a:lnTo>
                <a:lnTo>
                  <a:pt x="9525" y="323850"/>
                </a:lnTo>
                <a:lnTo>
                  <a:pt x="9525" y="342900"/>
                </a:lnTo>
                <a:lnTo>
                  <a:pt x="9525" y="352425"/>
                </a:lnTo>
                <a:lnTo>
                  <a:pt x="19050" y="361950"/>
                </a:lnTo>
                <a:lnTo>
                  <a:pt x="19050" y="361950"/>
                </a:lnTo>
                <a:lnTo>
                  <a:pt x="19050" y="361950"/>
                </a:lnTo>
                <a:lnTo>
                  <a:pt x="19050" y="352425"/>
                </a:lnTo>
                <a:lnTo>
                  <a:pt x="19050" y="333375"/>
                </a:lnTo>
                <a:lnTo>
                  <a:pt x="28575" y="314325"/>
                </a:lnTo>
                <a:lnTo>
                  <a:pt x="28575" y="285750"/>
                </a:lnTo>
                <a:lnTo>
                  <a:pt x="38100" y="247650"/>
                </a:lnTo>
                <a:lnTo>
                  <a:pt x="47625" y="209550"/>
                </a:lnTo>
                <a:lnTo>
                  <a:pt x="57150" y="180975"/>
                </a:lnTo>
                <a:lnTo>
                  <a:pt x="57150" y="142875"/>
                </a:lnTo>
                <a:lnTo>
                  <a:pt x="66675" y="114300"/>
                </a:lnTo>
                <a:lnTo>
                  <a:pt x="66675" y="76200"/>
                </a:lnTo>
                <a:lnTo>
                  <a:pt x="76200" y="47625"/>
                </a:lnTo>
                <a:lnTo>
                  <a:pt x="85725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Полилиния 234"/>
          <p:cNvSpPr/>
          <p:nvPr/>
        </p:nvSpPr>
        <p:spPr>
          <a:xfrm>
            <a:off x="3924300" y="5648325"/>
            <a:ext cx="114301" cy="133351"/>
          </a:xfrm>
          <a:custGeom>
            <a:avLst/>
            <a:gdLst/>
            <a:ahLst/>
            <a:cxnLst/>
            <a:rect l="0" t="0" r="0" b="0"/>
            <a:pathLst>
              <a:path w="114301" h="133351">
                <a:moveTo>
                  <a:pt x="0" y="38100"/>
                </a:move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19050" y="123825"/>
                </a:lnTo>
                <a:lnTo>
                  <a:pt x="28575" y="133350"/>
                </a:lnTo>
                <a:lnTo>
                  <a:pt x="38100" y="133350"/>
                </a:lnTo>
                <a:lnTo>
                  <a:pt x="47625" y="133350"/>
                </a:lnTo>
                <a:lnTo>
                  <a:pt x="66675" y="123825"/>
                </a:lnTo>
                <a:lnTo>
                  <a:pt x="76200" y="114300"/>
                </a:lnTo>
                <a:lnTo>
                  <a:pt x="85725" y="95250"/>
                </a:lnTo>
                <a:lnTo>
                  <a:pt x="95250" y="85725"/>
                </a:lnTo>
                <a:lnTo>
                  <a:pt x="104775" y="66675"/>
                </a:lnTo>
                <a:lnTo>
                  <a:pt x="104775" y="57150"/>
                </a:lnTo>
                <a:lnTo>
                  <a:pt x="114300" y="47625"/>
                </a:lnTo>
                <a:lnTo>
                  <a:pt x="114300" y="28575"/>
                </a:lnTo>
                <a:lnTo>
                  <a:pt x="104775" y="19050"/>
                </a:lnTo>
                <a:lnTo>
                  <a:pt x="95250" y="9525"/>
                </a:lnTo>
                <a:lnTo>
                  <a:pt x="85725" y="0"/>
                </a:lnTo>
                <a:lnTo>
                  <a:pt x="76200" y="0"/>
                </a:lnTo>
                <a:lnTo>
                  <a:pt x="57150" y="0"/>
                </a:lnTo>
                <a:lnTo>
                  <a:pt x="38100" y="9525"/>
                </a:lnTo>
                <a:lnTo>
                  <a:pt x="28575" y="19050"/>
                </a:lnTo>
                <a:lnTo>
                  <a:pt x="19050" y="28575"/>
                </a:lnTo>
                <a:lnTo>
                  <a:pt x="190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Полилиния 235"/>
          <p:cNvSpPr/>
          <p:nvPr/>
        </p:nvSpPr>
        <p:spPr>
          <a:xfrm>
            <a:off x="3286125" y="5057775"/>
            <a:ext cx="723901" cy="38101"/>
          </a:xfrm>
          <a:custGeom>
            <a:avLst/>
            <a:gdLst/>
            <a:ahLst/>
            <a:cxnLst/>
            <a:rect l="0" t="0" r="0" b="0"/>
            <a:pathLst>
              <a:path w="723901" h="38101">
                <a:moveTo>
                  <a:pt x="9525" y="19050"/>
                </a:moveTo>
                <a:lnTo>
                  <a:pt x="9525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28575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47625" y="38100"/>
                </a:lnTo>
                <a:lnTo>
                  <a:pt x="47625" y="38100"/>
                </a:lnTo>
                <a:lnTo>
                  <a:pt x="57150" y="38100"/>
                </a:lnTo>
                <a:lnTo>
                  <a:pt x="66675" y="38100"/>
                </a:lnTo>
                <a:lnTo>
                  <a:pt x="76200" y="38100"/>
                </a:lnTo>
                <a:lnTo>
                  <a:pt x="76200" y="38100"/>
                </a:lnTo>
                <a:lnTo>
                  <a:pt x="85725" y="38100"/>
                </a:lnTo>
                <a:lnTo>
                  <a:pt x="95250" y="38100"/>
                </a:lnTo>
                <a:lnTo>
                  <a:pt x="104775" y="38100"/>
                </a:lnTo>
                <a:lnTo>
                  <a:pt x="114300" y="38100"/>
                </a:lnTo>
                <a:lnTo>
                  <a:pt x="123825" y="38100"/>
                </a:lnTo>
                <a:lnTo>
                  <a:pt x="133350" y="38100"/>
                </a:lnTo>
                <a:lnTo>
                  <a:pt x="142875" y="38100"/>
                </a:lnTo>
                <a:lnTo>
                  <a:pt x="152400" y="38100"/>
                </a:lnTo>
                <a:lnTo>
                  <a:pt x="161925" y="38100"/>
                </a:lnTo>
                <a:lnTo>
                  <a:pt x="180975" y="38100"/>
                </a:lnTo>
                <a:lnTo>
                  <a:pt x="190500" y="38100"/>
                </a:lnTo>
                <a:lnTo>
                  <a:pt x="200025" y="38100"/>
                </a:lnTo>
                <a:lnTo>
                  <a:pt x="209550" y="38100"/>
                </a:lnTo>
                <a:lnTo>
                  <a:pt x="228600" y="38100"/>
                </a:lnTo>
                <a:lnTo>
                  <a:pt x="238125" y="38100"/>
                </a:lnTo>
                <a:lnTo>
                  <a:pt x="247650" y="38100"/>
                </a:lnTo>
                <a:lnTo>
                  <a:pt x="266700" y="38100"/>
                </a:lnTo>
                <a:lnTo>
                  <a:pt x="276225" y="38100"/>
                </a:lnTo>
                <a:lnTo>
                  <a:pt x="285750" y="38100"/>
                </a:lnTo>
                <a:lnTo>
                  <a:pt x="295275" y="38100"/>
                </a:lnTo>
                <a:lnTo>
                  <a:pt x="314325" y="38100"/>
                </a:lnTo>
                <a:lnTo>
                  <a:pt x="323850" y="38100"/>
                </a:lnTo>
                <a:lnTo>
                  <a:pt x="342900" y="38100"/>
                </a:lnTo>
                <a:lnTo>
                  <a:pt x="352425" y="28575"/>
                </a:lnTo>
                <a:lnTo>
                  <a:pt x="371475" y="28575"/>
                </a:lnTo>
                <a:lnTo>
                  <a:pt x="381000" y="28575"/>
                </a:lnTo>
                <a:lnTo>
                  <a:pt x="400050" y="28575"/>
                </a:lnTo>
                <a:lnTo>
                  <a:pt x="409575" y="28575"/>
                </a:lnTo>
                <a:lnTo>
                  <a:pt x="428625" y="28575"/>
                </a:lnTo>
                <a:lnTo>
                  <a:pt x="438150" y="19050"/>
                </a:lnTo>
                <a:lnTo>
                  <a:pt x="457200" y="19050"/>
                </a:lnTo>
                <a:lnTo>
                  <a:pt x="476250" y="19050"/>
                </a:lnTo>
                <a:lnTo>
                  <a:pt x="485775" y="19050"/>
                </a:lnTo>
                <a:lnTo>
                  <a:pt x="504825" y="19050"/>
                </a:lnTo>
                <a:lnTo>
                  <a:pt x="523875" y="19050"/>
                </a:lnTo>
                <a:lnTo>
                  <a:pt x="533400" y="19050"/>
                </a:lnTo>
                <a:lnTo>
                  <a:pt x="552450" y="9525"/>
                </a:lnTo>
                <a:lnTo>
                  <a:pt x="571500" y="9525"/>
                </a:lnTo>
                <a:lnTo>
                  <a:pt x="590550" y="9525"/>
                </a:lnTo>
                <a:lnTo>
                  <a:pt x="609600" y="9525"/>
                </a:lnTo>
                <a:lnTo>
                  <a:pt x="619125" y="9525"/>
                </a:lnTo>
                <a:lnTo>
                  <a:pt x="638175" y="9525"/>
                </a:lnTo>
                <a:lnTo>
                  <a:pt x="647700" y="9525"/>
                </a:lnTo>
                <a:lnTo>
                  <a:pt x="666750" y="9525"/>
                </a:lnTo>
                <a:lnTo>
                  <a:pt x="676275" y="0"/>
                </a:lnTo>
                <a:lnTo>
                  <a:pt x="695325" y="0"/>
                </a:lnTo>
                <a:lnTo>
                  <a:pt x="704850" y="0"/>
                </a:lnTo>
                <a:lnTo>
                  <a:pt x="714375" y="0"/>
                </a:lnTo>
                <a:lnTo>
                  <a:pt x="714375" y="0"/>
                </a:lnTo>
                <a:lnTo>
                  <a:pt x="723900" y="0"/>
                </a:lnTo>
                <a:lnTo>
                  <a:pt x="723900" y="0"/>
                </a:lnTo>
                <a:lnTo>
                  <a:pt x="723900" y="0"/>
                </a:lnTo>
                <a:lnTo>
                  <a:pt x="723900" y="0"/>
                </a:lnTo>
                <a:lnTo>
                  <a:pt x="723900" y="0"/>
                </a:lnTo>
                <a:lnTo>
                  <a:pt x="723900" y="0"/>
                </a:lnTo>
                <a:lnTo>
                  <a:pt x="723900" y="0"/>
                </a:lnTo>
                <a:lnTo>
                  <a:pt x="723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Полилиния 236"/>
          <p:cNvSpPr/>
          <p:nvPr/>
        </p:nvSpPr>
        <p:spPr>
          <a:xfrm>
            <a:off x="4295775" y="5191125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19050"/>
                </a:lnTo>
                <a:lnTo>
                  <a:pt x="1143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Полилиния 237"/>
          <p:cNvSpPr/>
          <p:nvPr/>
        </p:nvSpPr>
        <p:spPr>
          <a:xfrm>
            <a:off x="4314825" y="5248275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9525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Полилиния 238"/>
          <p:cNvSpPr/>
          <p:nvPr/>
        </p:nvSpPr>
        <p:spPr>
          <a:xfrm>
            <a:off x="4276725" y="527685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9525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Полилиния 239"/>
          <p:cNvSpPr/>
          <p:nvPr/>
        </p:nvSpPr>
        <p:spPr>
          <a:xfrm>
            <a:off x="5095875" y="5143500"/>
            <a:ext cx="28576" cy="476251"/>
          </a:xfrm>
          <a:custGeom>
            <a:avLst/>
            <a:gdLst/>
            <a:ahLst/>
            <a:cxnLst/>
            <a:rect l="0" t="0" r="0" b="0"/>
            <a:pathLst>
              <a:path w="28576" h="476251">
                <a:moveTo>
                  <a:pt x="28575" y="0"/>
                </a:move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85725"/>
                </a:lnTo>
                <a:lnTo>
                  <a:pt x="19050" y="114300"/>
                </a:lnTo>
                <a:lnTo>
                  <a:pt x="19050" y="142875"/>
                </a:lnTo>
                <a:lnTo>
                  <a:pt x="19050" y="180975"/>
                </a:lnTo>
                <a:lnTo>
                  <a:pt x="9525" y="219075"/>
                </a:lnTo>
                <a:lnTo>
                  <a:pt x="9525" y="257175"/>
                </a:lnTo>
                <a:lnTo>
                  <a:pt x="0" y="295275"/>
                </a:lnTo>
                <a:lnTo>
                  <a:pt x="0" y="342900"/>
                </a:lnTo>
                <a:lnTo>
                  <a:pt x="0" y="371475"/>
                </a:lnTo>
                <a:lnTo>
                  <a:pt x="0" y="409575"/>
                </a:lnTo>
                <a:lnTo>
                  <a:pt x="0" y="438150"/>
                </a:lnTo>
                <a:lnTo>
                  <a:pt x="0" y="466725"/>
                </a:lnTo>
                <a:lnTo>
                  <a:pt x="0" y="476250"/>
                </a:lnTo>
                <a:lnTo>
                  <a:pt x="0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Полилиния 240"/>
          <p:cNvSpPr/>
          <p:nvPr/>
        </p:nvSpPr>
        <p:spPr>
          <a:xfrm>
            <a:off x="5095875" y="5162550"/>
            <a:ext cx="123826" cy="152401"/>
          </a:xfrm>
          <a:custGeom>
            <a:avLst/>
            <a:gdLst/>
            <a:ahLst/>
            <a:cxnLst/>
            <a:rect l="0" t="0" r="0" b="0"/>
            <a:pathLst>
              <a:path w="123826" h="152401">
                <a:moveTo>
                  <a:pt x="0" y="114300"/>
                </a:moveTo>
                <a:lnTo>
                  <a:pt x="0" y="114300"/>
                </a:lnTo>
                <a:lnTo>
                  <a:pt x="0" y="95250"/>
                </a:lnTo>
                <a:lnTo>
                  <a:pt x="0" y="85725"/>
                </a:lnTo>
                <a:lnTo>
                  <a:pt x="9525" y="57150"/>
                </a:lnTo>
                <a:lnTo>
                  <a:pt x="9525" y="38100"/>
                </a:lnTo>
                <a:lnTo>
                  <a:pt x="28575" y="2857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19050"/>
                </a:lnTo>
                <a:lnTo>
                  <a:pt x="123825" y="28575"/>
                </a:lnTo>
                <a:lnTo>
                  <a:pt x="123825" y="38100"/>
                </a:lnTo>
                <a:lnTo>
                  <a:pt x="123825" y="57150"/>
                </a:lnTo>
                <a:lnTo>
                  <a:pt x="123825" y="66675"/>
                </a:lnTo>
                <a:lnTo>
                  <a:pt x="104775" y="85725"/>
                </a:lnTo>
                <a:lnTo>
                  <a:pt x="95250" y="104775"/>
                </a:lnTo>
                <a:lnTo>
                  <a:pt x="76200" y="114300"/>
                </a:lnTo>
                <a:lnTo>
                  <a:pt x="66675" y="123825"/>
                </a:lnTo>
                <a:lnTo>
                  <a:pt x="47625" y="133350"/>
                </a:lnTo>
                <a:lnTo>
                  <a:pt x="38100" y="142875"/>
                </a:lnTo>
                <a:lnTo>
                  <a:pt x="28575" y="152400"/>
                </a:lnTo>
                <a:lnTo>
                  <a:pt x="19050" y="152400"/>
                </a:lnTo>
                <a:lnTo>
                  <a:pt x="190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Полилиния 241"/>
          <p:cNvSpPr/>
          <p:nvPr/>
        </p:nvSpPr>
        <p:spPr>
          <a:xfrm>
            <a:off x="5210175" y="5295900"/>
            <a:ext cx="95251" cy="85726"/>
          </a:xfrm>
          <a:custGeom>
            <a:avLst/>
            <a:gdLst/>
            <a:ahLst/>
            <a:cxnLst/>
            <a:rect l="0" t="0" r="0" b="0"/>
            <a:pathLst>
              <a:path w="95251" h="85726">
                <a:moveTo>
                  <a:pt x="28575" y="28575"/>
                </a:moveTo>
                <a:lnTo>
                  <a:pt x="28575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38100" y="66675"/>
                </a:lnTo>
                <a:lnTo>
                  <a:pt x="38100" y="76200"/>
                </a:lnTo>
                <a:lnTo>
                  <a:pt x="47625" y="85725"/>
                </a:lnTo>
                <a:lnTo>
                  <a:pt x="57150" y="85725"/>
                </a:lnTo>
                <a:lnTo>
                  <a:pt x="66675" y="85725"/>
                </a:lnTo>
                <a:lnTo>
                  <a:pt x="76200" y="76200"/>
                </a:lnTo>
                <a:lnTo>
                  <a:pt x="85725" y="66675"/>
                </a:lnTo>
                <a:lnTo>
                  <a:pt x="85725" y="57150"/>
                </a:lnTo>
                <a:lnTo>
                  <a:pt x="95250" y="47625"/>
                </a:lnTo>
                <a:lnTo>
                  <a:pt x="95250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57150" y="0"/>
                </a:lnTo>
                <a:lnTo>
                  <a:pt x="47625" y="9525"/>
                </a:lnTo>
                <a:lnTo>
                  <a:pt x="28575" y="19050"/>
                </a:lnTo>
                <a:lnTo>
                  <a:pt x="19050" y="28575"/>
                </a:lnTo>
                <a:lnTo>
                  <a:pt x="9525" y="47625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Полилиния 242"/>
          <p:cNvSpPr/>
          <p:nvPr/>
        </p:nvSpPr>
        <p:spPr>
          <a:xfrm>
            <a:off x="5410200" y="5143500"/>
            <a:ext cx="152401" cy="219076"/>
          </a:xfrm>
          <a:custGeom>
            <a:avLst/>
            <a:gdLst/>
            <a:ahLst/>
            <a:cxnLst/>
            <a:rect l="0" t="0" r="0" b="0"/>
            <a:pathLst>
              <a:path w="152401" h="219076">
                <a:moveTo>
                  <a:pt x="0" y="28575"/>
                </a:move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9525" y="66675"/>
                </a:lnTo>
                <a:lnTo>
                  <a:pt x="9525" y="95250"/>
                </a:lnTo>
                <a:lnTo>
                  <a:pt x="19050" y="114300"/>
                </a:lnTo>
                <a:lnTo>
                  <a:pt x="19050" y="142875"/>
                </a:lnTo>
                <a:lnTo>
                  <a:pt x="19050" y="171450"/>
                </a:lnTo>
                <a:lnTo>
                  <a:pt x="28575" y="190500"/>
                </a:lnTo>
                <a:lnTo>
                  <a:pt x="28575" y="200025"/>
                </a:lnTo>
                <a:lnTo>
                  <a:pt x="28575" y="209550"/>
                </a:lnTo>
                <a:lnTo>
                  <a:pt x="38100" y="219075"/>
                </a:lnTo>
                <a:lnTo>
                  <a:pt x="38100" y="219075"/>
                </a:lnTo>
                <a:lnTo>
                  <a:pt x="47625" y="219075"/>
                </a:lnTo>
                <a:lnTo>
                  <a:pt x="47625" y="209550"/>
                </a:lnTo>
                <a:lnTo>
                  <a:pt x="57150" y="190500"/>
                </a:lnTo>
                <a:lnTo>
                  <a:pt x="66675" y="171450"/>
                </a:lnTo>
                <a:lnTo>
                  <a:pt x="66675" y="142875"/>
                </a:lnTo>
                <a:lnTo>
                  <a:pt x="85725" y="123825"/>
                </a:lnTo>
                <a:lnTo>
                  <a:pt x="95250" y="95250"/>
                </a:lnTo>
                <a:lnTo>
                  <a:pt x="104775" y="66675"/>
                </a:lnTo>
                <a:lnTo>
                  <a:pt x="114300" y="47625"/>
                </a:lnTo>
                <a:lnTo>
                  <a:pt x="114300" y="28575"/>
                </a:lnTo>
                <a:lnTo>
                  <a:pt x="123825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олилиния 243"/>
          <p:cNvSpPr/>
          <p:nvPr/>
        </p:nvSpPr>
        <p:spPr>
          <a:xfrm>
            <a:off x="5562600" y="5314950"/>
            <a:ext cx="114301" cy="76201"/>
          </a:xfrm>
          <a:custGeom>
            <a:avLst/>
            <a:gdLst/>
            <a:ahLst/>
            <a:cxnLst/>
            <a:rect l="0" t="0" r="0" b="0"/>
            <a:pathLst>
              <a:path w="114301" h="76201">
                <a:moveTo>
                  <a:pt x="0" y="38100"/>
                </a:move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9525" y="66675"/>
                </a:lnTo>
                <a:lnTo>
                  <a:pt x="19050" y="66675"/>
                </a:lnTo>
                <a:lnTo>
                  <a:pt x="28575" y="76200"/>
                </a:lnTo>
                <a:lnTo>
                  <a:pt x="47625" y="66675"/>
                </a:lnTo>
                <a:lnTo>
                  <a:pt x="57150" y="57150"/>
                </a:lnTo>
                <a:lnTo>
                  <a:pt x="76200" y="47625"/>
                </a:lnTo>
                <a:lnTo>
                  <a:pt x="85725" y="38100"/>
                </a:lnTo>
                <a:lnTo>
                  <a:pt x="104775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14300" y="9525"/>
                </a:lnTo>
                <a:lnTo>
                  <a:pt x="104775" y="0"/>
                </a:lnTo>
                <a:lnTo>
                  <a:pt x="95250" y="0"/>
                </a:lnTo>
                <a:lnTo>
                  <a:pt x="85725" y="0"/>
                </a:lnTo>
                <a:lnTo>
                  <a:pt x="66675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381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Полилиния 244"/>
          <p:cNvSpPr/>
          <p:nvPr/>
        </p:nvSpPr>
        <p:spPr>
          <a:xfrm>
            <a:off x="4686300" y="5495925"/>
            <a:ext cx="2247901" cy="95251"/>
          </a:xfrm>
          <a:custGeom>
            <a:avLst/>
            <a:gdLst/>
            <a:ahLst/>
            <a:cxnLst/>
            <a:rect l="0" t="0" r="0" b="0"/>
            <a:pathLst>
              <a:path w="2247901" h="95251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9525" y="76200"/>
                </a:lnTo>
                <a:lnTo>
                  <a:pt x="19050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47625" y="85725"/>
                </a:lnTo>
                <a:lnTo>
                  <a:pt x="66675" y="85725"/>
                </a:lnTo>
                <a:lnTo>
                  <a:pt x="85725" y="85725"/>
                </a:lnTo>
                <a:lnTo>
                  <a:pt x="114300" y="85725"/>
                </a:lnTo>
                <a:lnTo>
                  <a:pt x="133350" y="85725"/>
                </a:lnTo>
                <a:lnTo>
                  <a:pt x="161925" y="85725"/>
                </a:lnTo>
                <a:lnTo>
                  <a:pt x="190500" y="95250"/>
                </a:lnTo>
                <a:lnTo>
                  <a:pt x="219075" y="95250"/>
                </a:lnTo>
                <a:lnTo>
                  <a:pt x="247650" y="95250"/>
                </a:lnTo>
                <a:lnTo>
                  <a:pt x="276225" y="95250"/>
                </a:lnTo>
                <a:lnTo>
                  <a:pt x="314325" y="95250"/>
                </a:lnTo>
                <a:lnTo>
                  <a:pt x="352425" y="95250"/>
                </a:lnTo>
                <a:lnTo>
                  <a:pt x="390525" y="95250"/>
                </a:lnTo>
                <a:lnTo>
                  <a:pt x="428625" y="95250"/>
                </a:lnTo>
                <a:lnTo>
                  <a:pt x="466725" y="95250"/>
                </a:lnTo>
                <a:lnTo>
                  <a:pt x="504825" y="95250"/>
                </a:lnTo>
                <a:lnTo>
                  <a:pt x="552450" y="95250"/>
                </a:lnTo>
                <a:lnTo>
                  <a:pt x="590550" y="95250"/>
                </a:lnTo>
                <a:lnTo>
                  <a:pt x="638175" y="95250"/>
                </a:lnTo>
                <a:lnTo>
                  <a:pt x="676275" y="95250"/>
                </a:lnTo>
                <a:lnTo>
                  <a:pt x="723900" y="95250"/>
                </a:lnTo>
                <a:lnTo>
                  <a:pt x="771525" y="95250"/>
                </a:lnTo>
                <a:lnTo>
                  <a:pt x="819150" y="95250"/>
                </a:lnTo>
                <a:lnTo>
                  <a:pt x="866775" y="85725"/>
                </a:lnTo>
                <a:lnTo>
                  <a:pt x="914400" y="85725"/>
                </a:lnTo>
                <a:lnTo>
                  <a:pt x="971550" y="85725"/>
                </a:lnTo>
                <a:lnTo>
                  <a:pt x="1028700" y="76200"/>
                </a:lnTo>
                <a:lnTo>
                  <a:pt x="1076325" y="76200"/>
                </a:lnTo>
                <a:lnTo>
                  <a:pt x="1133475" y="76200"/>
                </a:lnTo>
                <a:lnTo>
                  <a:pt x="1190625" y="76200"/>
                </a:lnTo>
                <a:lnTo>
                  <a:pt x="1247775" y="66675"/>
                </a:lnTo>
                <a:lnTo>
                  <a:pt x="1304925" y="57150"/>
                </a:lnTo>
                <a:lnTo>
                  <a:pt x="1362075" y="57150"/>
                </a:lnTo>
                <a:lnTo>
                  <a:pt x="1419225" y="47625"/>
                </a:lnTo>
                <a:lnTo>
                  <a:pt x="1485900" y="47625"/>
                </a:lnTo>
                <a:lnTo>
                  <a:pt x="1552575" y="38100"/>
                </a:lnTo>
                <a:lnTo>
                  <a:pt x="1609725" y="28575"/>
                </a:lnTo>
                <a:lnTo>
                  <a:pt x="1666875" y="28575"/>
                </a:lnTo>
                <a:lnTo>
                  <a:pt x="1733550" y="19050"/>
                </a:lnTo>
                <a:lnTo>
                  <a:pt x="1790700" y="9525"/>
                </a:lnTo>
                <a:lnTo>
                  <a:pt x="1847850" y="9525"/>
                </a:lnTo>
                <a:lnTo>
                  <a:pt x="1895475" y="9525"/>
                </a:lnTo>
                <a:lnTo>
                  <a:pt x="1952625" y="0"/>
                </a:lnTo>
                <a:lnTo>
                  <a:pt x="2000250" y="0"/>
                </a:lnTo>
                <a:lnTo>
                  <a:pt x="2047875" y="0"/>
                </a:lnTo>
                <a:lnTo>
                  <a:pt x="2085975" y="0"/>
                </a:lnTo>
                <a:lnTo>
                  <a:pt x="2124075" y="0"/>
                </a:lnTo>
                <a:lnTo>
                  <a:pt x="2162175" y="0"/>
                </a:lnTo>
                <a:lnTo>
                  <a:pt x="2190750" y="9525"/>
                </a:lnTo>
                <a:lnTo>
                  <a:pt x="2209800" y="9525"/>
                </a:lnTo>
                <a:lnTo>
                  <a:pt x="2219325" y="9525"/>
                </a:lnTo>
                <a:lnTo>
                  <a:pt x="2238375" y="9525"/>
                </a:lnTo>
                <a:lnTo>
                  <a:pt x="2247900" y="9525"/>
                </a:lnTo>
                <a:lnTo>
                  <a:pt x="2247900" y="19050"/>
                </a:lnTo>
                <a:lnTo>
                  <a:pt x="22479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Полилиния 245"/>
          <p:cNvSpPr/>
          <p:nvPr/>
        </p:nvSpPr>
        <p:spPr>
          <a:xfrm>
            <a:off x="4762500" y="5686425"/>
            <a:ext cx="104776" cy="333376"/>
          </a:xfrm>
          <a:custGeom>
            <a:avLst/>
            <a:gdLst/>
            <a:ahLst/>
            <a:cxnLst/>
            <a:rect l="0" t="0" r="0" b="0"/>
            <a:pathLst>
              <a:path w="104776" h="333376">
                <a:moveTo>
                  <a:pt x="0" y="152400"/>
                </a:move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9525" y="142875"/>
                </a:lnTo>
                <a:lnTo>
                  <a:pt x="19050" y="133350"/>
                </a:lnTo>
                <a:lnTo>
                  <a:pt x="28575" y="114300"/>
                </a:lnTo>
                <a:lnTo>
                  <a:pt x="47625" y="95250"/>
                </a:lnTo>
                <a:lnTo>
                  <a:pt x="57150" y="76200"/>
                </a:lnTo>
                <a:lnTo>
                  <a:pt x="66675" y="57150"/>
                </a:lnTo>
                <a:lnTo>
                  <a:pt x="76200" y="38100"/>
                </a:lnTo>
                <a:lnTo>
                  <a:pt x="85725" y="28575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95250" y="28575"/>
                </a:lnTo>
                <a:lnTo>
                  <a:pt x="95250" y="38100"/>
                </a:lnTo>
                <a:lnTo>
                  <a:pt x="85725" y="66675"/>
                </a:lnTo>
                <a:lnTo>
                  <a:pt x="85725" y="95250"/>
                </a:lnTo>
                <a:lnTo>
                  <a:pt x="76200" y="123825"/>
                </a:lnTo>
                <a:lnTo>
                  <a:pt x="66675" y="152400"/>
                </a:lnTo>
                <a:lnTo>
                  <a:pt x="66675" y="180975"/>
                </a:lnTo>
                <a:lnTo>
                  <a:pt x="66675" y="219075"/>
                </a:lnTo>
                <a:lnTo>
                  <a:pt x="57150" y="247650"/>
                </a:lnTo>
                <a:lnTo>
                  <a:pt x="57150" y="276225"/>
                </a:lnTo>
                <a:lnTo>
                  <a:pt x="57150" y="304800"/>
                </a:lnTo>
                <a:lnTo>
                  <a:pt x="57150" y="323850"/>
                </a:lnTo>
                <a:lnTo>
                  <a:pt x="57150" y="333375"/>
                </a:lnTo>
                <a:lnTo>
                  <a:pt x="5715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олилиния 246"/>
          <p:cNvSpPr/>
          <p:nvPr/>
        </p:nvSpPr>
        <p:spPr>
          <a:xfrm>
            <a:off x="4886325" y="5724525"/>
            <a:ext cx="114301" cy="266701"/>
          </a:xfrm>
          <a:custGeom>
            <a:avLst/>
            <a:gdLst/>
            <a:ahLst/>
            <a:cxnLst/>
            <a:rect l="0" t="0" r="0" b="0"/>
            <a:pathLst>
              <a:path w="114301" h="266701">
                <a:moveTo>
                  <a:pt x="38100" y="57150"/>
                </a:moveTo>
                <a:lnTo>
                  <a:pt x="38100" y="47625"/>
                </a:lnTo>
                <a:lnTo>
                  <a:pt x="47625" y="38100"/>
                </a:lnTo>
                <a:lnTo>
                  <a:pt x="47625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104775" y="47625"/>
                </a:lnTo>
                <a:lnTo>
                  <a:pt x="95250" y="57150"/>
                </a:lnTo>
                <a:lnTo>
                  <a:pt x="85725" y="76200"/>
                </a:lnTo>
                <a:lnTo>
                  <a:pt x="76200" y="95250"/>
                </a:lnTo>
                <a:lnTo>
                  <a:pt x="57150" y="114300"/>
                </a:lnTo>
                <a:lnTo>
                  <a:pt x="47625" y="133350"/>
                </a:lnTo>
                <a:lnTo>
                  <a:pt x="28575" y="142875"/>
                </a:lnTo>
                <a:lnTo>
                  <a:pt x="19050" y="152400"/>
                </a:lnTo>
                <a:lnTo>
                  <a:pt x="9525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9525" y="152400"/>
                </a:lnTo>
                <a:lnTo>
                  <a:pt x="9525" y="142875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33350"/>
                </a:lnTo>
                <a:lnTo>
                  <a:pt x="47625" y="133350"/>
                </a:lnTo>
                <a:lnTo>
                  <a:pt x="57150" y="133350"/>
                </a:lnTo>
                <a:lnTo>
                  <a:pt x="66675" y="142875"/>
                </a:lnTo>
                <a:lnTo>
                  <a:pt x="85725" y="152400"/>
                </a:lnTo>
                <a:lnTo>
                  <a:pt x="95250" y="161925"/>
                </a:lnTo>
                <a:lnTo>
                  <a:pt x="104775" y="161925"/>
                </a:lnTo>
                <a:lnTo>
                  <a:pt x="104775" y="171450"/>
                </a:lnTo>
                <a:lnTo>
                  <a:pt x="114300" y="180975"/>
                </a:lnTo>
                <a:lnTo>
                  <a:pt x="114300" y="190500"/>
                </a:lnTo>
                <a:lnTo>
                  <a:pt x="104775" y="209550"/>
                </a:lnTo>
                <a:lnTo>
                  <a:pt x="104775" y="219075"/>
                </a:lnTo>
                <a:lnTo>
                  <a:pt x="95250" y="228600"/>
                </a:lnTo>
                <a:lnTo>
                  <a:pt x="85725" y="247650"/>
                </a:lnTo>
                <a:lnTo>
                  <a:pt x="76200" y="257175"/>
                </a:lnTo>
                <a:lnTo>
                  <a:pt x="66675" y="257175"/>
                </a:lnTo>
                <a:lnTo>
                  <a:pt x="57150" y="266700"/>
                </a:lnTo>
                <a:lnTo>
                  <a:pt x="571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олилиния 247"/>
          <p:cNvSpPr/>
          <p:nvPr/>
        </p:nvSpPr>
        <p:spPr>
          <a:xfrm>
            <a:off x="4600575" y="6124575"/>
            <a:ext cx="523876" cy="19051"/>
          </a:xfrm>
          <a:custGeom>
            <a:avLst/>
            <a:gdLst/>
            <a:ahLst/>
            <a:cxnLst/>
            <a:rect l="0" t="0" r="0" b="0"/>
            <a:pathLst>
              <a:path w="523876" h="190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61925" y="19050"/>
                </a:lnTo>
                <a:lnTo>
                  <a:pt x="190500" y="19050"/>
                </a:lnTo>
                <a:lnTo>
                  <a:pt x="219075" y="19050"/>
                </a:lnTo>
                <a:lnTo>
                  <a:pt x="247650" y="19050"/>
                </a:lnTo>
                <a:lnTo>
                  <a:pt x="266700" y="19050"/>
                </a:lnTo>
                <a:lnTo>
                  <a:pt x="295275" y="19050"/>
                </a:lnTo>
                <a:lnTo>
                  <a:pt x="323850" y="19050"/>
                </a:lnTo>
                <a:lnTo>
                  <a:pt x="352425" y="19050"/>
                </a:lnTo>
                <a:lnTo>
                  <a:pt x="371475" y="19050"/>
                </a:lnTo>
                <a:lnTo>
                  <a:pt x="400050" y="9525"/>
                </a:lnTo>
                <a:lnTo>
                  <a:pt x="419100" y="9525"/>
                </a:lnTo>
                <a:lnTo>
                  <a:pt x="447675" y="9525"/>
                </a:lnTo>
                <a:lnTo>
                  <a:pt x="466725" y="9525"/>
                </a:lnTo>
                <a:lnTo>
                  <a:pt x="485775" y="9525"/>
                </a:lnTo>
                <a:lnTo>
                  <a:pt x="504825" y="0"/>
                </a:lnTo>
                <a:lnTo>
                  <a:pt x="514350" y="0"/>
                </a:lnTo>
                <a:lnTo>
                  <a:pt x="523875" y="0"/>
                </a:lnTo>
                <a:lnTo>
                  <a:pt x="523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олилиния 248"/>
          <p:cNvSpPr/>
          <p:nvPr/>
        </p:nvSpPr>
        <p:spPr>
          <a:xfrm>
            <a:off x="4752975" y="6238875"/>
            <a:ext cx="209551" cy="209551"/>
          </a:xfrm>
          <a:custGeom>
            <a:avLst/>
            <a:gdLst/>
            <a:ahLst/>
            <a:cxnLst/>
            <a:rect l="0" t="0" r="0" b="0"/>
            <a:pathLst>
              <a:path w="209551" h="209551">
                <a:moveTo>
                  <a:pt x="9525" y="47625"/>
                </a:move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42875" y="38100"/>
                </a:lnTo>
                <a:lnTo>
                  <a:pt x="142875" y="47625"/>
                </a:lnTo>
                <a:lnTo>
                  <a:pt x="133350" y="66675"/>
                </a:lnTo>
                <a:lnTo>
                  <a:pt x="123825" y="85725"/>
                </a:lnTo>
                <a:lnTo>
                  <a:pt x="114300" y="104775"/>
                </a:lnTo>
                <a:lnTo>
                  <a:pt x="104775" y="123825"/>
                </a:lnTo>
                <a:lnTo>
                  <a:pt x="85725" y="133350"/>
                </a:lnTo>
                <a:lnTo>
                  <a:pt x="76200" y="152400"/>
                </a:lnTo>
                <a:lnTo>
                  <a:pt x="57150" y="171450"/>
                </a:lnTo>
                <a:lnTo>
                  <a:pt x="47625" y="180975"/>
                </a:lnTo>
                <a:lnTo>
                  <a:pt x="28575" y="190500"/>
                </a:lnTo>
                <a:lnTo>
                  <a:pt x="19050" y="200025"/>
                </a:lnTo>
                <a:lnTo>
                  <a:pt x="19050" y="209550"/>
                </a:lnTo>
                <a:lnTo>
                  <a:pt x="9525" y="209550"/>
                </a:lnTo>
                <a:lnTo>
                  <a:pt x="9525" y="209550"/>
                </a:lnTo>
                <a:lnTo>
                  <a:pt x="9525" y="209550"/>
                </a:lnTo>
                <a:lnTo>
                  <a:pt x="9525" y="209550"/>
                </a:lnTo>
                <a:lnTo>
                  <a:pt x="19050" y="209550"/>
                </a:lnTo>
                <a:lnTo>
                  <a:pt x="28575" y="209550"/>
                </a:lnTo>
                <a:lnTo>
                  <a:pt x="38100" y="200025"/>
                </a:lnTo>
                <a:lnTo>
                  <a:pt x="57150" y="200025"/>
                </a:lnTo>
                <a:lnTo>
                  <a:pt x="66675" y="200025"/>
                </a:lnTo>
                <a:lnTo>
                  <a:pt x="85725" y="190500"/>
                </a:lnTo>
                <a:lnTo>
                  <a:pt x="104775" y="180975"/>
                </a:lnTo>
                <a:lnTo>
                  <a:pt x="114300" y="180975"/>
                </a:lnTo>
                <a:lnTo>
                  <a:pt x="133350" y="171450"/>
                </a:lnTo>
                <a:lnTo>
                  <a:pt x="152400" y="171450"/>
                </a:lnTo>
                <a:lnTo>
                  <a:pt x="161925" y="171450"/>
                </a:lnTo>
                <a:lnTo>
                  <a:pt x="180975" y="171450"/>
                </a:lnTo>
                <a:lnTo>
                  <a:pt x="200025" y="171450"/>
                </a:lnTo>
                <a:lnTo>
                  <a:pt x="209550" y="171450"/>
                </a:lnTo>
                <a:lnTo>
                  <a:pt x="209550" y="171450"/>
                </a:lnTo>
                <a:lnTo>
                  <a:pt x="20955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Полилиния 249"/>
          <p:cNvSpPr/>
          <p:nvPr/>
        </p:nvSpPr>
        <p:spPr>
          <a:xfrm>
            <a:off x="5267325" y="5810250"/>
            <a:ext cx="38101" cy="590551"/>
          </a:xfrm>
          <a:custGeom>
            <a:avLst/>
            <a:gdLst/>
            <a:ahLst/>
            <a:cxnLst/>
            <a:rect l="0" t="0" r="0" b="0"/>
            <a:pathLst>
              <a:path w="38101" h="5905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19050" y="57150"/>
                </a:lnTo>
                <a:lnTo>
                  <a:pt x="19050" y="85725"/>
                </a:lnTo>
                <a:lnTo>
                  <a:pt x="9525" y="123825"/>
                </a:lnTo>
                <a:lnTo>
                  <a:pt x="9525" y="161925"/>
                </a:lnTo>
                <a:lnTo>
                  <a:pt x="0" y="200025"/>
                </a:lnTo>
                <a:lnTo>
                  <a:pt x="0" y="247650"/>
                </a:lnTo>
                <a:lnTo>
                  <a:pt x="0" y="285750"/>
                </a:lnTo>
                <a:lnTo>
                  <a:pt x="0" y="333375"/>
                </a:lnTo>
                <a:lnTo>
                  <a:pt x="0" y="371475"/>
                </a:lnTo>
                <a:lnTo>
                  <a:pt x="0" y="419100"/>
                </a:lnTo>
                <a:lnTo>
                  <a:pt x="0" y="457200"/>
                </a:lnTo>
                <a:lnTo>
                  <a:pt x="0" y="495300"/>
                </a:lnTo>
                <a:lnTo>
                  <a:pt x="0" y="533400"/>
                </a:lnTo>
                <a:lnTo>
                  <a:pt x="0" y="552450"/>
                </a:lnTo>
                <a:lnTo>
                  <a:pt x="9525" y="571500"/>
                </a:lnTo>
                <a:lnTo>
                  <a:pt x="9525" y="590550"/>
                </a:lnTo>
                <a:lnTo>
                  <a:pt x="9525" y="590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Полилиния 250"/>
          <p:cNvSpPr/>
          <p:nvPr/>
        </p:nvSpPr>
        <p:spPr>
          <a:xfrm>
            <a:off x="5257800" y="5934075"/>
            <a:ext cx="152401" cy="180976"/>
          </a:xfrm>
          <a:custGeom>
            <a:avLst/>
            <a:gdLst/>
            <a:ahLst/>
            <a:cxnLst/>
            <a:rect l="0" t="0" r="0" b="0"/>
            <a:pathLst>
              <a:path w="152401" h="180976">
                <a:moveTo>
                  <a:pt x="9525" y="19050"/>
                </a:moveTo>
                <a:lnTo>
                  <a:pt x="19050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52400" y="47625"/>
                </a:lnTo>
                <a:lnTo>
                  <a:pt x="152400" y="57150"/>
                </a:lnTo>
                <a:lnTo>
                  <a:pt x="142875" y="76200"/>
                </a:lnTo>
                <a:lnTo>
                  <a:pt x="133350" y="85725"/>
                </a:lnTo>
                <a:lnTo>
                  <a:pt x="123825" y="104775"/>
                </a:lnTo>
                <a:lnTo>
                  <a:pt x="114300" y="123825"/>
                </a:lnTo>
                <a:lnTo>
                  <a:pt x="95250" y="133350"/>
                </a:lnTo>
                <a:lnTo>
                  <a:pt x="76200" y="152400"/>
                </a:lnTo>
                <a:lnTo>
                  <a:pt x="57150" y="161925"/>
                </a:lnTo>
                <a:lnTo>
                  <a:pt x="38100" y="171450"/>
                </a:lnTo>
                <a:lnTo>
                  <a:pt x="19050" y="180975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Полилиния 251"/>
          <p:cNvSpPr/>
          <p:nvPr/>
        </p:nvSpPr>
        <p:spPr>
          <a:xfrm>
            <a:off x="5438775" y="6029325"/>
            <a:ext cx="104776" cy="123826"/>
          </a:xfrm>
          <a:custGeom>
            <a:avLst/>
            <a:gdLst/>
            <a:ahLst/>
            <a:cxnLst/>
            <a:rect l="0" t="0" r="0" b="0"/>
            <a:pathLst>
              <a:path w="104776" h="123826">
                <a:moveTo>
                  <a:pt x="9525" y="66675"/>
                </a:moveTo>
                <a:lnTo>
                  <a:pt x="9525" y="66675"/>
                </a:lnTo>
                <a:lnTo>
                  <a:pt x="9525" y="76200"/>
                </a:lnTo>
                <a:lnTo>
                  <a:pt x="19050" y="85725"/>
                </a:lnTo>
                <a:lnTo>
                  <a:pt x="28575" y="104775"/>
                </a:lnTo>
                <a:lnTo>
                  <a:pt x="38100" y="114300"/>
                </a:lnTo>
                <a:lnTo>
                  <a:pt x="47625" y="123825"/>
                </a:lnTo>
                <a:lnTo>
                  <a:pt x="57150" y="123825"/>
                </a:lnTo>
                <a:lnTo>
                  <a:pt x="66675" y="123825"/>
                </a:lnTo>
                <a:lnTo>
                  <a:pt x="76200" y="114300"/>
                </a:lnTo>
                <a:lnTo>
                  <a:pt x="85725" y="104775"/>
                </a:lnTo>
                <a:lnTo>
                  <a:pt x="95250" y="85725"/>
                </a:lnTo>
                <a:lnTo>
                  <a:pt x="104775" y="76200"/>
                </a:lnTo>
                <a:lnTo>
                  <a:pt x="104775" y="57150"/>
                </a:lnTo>
                <a:lnTo>
                  <a:pt x="104775" y="47625"/>
                </a:lnTo>
                <a:lnTo>
                  <a:pt x="104775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76200" y="0"/>
                </a:lnTo>
                <a:lnTo>
                  <a:pt x="57150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2857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Полилиния 252"/>
          <p:cNvSpPr/>
          <p:nvPr/>
        </p:nvSpPr>
        <p:spPr>
          <a:xfrm>
            <a:off x="5638800" y="5838825"/>
            <a:ext cx="161926" cy="314326"/>
          </a:xfrm>
          <a:custGeom>
            <a:avLst/>
            <a:gdLst/>
            <a:ahLst/>
            <a:cxnLst/>
            <a:rect l="0" t="0" r="0" b="0"/>
            <a:pathLst>
              <a:path w="161926" h="314326">
                <a:moveTo>
                  <a:pt x="0" y="0"/>
                </a:moveTo>
                <a:lnTo>
                  <a:pt x="0" y="9525"/>
                </a:lnTo>
                <a:lnTo>
                  <a:pt x="9525" y="19050"/>
                </a:lnTo>
                <a:lnTo>
                  <a:pt x="9525" y="47625"/>
                </a:lnTo>
                <a:lnTo>
                  <a:pt x="19050" y="76200"/>
                </a:lnTo>
                <a:lnTo>
                  <a:pt x="19050" y="104775"/>
                </a:lnTo>
                <a:lnTo>
                  <a:pt x="19050" y="133350"/>
                </a:lnTo>
                <a:lnTo>
                  <a:pt x="28575" y="171450"/>
                </a:lnTo>
                <a:lnTo>
                  <a:pt x="28575" y="200025"/>
                </a:lnTo>
                <a:lnTo>
                  <a:pt x="28575" y="228600"/>
                </a:lnTo>
                <a:lnTo>
                  <a:pt x="28575" y="257175"/>
                </a:lnTo>
                <a:lnTo>
                  <a:pt x="38100" y="285750"/>
                </a:lnTo>
                <a:lnTo>
                  <a:pt x="38100" y="295275"/>
                </a:lnTo>
                <a:lnTo>
                  <a:pt x="47625" y="304800"/>
                </a:lnTo>
                <a:lnTo>
                  <a:pt x="47625" y="314325"/>
                </a:lnTo>
                <a:lnTo>
                  <a:pt x="57150" y="304800"/>
                </a:lnTo>
                <a:lnTo>
                  <a:pt x="66675" y="304800"/>
                </a:lnTo>
                <a:lnTo>
                  <a:pt x="66675" y="285750"/>
                </a:lnTo>
                <a:lnTo>
                  <a:pt x="76200" y="266700"/>
                </a:lnTo>
                <a:lnTo>
                  <a:pt x="85725" y="238125"/>
                </a:lnTo>
                <a:lnTo>
                  <a:pt x="95250" y="209550"/>
                </a:lnTo>
                <a:lnTo>
                  <a:pt x="104775" y="171450"/>
                </a:lnTo>
                <a:lnTo>
                  <a:pt x="123825" y="133350"/>
                </a:lnTo>
                <a:lnTo>
                  <a:pt x="133350" y="114300"/>
                </a:lnTo>
                <a:lnTo>
                  <a:pt x="142875" y="85725"/>
                </a:lnTo>
                <a:lnTo>
                  <a:pt x="152400" y="66675"/>
                </a:lnTo>
                <a:lnTo>
                  <a:pt x="161925" y="57150"/>
                </a:lnTo>
                <a:lnTo>
                  <a:pt x="161925" y="47625"/>
                </a:lnTo>
                <a:lnTo>
                  <a:pt x="16192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Полилиния 253"/>
          <p:cNvSpPr/>
          <p:nvPr/>
        </p:nvSpPr>
        <p:spPr>
          <a:xfrm>
            <a:off x="5819775" y="6029325"/>
            <a:ext cx="123826" cy="133351"/>
          </a:xfrm>
          <a:custGeom>
            <a:avLst/>
            <a:gdLst/>
            <a:ahLst/>
            <a:cxnLst/>
            <a:rect l="0" t="0" r="0" b="0"/>
            <a:pathLst>
              <a:path w="123826" h="133351">
                <a:moveTo>
                  <a:pt x="9525" y="114300"/>
                </a:moveTo>
                <a:lnTo>
                  <a:pt x="9525" y="114300"/>
                </a:lnTo>
                <a:lnTo>
                  <a:pt x="9525" y="123825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33350"/>
                </a:lnTo>
                <a:lnTo>
                  <a:pt x="57150" y="133350"/>
                </a:lnTo>
                <a:lnTo>
                  <a:pt x="76200" y="114300"/>
                </a:lnTo>
                <a:lnTo>
                  <a:pt x="85725" y="95250"/>
                </a:lnTo>
                <a:lnTo>
                  <a:pt x="104775" y="76200"/>
                </a:lnTo>
                <a:lnTo>
                  <a:pt x="114300" y="57150"/>
                </a:lnTo>
                <a:lnTo>
                  <a:pt x="114300" y="3810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14300" y="9525"/>
                </a:lnTo>
                <a:lnTo>
                  <a:pt x="114300" y="0"/>
                </a:lnTo>
                <a:lnTo>
                  <a:pt x="95250" y="0"/>
                </a:lnTo>
                <a:lnTo>
                  <a:pt x="85725" y="0"/>
                </a:lnTo>
                <a:lnTo>
                  <a:pt x="66675" y="9525"/>
                </a:lnTo>
                <a:lnTo>
                  <a:pt x="47625" y="28575"/>
                </a:lnTo>
                <a:lnTo>
                  <a:pt x="28575" y="47625"/>
                </a:lnTo>
                <a:lnTo>
                  <a:pt x="9525" y="76200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Полилиния 254"/>
          <p:cNvSpPr/>
          <p:nvPr/>
        </p:nvSpPr>
        <p:spPr>
          <a:xfrm>
            <a:off x="6981825" y="547687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Полилиния 255"/>
          <p:cNvSpPr/>
          <p:nvPr/>
        </p:nvSpPr>
        <p:spPr>
          <a:xfrm>
            <a:off x="7067550" y="5629275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Полилиния 256"/>
          <p:cNvSpPr/>
          <p:nvPr/>
        </p:nvSpPr>
        <p:spPr>
          <a:xfrm>
            <a:off x="7496175" y="5248275"/>
            <a:ext cx="209551" cy="266701"/>
          </a:xfrm>
          <a:custGeom>
            <a:avLst/>
            <a:gdLst/>
            <a:ahLst/>
            <a:cxnLst/>
            <a:rect l="0" t="0" r="0" b="0"/>
            <a:pathLst>
              <a:path w="209551" h="266701">
                <a:moveTo>
                  <a:pt x="171450" y="38100"/>
                </a:moveTo>
                <a:lnTo>
                  <a:pt x="171450" y="38100"/>
                </a:lnTo>
                <a:lnTo>
                  <a:pt x="161925" y="38100"/>
                </a:lnTo>
                <a:lnTo>
                  <a:pt x="161925" y="47625"/>
                </a:lnTo>
                <a:lnTo>
                  <a:pt x="152400" y="57150"/>
                </a:lnTo>
                <a:lnTo>
                  <a:pt x="142875" y="66675"/>
                </a:lnTo>
                <a:lnTo>
                  <a:pt x="133350" y="85725"/>
                </a:lnTo>
                <a:lnTo>
                  <a:pt x="123825" y="95250"/>
                </a:lnTo>
                <a:lnTo>
                  <a:pt x="114300" y="104775"/>
                </a:lnTo>
                <a:lnTo>
                  <a:pt x="104775" y="104775"/>
                </a:lnTo>
                <a:lnTo>
                  <a:pt x="95250" y="104775"/>
                </a:lnTo>
                <a:lnTo>
                  <a:pt x="85725" y="104775"/>
                </a:lnTo>
                <a:lnTo>
                  <a:pt x="85725" y="95250"/>
                </a:lnTo>
                <a:lnTo>
                  <a:pt x="76200" y="85725"/>
                </a:lnTo>
                <a:lnTo>
                  <a:pt x="85725" y="66675"/>
                </a:lnTo>
                <a:lnTo>
                  <a:pt x="85725" y="47625"/>
                </a:lnTo>
                <a:lnTo>
                  <a:pt x="104775" y="28575"/>
                </a:lnTo>
                <a:lnTo>
                  <a:pt x="114300" y="1905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9525"/>
                </a:lnTo>
                <a:lnTo>
                  <a:pt x="190500" y="28575"/>
                </a:lnTo>
                <a:lnTo>
                  <a:pt x="200025" y="47625"/>
                </a:lnTo>
                <a:lnTo>
                  <a:pt x="200025" y="66675"/>
                </a:lnTo>
                <a:lnTo>
                  <a:pt x="200025" y="95250"/>
                </a:lnTo>
                <a:lnTo>
                  <a:pt x="190500" y="123825"/>
                </a:lnTo>
                <a:lnTo>
                  <a:pt x="180975" y="152400"/>
                </a:lnTo>
                <a:lnTo>
                  <a:pt x="161925" y="171450"/>
                </a:lnTo>
                <a:lnTo>
                  <a:pt x="142875" y="200025"/>
                </a:lnTo>
                <a:lnTo>
                  <a:pt x="123825" y="219075"/>
                </a:lnTo>
                <a:lnTo>
                  <a:pt x="104775" y="238125"/>
                </a:lnTo>
                <a:lnTo>
                  <a:pt x="85725" y="247650"/>
                </a:lnTo>
                <a:lnTo>
                  <a:pt x="66675" y="257175"/>
                </a:lnTo>
                <a:lnTo>
                  <a:pt x="47625" y="266700"/>
                </a:lnTo>
                <a:lnTo>
                  <a:pt x="28575" y="266700"/>
                </a:lnTo>
                <a:lnTo>
                  <a:pt x="19050" y="257175"/>
                </a:lnTo>
                <a:lnTo>
                  <a:pt x="9525" y="257175"/>
                </a:lnTo>
                <a:lnTo>
                  <a:pt x="0" y="247650"/>
                </a:lnTo>
                <a:lnTo>
                  <a:pt x="0" y="247650"/>
                </a:lnTo>
                <a:lnTo>
                  <a:pt x="0" y="238125"/>
                </a:lnTo>
                <a:lnTo>
                  <a:pt x="0" y="238125"/>
                </a:lnTo>
                <a:lnTo>
                  <a:pt x="9525" y="238125"/>
                </a:lnTo>
                <a:lnTo>
                  <a:pt x="19050" y="228600"/>
                </a:lnTo>
                <a:lnTo>
                  <a:pt x="28575" y="228600"/>
                </a:lnTo>
                <a:lnTo>
                  <a:pt x="47625" y="228600"/>
                </a:lnTo>
                <a:lnTo>
                  <a:pt x="66675" y="228600"/>
                </a:lnTo>
                <a:lnTo>
                  <a:pt x="85725" y="228600"/>
                </a:lnTo>
                <a:lnTo>
                  <a:pt x="104775" y="238125"/>
                </a:lnTo>
                <a:lnTo>
                  <a:pt x="133350" y="238125"/>
                </a:lnTo>
                <a:lnTo>
                  <a:pt x="152400" y="238125"/>
                </a:lnTo>
                <a:lnTo>
                  <a:pt x="180975" y="238125"/>
                </a:lnTo>
                <a:lnTo>
                  <a:pt x="200025" y="238125"/>
                </a:lnTo>
                <a:lnTo>
                  <a:pt x="209550" y="238125"/>
                </a:lnTo>
                <a:lnTo>
                  <a:pt x="2095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олилиния 257"/>
          <p:cNvSpPr/>
          <p:nvPr/>
        </p:nvSpPr>
        <p:spPr>
          <a:xfrm>
            <a:off x="7439025" y="5619750"/>
            <a:ext cx="400051" cy="47626"/>
          </a:xfrm>
          <a:custGeom>
            <a:avLst/>
            <a:gdLst/>
            <a:ahLst/>
            <a:cxnLst/>
            <a:rect l="0" t="0" r="0" b="0"/>
            <a:pathLst>
              <a:path w="400051" h="47626">
                <a:moveTo>
                  <a:pt x="0" y="47625"/>
                </a:moveTo>
                <a:lnTo>
                  <a:pt x="0" y="47625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28575"/>
                </a:lnTo>
                <a:lnTo>
                  <a:pt x="38100" y="28575"/>
                </a:lnTo>
                <a:lnTo>
                  <a:pt x="57150" y="28575"/>
                </a:lnTo>
                <a:lnTo>
                  <a:pt x="85725" y="19050"/>
                </a:lnTo>
                <a:lnTo>
                  <a:pt x="104775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190500" y="0"/>
                </a:lnTo>
                <a:lnTo>
                  <a:pt x="228600" y="0"/>
                </a:lnTo>
                <a:lnTo>
                  <a:pt x="257175" y="0"/>
                </a:lnTo>
                <a:lnTo>
                  <a:pt x="285750" y="0"/>
                </a:lnTo>
                <a:lnTo>
                  <a:pt x="304800" y="9525"/>
                </a:lnTo>
                <a:lnTo>
                  <a:pt x="333375" y="9525"/>
                </a:lnTo>
                <a:lnTo>
                  <a:pt x="352425" y="19050"/>
                </a:lnTo>
                <a:lnTo>
                  <a:pt x="371475" y="19050"/>
                </a:lnTo>
                <a:lnTo>
                  <a:pt x="381000" y="19050"/>
                </a:lnTo>
                <a:lnTo>
                  <a:pt x="390525" y="28575"/>
                </a:lnTo>
                <a:lnTo>
                  <a:pt x="400050" y="28575"/>
                </a:lnTo>
                <a:lnTo>
                  <a:pt x="4000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Полилиния 258"/>
          <p:cNvSpPr/>
          <p:nvPr/>
        </p:nvSpPr>
        <p:spPr>
          <a:xfrm>
            <a:off x="7467600" y="5772150"/>
            <a:ext cx="76201" cy="323851"/>
          </a:xfrm>
          <a:custGeom>
            <a:avLst/>
            <a:gdLst/>
            <a:ahLst/>
            <a:cxnLst/>
            <a:rect l="0" t="0" r="0" b="0"/>
            <a:pathLst>
              <a:path w="76201" h="323851">
                <a:moveTo>
                  <a:pt x="0" y="133350"/>
                </a:move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23825"/>
                </a:lnTo>
                <a:lnTo>
                  <a:pt x="9525" y="123825"/>
                </a:lnTo>
                <a:lnTo>
                  <a:pt x="19050" y="114300"/>
                </a:lnTo>
                <a:lnTo>
                  <a:pt x="28575" y="95250"/>
                </a:lnTo>
                <a:lnTo>
                  <a:pt x="38100" y="85725"/>
                </a:lnTo>
                <a:lnTo>
                  <a:pt x="47625" y="66675"/>
                </a:lnTo>
                <a:lnTo>
                  <a:pt x="57150" y="47625"/>
                </a:lnTo>
                <a:lnTo>
                  <a:pt x="66675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57150" y="57150"/>
                </a:lnTo>
                <a:lnTo>
                  <a:pt x="57150" y="76200"/>
                </a:lnTo>
                <a:lnTo>
                  <a:pt x="57150" y="104775"/>
                </a:lnTo>
                <a:lnTo>
                  <a:pt x="57150" y="123825"/>
                </a:lnTo>
                <a:lnTo>
                  <a:pt x="57150" y="152400"/>
                </a:lnTo>
                <a:lnTo>
                  <a:pt x="47625" y="180975"/>
                </a:lnTo>
                <a:lnTo>
                  <a:pt x="47625" y="209550"/>
                </a:lnTo>
                <a:lnTo>
                  <a:pt x="47625" y="238125"/>
                </a:lnTo>
                <a:lnTo>
                  <a:pt x="47625" y="266700"/>
                </a:lnTo>
                <a:lnTo>
                  <a:pt x="47625" y="285750"/>
                </a:lnTo>
                <a:lnTo>
                  <a:pt x="47625" y="304800"/>
                </a:lnTo>
                <a:lnTo>
                  <a:pt x="47625" y="323850"/>
                </a:lnTo>
                <a:lnTo>
                  <a:pt x="476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0" name="Полилиния 259"/>
          <p:cNvSpPr/>
          <p:nvPr/>
        </p:nvSpPr>
        <p:spPr>
          <a:xfrm>
            <a:off x="7610475" y="5762625"/>
            <a:ext cx="152401" cy="381001"/>
          </a:xfrm>
          <a:custGeom>
            <a:avLst/>
            <a:gdLst/>
            <a:ahLst/>
            <a:cxnLst/>
            <a:rect l="0" t="0" r="0" b="0"/>
            <a:pathLst>
              <a:path w="152401" h="381001">
                <a:moveTo>
                  <a:pt x="0" y="123825"/>
                </a:moveTo>
                <a:lnTo>
                  <a:pt x="0" y="114300"/>
                </a:lnTo>
                <a:lnTo>
                  <a:pt x="0" y="104775"/>
                </a:lnTo>
                <a:lnTo>
                  <a:pt x="9525" y="85725"/>
                </a:lnTo>
                <a:lnTo>
                  <a:pt x="9525" y="66675"/>
                </a:lnTo>
                <a:lnTo>
                  <a:pt x="19050" y="47625"/>
                </a:lnTo>
                <a:lnTo>
                  <a:pt x="38100" y="28575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104775" y="38100"/>
                </a:lnTo>
                <a:lnTo>
                  <a:pt x="104775" y="57150"/>
                </a:lnTo>
                <a:lnTo>
                  <a:pt x="104775" y="76200"/>
                </a:lnTo>
                <a:lnTo>
                  <a:pt x="95250" y="104775"/>
                </a:lnTo>
                <a:lnTo>
                  <a:pt x="85725" y="133350"/>
                </a:lnTo>
                <a:lnTo>
                  <a:pt x="66675" y="152400"/>
                </a:lnTo>
                <a:lnTo>
                  <a:pt x="57150" y="180975"/>
                </a:lnTo>
                <a:lnTo>
                  <a:pt x="47625" y="200025"/>
                </a:lnTo>
                <a:lnTo>
                  <a:pt x="28575" y="219075"/>
                </a:lnTo>
                <a:lnTo>
                  <a:pt x="19050" y="228600"/>
                </a:lnTo>
                <a:lnTo>
                  <a:pt x="19050" y="228600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28600"/>
                </a:lnTo>
                <a:lnTo>
                  <a:pt x="9525" y="228600"/>
                </a:lnTo>
                <a:lnTo>
                  <a:pt x="19050" y="219075"/>
                </a:lnTo>
                <a:lnTo>
                  <a:pt x="19050" y="209550"/>
                </a:lnTo>
                <a:lnTo>
                  <a:pt x="28575" y="200025"/>
                </a:lnTo>
                <a:lnTo>
                  <a:pt x="47625" y="190500"/>
                </a:lnTo>
                <a:lnTo>
                  <a:pt x="57150" y="180975"/>
                </a:lnTo>
                <a:lnTo>
                  <a:pt x="76200" y="180975"/>
                </a:lnTo>
                <a:lnTo>
                  <a:pt x="85725" y="180975"/>
                </a:lnTo>
                <a:lnTo>
                  <a:pt x="104775" y="190500"/>
                </a:lnTo>
                <a:lnTo>
                  <a:pt x="114300" y="200025"/>
                </a:lnTo>
                <a:lnTo>
                  <a:pt x="133350" y="209550"/>
                </a:lnTo>
                <a:lnTo>
                  <a:pt x="142875" y="228600"/>
                </a:lnTo>
                <a:lnTo>
                  <a:pt x="152400" y="257175"/>
                </a:lnTo>
                <a:lnTo>
                  <a:pt x="152400" y="276225"/>
                </a:lnTo>
                <a:lnTo>
                  <a:pt x="152400" y="295275"/>
                </a:lnTo>
                <a:lnTo>
                  <a:pt x="152400" y="314325"/>
                </a:lnTo>
                <a:lnTo>
                  <a:pt x="152400" y="333375"/>
                </a:lnTo>
                <a:lnTo>
                  <a:pt x="142875" y="352425"/>
                </a:lnTo>
                <a:lnTo>
                  <a:pt x="133350" y="361950"/>
                </a:lnTo>
                <a:lnTo>
                  <a:pt x="114300" y="371475"/>
                </a:lnTo>
                <a:lnTo>
                  <a:pt x="104775" y="381000"/>
                </a:lnTo>
                <a:lnTo>
                  <a:pt x="85725" y="381000"/>
                </a:lnTo>
                <a:lnTo>
                  <a:pt x="66675" y="381000"/>
                </a:lnTo>
                <a:lnTo>
                  <a:pt x="57150" y="381000"/>
                </a:lnTo>
                <a:lnTo>
                  <a:pt x="47625" y="381000"/>
                </a:lnTo>
                <a:lnTo>
                  <a:pt x="38100" y="381000"/>
                </a:lnTo>
                <a:lnTo>
                  <a:pt x="38100" y="381000"/>
                </a:lnTo>
                <a:lnTo>
                  <a:pt x="38100" y="381000"/>
                </a:lnTo>
                <a:lnTo>
                  <a:pt x="28575" y="371475"/>
                </a:lnTo>
                <a:lnTo>
                  <a:pt x="28575" y="371475"/>
                </a:lnTo>
                <a:lnTo>
                  <a:pt x="28575" y="371475"/>
                </a:lnTo>
                <a:lnTo>
                  <a:pt x="28575" y="371475"/>
                </a:lnTo>
                <a:lnTo>
                  <a:pt x="28575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1" name="Полилиния 260"/>
          <p:cNvSpPr/>
          <p:nvPr/>
        </p:nvSpPr>
        <p:spPr>
          <a:xfrm>
            <a:off x="7972425" y="5534025"/>
            <a:ext cx="219076" cy="104776"/>
          </a:xfrm>
          <a:custGeom>
            <a:avLst/>
            <a:gdLst/>
            <a:ahLst/>
            <a:cxnLst/>
            <a:rect l="0" t="0" r="0" b="0"/>
            <a:pathLst>
              <a:path w="219076" h="104776">
                <a:moveTo>
                  <a:pt x="0" y="104775"/>
                </a:moveTo>
                <a:lnTo>
                  <a:pt x="0" y="104775"/>
                </a:lnTo>
                <a:lnTo>
                  <a:pt x="0" y="95250"/>
                </a:lnTo>
                <a:lnTo>
                  <a:pt x="0" y="85725"/>
                </a:lnTo>
                <a:lnTo>
                  <a:pt x="0" y="76200"/>
                </a:lnTo>
                <a:lnTo>
                  <a:pt x="9525" y="57150"/>
                </a:lnTo>
                <a:lnTo>
                  <a:pt x="9525" y="47625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85725" y="38100"/>
                </a:lnTo>
                <a:lnTo>
                  <a:pt x="95250" y="47625"/>
                </a:lnTo>
                <a:lnTo>
                  <a:pt x="95250" y="57150"/>
                </a:lnTo>
                <a:lnTo>
                  <a:pt x="104775" y="66675"/>
                </a:lnTo>
                <a:lnTo>
                  <a:pt x="104775" y="66675"/>
                </a:lnTo>
                <a:lnTo>
                  <a:pt x="114300" y="66675"/>
                </a:lnTo>
                <a:lnTo>
                  <a:pt x="123825" y="66675"/>
                </a:lnTo>
                <a:lnTo>
                  <a:pt x="142875" y="66675"/>
                </a:lnTo>
                <a:lnTo>
                  <a:pt x="152400" y="47625"/>
                </a:lnTo>
                <a:lnTo>
                  <a:pt x="171450" y="38100"/>
                </a:lnTo>
                <a:lnTo>
                  <a:pt x="190500" y="19050"/>
                </a:lnTo>
                <a:lnTo>
                  <a:pt x="209550" y="9525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Полилиния 261"/>
          <p:cNvSpPr/>
          <p:nvPr/>
        </p:nvSpPr>
        <p:spPr>
          <a:xfrm>
            <a:off x="8029575" y="5705475"/>
            <a:ext cx="247651" cy="66676"/>
          </a:xfrm>
          <a:custGeom>
            <a:avLst/>
            <a:gdLst/>
            <a:ahLst/>
            <a:cxnLst/>
            <a:rect l="0" t="0" r="0" b="0"/>
            <a:pathLst>
              <a:path w="247651" h="66676">
                <a:moveTo>
                  <a:pt x="9525" y="66675"/>
                </a:moveTo>
                <a:lnTo>
                  <a:pt x="9525" y="66675"/>
                </a:lnTo>
                <a:lnTo>
                  <a:pt x="0" y="57150"/>
                </a:lnTo>
                <a:lnTo>
                  <a:pt x="0" y="57150"/>
                </a:lnTo>
                <a:lnTo>
                  <a:pt x="0" y="47625"/>
                </a:lnTo>
                <a:lnTo>
                  <a:pt x="0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23825" y="38100"/>
                </a:lnTo>
                <a:lnTo>
                  <a:pt x="133350" y="47625"/>
                </a:lnTo>
                <a:lnTo>
                  <a:pt x="142875" y="57150"/>
                </a:lnTo>
                <a:lnTo>
                  <a:pt x="152400" y="66675"/>
                </a:lnTo>
                <a:lnTo>
                  <a:pt x="161925" y="66675"/>
                </a:lnTo>
                <a:lnTo>
                  <a:pt x="180975" y="66675"/>
                </a:lnTo>
                <a:lnTo>
                  <a:pt x="190500" y="57150"/>
                </a:lnTo>
                <a:lnTo>
                  <a:pt x="209550" y="38100"/>
                </a:lnTo>
                <a:lnTo>
                  <a:pt x="228600" y="19050"/>
                </a:lnTo>
                <a:lnTo>
                  <a:pt x="238125" y="9525"/>
                </a:lnTo>
                <a:lnTo>
                  <a:pt x="247650" y="0"/>
                </a:lnTo>
                <a:lnTo>
                  <a:pt x="247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3" name="Полилиния 262"/>
          <p:cNvSpPr/>
          <p:nvPr/>
        </p:nvSpPr>
        <p:spPr>
          <a:xfrm>
            <a:off x="8429625" y="5448300"/>
            <a:ext cx="76201" cy="381001"/>
          </a:xfrm>
          <a:custGeom>
            <a:avLst/>
            <a:gdLst/>
            <a:ahLst/>
            <a:cxnLst/>
            <a:rect l="0" t="0" r="0" b="0"/>
            <a:pathLst>
              <a:path w="76201" h="381001">
                <a:moveTo>
                  <a:pt x="0" y="171450"/>
                </a:move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42875"/>
                </a:lnTo>
                <a:lnTo>
                  <a:pt x="9525" y="133350"/>
                </a:lnTo>
                <a:lnTo>
                  <a:pt x="19050" y="114300"/>
                </a:lnTo>
                <a:lnTo>
                  <a:pt x="28575" y="85725"/>
                </a:lnTo>
                <a:lnTo>
                  <a:pt x="38100" y="66675"/>
                </a:lnTo>
                <a:lnTo>
                  <a:pt x="47625" y="47625"/>
                </a:lnTo>
                <a:lnTo>
                  <a:pt x="57150" y="28575"/>
                </a:lnTo>
                <a:lnTo>
                  <a:pt x="66675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57150" y="76200"/>
                </a:lnTo>
                <a:lnTo>
                  <a:pt x="47625" y="104775"/>
                </a:lnTo>
                <a:lnTo>
                  <a:pt x="47625" y="133350"/>
                </a:lnTo>
                <a:lnTo>
                  <a:pt x="38100" y="171450"/>
                </a:lnTo>
                <a:lnTo>
                  <a:pt x="38100" y="200025"/>
                </a:lnTo>
                <a:lnTo>
                  <a:pt x="28575" y="238125"/>
                </a:lnTo>
                <a:lnTo>
                  <a:pt x="28575" y="276225"/>
                </a:lnTo>
                <a:lnTo>
                  <a:pt x="28575" y="314325"/>
                </a:lnTo>
                <a:lnTo>
                  <a:pt x="28575" y="342900"/>
                </a:lnTo>
                <a:lnTo>
                  <a:pt x="28575" y="361950"/>
                </a:lnTo>
                <a:lnTo>
                  <a:pt x="28575" y="381000"/>
                </a:lnTo>
                <a:lnTo>
                  <a:pt x="28575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4" name="Полилиния 263"/>
          <p:cNvSpPr/>
          <p:nvPr/>
        </p:nvSpPr>
        <p:spPr>
          <a:xfrm>
            <a:off x="8534400" y="5476875"/>
            <a:ext cx="123826" cy="295276"/>
          </a:xfrm>
          <a:custGeom>
            <a:avLst/>
            <a:gdLst/>
            <a:ahLst/>
            <a:cxnLst/>
            <a:rect l="0" t="0" r="0" b="0"/>
            <a:pathLst>
              <a:path w="123826" h="295276">
                <a:moveTo>
                  <a:pt x="76200" y="0"/>
                </a:moveTo>
                <a:lnTo>
                  <a:pt x="76200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38100"/>
                </a:lnTo>
                <a:lnTo>
                  <a:pt x="66675" y="57150"/>
                </a:lnTo>
                <a:lnTo>
                  <a:pt x="57150" y="76200"/>
                </a:lnTo>
                <a:lnTo>
                  <a:pt x="47625" y="104775"/>
                </a:lnTo>
                <a:lnTo>
                  <a:pt x="47625" y="123825"/>
                </a:lnTo>
                <a:lnTo>
                  <a:pt x="38100" y="152400"/>
                </a:lnTo>
                <a:lnTo>
                  <a:pt x="28575" y="161925"/>
                </a:lnTo>
                <a:lnTo>
                  <a:pt x="19050" y="180975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9525" y="171450"/>
                </a:lnTo>
                <a:lnTo>
                  <a:pt x="9525" y="152400"/>
                </a:lnTo>
                <a:lnTo>
                  <a:pt x="28575" y="133350"/>
                </a:lnTo>
                <a:lnTo>
                  <a:pt x="38100" y="123825"/>
                </a:lnTo>
                <a:lnTo>
                  <a:pt x="38100" y="104775"/>
                </a:lnTo>
                <a:lnTo>
                  <a:pt x="57150" y="95250"/>
                </a:lnTo>
                <a:lnTo>
                  <a:pt x="66675" y="85725"/>
                </a:lnTo>
                <a:lnTo>
                  <a:pt x="76200" y="85725"/>
                </a:lnTo>
                <a:lnTo>
                  <a:pt x="85725" y="85725"/>
                </a:lnTo>
                <a:lnTo>
                  <a:pt x="95250" y="95250"/>
                </a:lnTo>
                <a:lnTo>
                  <a:pt x="104775" y="95250"/>
                </a:lnTo>
                <a:lnTo>
                  <a:pt x="114300" y="114300"/>
                </a:lnTo>
                <a:lnTo>
                  <a:pt x="123825" y="133350"/>
                </a:lnTo>
                <a:lnTo>
                  <a:pt x="123825" y="152400"/>
                </a:lnTo>
                <a:lnTo>
                  <a:pt x="123825" y="171450"/>
                </a:lnTo>
                <a:lnTo>
                  <a:pt x="123825" y="200025"/>
                </a:lnTo>
                <a:lnTo>
                  <a:pt x="123825" y="219075"/>
                </a:lnTo>
                <a:lnTo>
                  <a:pt x="114300" y="247650"/>
                </a:lnTo>
                <a:lnTo>
                  <a:pt x="114300" y="257175"/>
                </a:lnTo>
                <a:lnTo>
                  <a:pt x="104775" y="276225"/>
                </a:lnTo>
                <a:lnTo>
                  <a:pt x="85725" y="285750"/>
                </a:lnTo>
                <a:lnTo>
                  <a:pt x="85725" y="295275"/>
                </a:lnTo>
                <a:lnTo>
                  <a:pt x="76200" y="295275"/>
                </a:lnTo>
                <a:lnTo>
                  <a:pt x="66675" y="295275"/>
                </a:lnTo>
                <a:lnTo>
                  <a:pt x="66675" y="295275"/>
                </a:lnTo>
                <a:lnTo>
                  <a:pt x="6667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5" name="Полилиния 264"/>
          <p:cNvSpPr/>
          <p:nvPr/>
        </p:nvSpPr>
        <p:spPr>
          <a:xfrm>
            <a:off x="8582025" y="5438775"/>
            <a:ext cx="142876" cy="57151"/>
          </a:xfrm>
          <a:custGeom>
            <a:avLst/>
            <a:gdLst/>
            <a:ahLst/>
            <a:cxnLst/>
            <a:rect l="0" t="0" r="0" b="0"/>
            <a:pathLst>
              <a:path w="142876" h="57151">
                <a:moveTo>
                  <a:pt x="0" y="57150"/>
                </a:moveTo>
                <a:lnTo>
                  <a:pt x="0" y="57150"/>
                </a:lnTo>
                <a:lnTo>
                  <a:pt x="9525" y="47625"/>
                </a:lnTo>
                <a:lnTo>
                  <a:pt x="9525" y="47625"/>
                </a:lnTo>
                <a:lnTo>
                  <a:pt x="28575" y="38100"/>
                </a:lnTo>
                <a:lnTo>
                  <a:pt x="38100" y="28575"/>
                </a:lnTo>
                <a:lnTo>
                  <a:pt x="57150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" name="Полилиния 265"/>
          <p:cNvSpPr/>
          <p:nvPr/>
        </p:nvSpPr>
        <p:spPr>
          <a:xfrm>
            <a:off x="8715375" y="5715000"/>
            <a:ext cx="28576" cy="209551"/>
          </a:xfrm>
          <a:custGeom>
            <a:avLst/>
            <a:gdLst/>
            <a:ahLst/>
            <a:cxnLst/>
            <a:rect l="0" t="0" r="0" b="0"/>
            <a:pathLst>
              <a:path w="28576" h="209551">
                <a:moveTo>
                  <a:pt x="28575" y="0"/>
                </a:moveTo>
                <a:lnTo>
                  <a:pt x="28575" y="9525"/>
                </a:lnTo>
                <a:lnTo>
                  <a:pt x="28575" y="19050"/>
                </a:lnTo>
                <a:lnTo>
                  <a:pt x="19050" y="47625"/>
                </a:lnTo>
                <a:lnTo>
                  <a:pt x="19050" y="76200"/>
                </a:lnTo>
                <a:lnTo>
                  <a:pt x="9525" y="114300"/>
                </a:lnTo>
                <a:lnTo>
                  <a:pt x="9525" y="161925"/>
                </a:lnTo>
                <a:lnTo>
                  <a:pt x="0" y="18097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Полилиния 266"/>
          <p:cNvSpPr/>
          <p:nvPr/>
        </p:nvSpPr>
        <p:spPr>
          <a:xfrm>
            <a:off x="8867775" y="5514975"/>
            <a:ext cx="123826" cy="352426"/>
          </a:xfrm>
          <a:custGeom>
            <a:avLst/>
            <a:gdLst/>
            <a:ahLst/>
            <a:cxnLst/>
            <a:rect l="0" t="0" r="0" b="0"/>
            <a:pathLst>
              <a:path w="123826" h="352426">
                <a:moveTo>
                  <a:pt x="0" y="66675"/>
                </a:moveTo>
                <a:lnTo>
                  <a:pt x="0" y="7620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9525" y="142875"/>
                </a:lnTo>
                <a:lnTo>
                  <a:pt x="19050" y="152400"/>
                </a:lnTo>
                <a:lnTo>
                  <a:pt x="28575" y="152400"/>
                </a:lnTo>
                <a:lnTo>
                  <a:pt x="38100" y="152400"/>
                </a:lnTo>
                <a:lnTo>
                  <a:pt x="47625" y="133350"/>
                </a:lnTo>
                <a:lnTo>
                  <a:pt x="57150" y="123825"/>
                </a:lnTo>
                <a:lnTo>
                  <a:pt x="76200" y="104775"/>
                </a:lnTo>
                <a:lnTo>
                  <a:pt x="85725" y="85725"/>
                </a:lnTo>
                <a:lnTo>
                  <a:pt x="95250" y="66675"/>
                </a:lnTo>
                <a:lnTo>
                  <a:pt x="104775" y="47625"/>
                </a:lnTo>
                <a:lnTo>
                  <a:pt x="114300" y="28575"/>
                </a:lnTo>
                <a:lnTo>
                  <a:pt x="123825" y="19050"/>
                </a:lnTo>
                <a:lnTo>
                  <a:pt x="123825" y="9525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19050"/>
                </a:lnTo>
                <a:lnTo>
                  <a:pt x="95250" y="28575"/>
                </a:lnTo>
                <a:lnTo>
                  <a:pt x="85725" y="57150"/>
                </a:lnTo>
                <a:lnTo>
                  <a:pt x="85725" y="76200"/>
                </a:lnTo>
                <a:lnTo>
                  <a:pt x="76200" y="114300"/>
                </a:lnTo>
                <a:lnTo>
                  <a:pt x="66675" y="142875"/>
                </a:lnTo>
                <a:lnTo>
                  <a:pt x="66675" y="180975"/>
                </a:lnTo>
                <a:lnTo>
                  <a:pt x="57150" y="219075"/>
                </a:lnTo>
                <a:lnTo>
                  <a:pt x="57150" y="266700"/>
                </a:lnTo>
                <a:lnTo>
                  <a:pt x="47625" y="304800"/>
                </a:lnTo>
                <a:lnTo>
                  <a:pt x="47625" y="333375"/>
                </a:lnTo>
                <a:lnTo>
                  <a:pt x="47625" y="352425"/>
                </a:lnTo>
                <a:lnTo>
                  <a:pt x="4762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Полилиния 267"/>
          <p:cNvSpPr/>
          <p:nvPr/>
        </p:nvSpPr>
        <p:spPr>
          <a:xfrm>
            <a:off x="9067800" y="5457825"/>
            <a:ext cx="66676" cy="76201"/>
          </a:xfrm>
          <a:custGeom>
            <a:avLst/>
            <a:gdLst/>
            <a:ahLst/>
            <a:cxnLst/>
            <a:rect l="0" t="0" r="0" b="0"/>
            <a:pathLst>
              <a:path w="66676" h="76201">
                <a:moveTo>
                  <a:pt x="28575" y="28575"/>
                </a:moveTo>
                <a:lnTo>
                  <a:pt x="28575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66675"/>
                </a:lnTo>
                <a:lnTo>
                  <a:pt x="28575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38100" y="76200"/>
                </a:lnTo>
                <a:lnTo>
                  <a:pt x="47625" y="66675"/>
                </a:lnTo>
                <a:lnTo>
                  <a:pt x="57150" y="57150"/>
                </a:lnTo>
                <a:lnTo>
                  <a:pt x="57150" y="47625"/>
                </a:lnTo>
                <a:lnTo>
                  <a:pt x="66675" y="38100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0"/>
                </a:lnTo>
                <a:lnTo>
                  <a:pt x="38100" y="9525"/>
                </a:lnTo>
                <a:lnTo>
                  <a:pt x="28575" y="9525"/>
                </a:lnTo>
                <a:lnTo>
                  <a:pt x="19050" y="28575"/>
                </a:lnTo>
                <a:lnTo>
                  <a:pt x="9525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Полилиния 268"/>
          <p:cNvSpPr/>
          <p:nvPr/>
        </p:nvSpPr>
        <p:spPr>
          <a:xfrm>
            <a:off x="9124950" y="5181600"/>
            <a:ext cx="238126" cy="885826"/>
          </a:xfrm>
          <a:custGeom>
            <a:avLst/>
            <a:gdLst/>
            <a:ahLst/>
            <a:cxnLst/>
            <a:rect l="0" t="0" r="0" b="0"/>
            <a:pathLst>
              <a:path w="238126" h="885826">
                <a:moveTo>
                  <a:pt x="238125" y="0"/>
                </a:moveTo>
                <a:lnTo>
                  <a:pt x="238125" y="9525"/>
                </a:lnTo>
                <a:lnTo>
                  <a:pt x="238125" y="19050"/>
                </a:lnTo>
                <a:lnTo>
                  <a:pt x="238125" y="28575"/>
                </a:lnTo>
                <a:lnTo>
                  <a:pt x="238125" y="57150"/>
                </a:lnTo>
                <a:lnTo>
                  <a:pt x="228600" y="85725"/>
                </a:lnTo>
                <a:lnTo>
                  <a:pt x="219075" y="123825"/>
                </a:lnTo>
                <a:lnTo>
                  <a:pt x="209550" y="171450"/>
                </a:lnTo>
                <a:lnTo>
                  <a:pt x="190500" y="219075"/>
                </a:lnTo>
                <a:lnTo>
                  <a:pt x="180975" y="276225"/>
                </a:lnTo>
                <a:lnTo>
                  <a:pt x="161925" y="333375"/>
                </a:lnTo>
                <a:lnTo>
                  <a:pt x="142875" y="390525"/>
                </a:lnTo>
                <a:lnTo>
                  <a:pt x="123825" y="447675"/>
                </a:lnTo>
                <a:lnTo>
                  <a:pt x="104775" y="514350"/>
                </a:lnTo>
                <a:lnTo>
                  <a:pt x="85725" y="581025"/>
                </a:lnTo>
                <a:lnTo>
                  <a:pt x="66675" y="647700"/>
                </a:lnTo>
                <a:lnTo>
                  <a:pt x="47625" y="704850"/>
                </a:lnTo>
                <a:lnTo>
                  <a:pt x="28575" y="771525"/>
                </a:lnTo>
                <a:lnTo>
                  <a:pt x="19050" y="819150"/>
                </a:lnTo>
                <a:lnTo>
                  <a:pt x="9525" y="857250"/>
                </a:lnTo>
                <a:lnTo>
                  <a:pt x="0" y="885825"/>
                </a:lnTo>
                <a:lnTo>
                  <a:pt x="0" y="885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Полилиния 269"/>
          <p:cNvSpPr/>
          <p:nvPr/>
        </p:nvSpPr>
        <p:spPr>
          <a:xfrm>
            <a:off x="9286875" y="5753100"/>
            <a:ext cx="66676" cy="104776"/>
          </a:xfrm>
          <a:custGeom>
            <a:avLst/>
            <a:gdLst/>
            <a:ahLst/>
            <a:cxnLst/>
            <a:rect l="0" t="0" r="0" b="0"/>
            <a:pathLst>
              <a:path w="66676" h="104776">
                <a:moveTo>
                  <a:pt x="0" y="104775"/>
                </a:moveTo>
                <a:lnTo>
                  <a:pt x="9525" y="104775"/>
                </a:lnTo>
                <a:lnTo>
                  <a:pt x="9525" y="104775"/>
                </a:lnTo>
                <a:lnTo>
                  <a:pt x="19050" y="104775"/>
                </a:lnTo>
                <a:lnTo>
                  <a:pt x="28575" y="104775"/>
                </a:lnTo>
                <a:lnTo>
                  <a:pt x="38100" y="104775"/>
                </a:lnTo>
                <a:lnTo>
                  <a:pt x="47625" y="95250"/>
                </a:lnTo>
                <a:lnTo>
                  <a:pt x="57150" y="85725"/>
                </a:lnTo>
                <a:lnTo>
                  <a:pt x="66675" y="76200"/>
                </a:lnTo>
                <a:lnTo>
                  <a:pt x="66675" y="57150"/>
                </a:lnTo>
                <a:lnTo>
                  <a:pt x="66675" y="47625"/>
                </a:lnTo>
                <a:lnTo>
                  <a:pt x="66675" y="28575"/>
                </a:lnTo>
                <a:lnTo>
                  <a:pt x="66675" y="19050"/>
                </a:lnTo>
                <a:lnTo>
                  <a:pt x="57150" y="9525"/>
                </a:lnTo>
                <a:lnTo>
                  <a:pt x="47625" y="9525"/>
                </a:lnTo>
                <a:lnTo>
                  <a:pt x="38100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9525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2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7671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784" y="506015"/>
            <a:ext cx="10629107" cy="10034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784" y="1710603"/>
            <a:ext cx="4231519" cy="2778270"/>
          </a:xfrm>
          <a:prstGeom prst="rect">
            <a:avLst/>
          </a:prstGeom>
        </p:spPr>
      </p:pic>
      <p:sp>
        <p:nvSpPr>
          <p:cNvPr id="6" name="Полилиния 5"/>
          <p:cNvSpPr/>
          <p:nvPr/>
        </p:nvSpPr>
        <p:spPr>
          <a:xfrm>
            <a:off x="1190625" y="3743325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409700" y="3762375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638300" y="3771900"/>
            <a:ext cx="257176" cy="19051"/>
          </a:xfrm>
          <a:custGeom>
            <a:avLst/>
            <a:gdLst/>
            <a:ahLst/>
            <a:cxnLst/>
            <a:rect l="0" t="0" r="0" b="0"/>
            <a:pathLst>
              <a:path w="257176" h="190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19075" y="19050"/>
                </a:lnTo>
                <a:lnTo>
                  <a:pt x="228600" y="19050"/>
                </a:lnTo>
                <a:lnTo>
                  <a:pt x="247650" y="19050"/>
                </a:lnTo>
                <a:lnTo>
                  <a:pt x="247650" y="19050"/>
                </a:lnTo>
                <a:lnTo>
                  <a:pt x="257175" y="19050"/>
                </a:lnTo>
                <a:lnTo>
                  <a:pt x="2571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619125" y="3676650"/>
            <a:ext cx="76201" cy="514351"/>
          </a:xfrm>
          <a:custGeom>
            <a:avLst/>
            <a:gdLst/>
            <a:ahLst/>
            <a:cxnLst/>
            <a:rect l="0" t="0" r="0" b="0"/>
            <a:pathLst>
              <a:path w="76201" h="514351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57150" y="57150"/>
                </a:lnTo>
                <a:lnTo>
                  <a:pt x="57150" y="66675"/>
                </a:lnTo>
                <a:lnTo>
                  <a:pt x="57150" y="85725"/>
                </a:lnTo>
                <a:lnTo>
                  <a:pt x="57150" y="114300"/>
                </a:lnTo>
                <a:lnTo>
                  <a:pt x="47625" y="133350"/>
                </a:lnTo>
                <a:lnTo>
                  <a:pt x="47625" y="161925"/>
                </a:lnTo>
                <a:lnTo>
                  <a:pt x="47625" y="190500"/>
                </a:lnTo>
                <a:lnTo>
                  <a:pt x="47625" y="219075"/>
                </a:lnTo>
                <a:lnTo>
                  <a:pt x="47625" y="247650"/>
                </a:lnTo>
                <a:lnTo>
                  <a:pt x="38100" y="276225"/>
                </a:lnTo>
                <a:lnTo>
                  <a:pt x="38100" y="304800"/>
                </a:lnTo>
                <a:lnTo>
                  <a:pt x="28575" y="342900"/>
                </a:lnTo>
                <a:lnTo>
                  <a:pt x="28575" y="371475"/>
                </a:lnTo>
                <a:lnTo>
                  <a:pt x="28575" y="400050"/>
                </a:lnTo>
                <a:lnTo>
                  <a:pt x="19050" y="428625"/>
                </a:lnTo>
                <a:lnTo>
                  <a:pt x="19050" y="457200"/>
                </a:lnTo>
                <a:lnTo>
                  <a:pt x="9525" y="476250"/>
                </a:lnTo>
                <a:lnTo>
                  <a:pt x="9525" y="495300"/>
                </a:lnTo>
                <a:lnTo>
                  <a:pt x="0" y="504825"/>
                </a:lnTo>
                <a:lnTo>
                  <a:pt x="0" y="514350"/>
                </a:lnTo>
                <a:lnTo>
                  <a:pt x="0" y="514350"/>
                </a:lnTo>
                <a:lnTo>
                  <a:pt x="0" y="514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647700" y="3733800"/>
            <a:ext cx="95251" cy="133351"/>
          </a:xfrm>
          <a:custGeom>
            <a:avLst/>
            <a:gdLst/>
            <a:ahLst/>
            <a:cxnLst/>
            <a:rect l="0" t="0" r="0" b="0"/>
            <a:pathLst>
              <a:path w="95251" h="133351">
                <a:moveTo>
                  <a:pt x="0" y="19050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19050"/>
                </a:lnTo>
                <a:lnTo>
                  <a:pt x="57150" y="28575"/>
                </a:lnTo>
                <a:lnTo>
                  <a:pt x="66675" y="38100"/>
                </a:lnTo>
                <a:lnTo>
                  <a:pt x="76200" y="47625"/>
                </a:lnTo>
                <a:lnTo>
                  <a:pt x="85725" y="66675"/>
                </a:lnTo>
                <a:lnTo>
                  <a:pt x="85725" y="76200"/>
                </a:lnTo>
                <a:lnTo>
                  <a:pt x="95250" y="85725"/>
                </a:lnTo>
                <a:lnTo>
                  <a:pt x="95250" y="95250"/>
                </a:lnTo>
                <a:lnTo>
                  <a:pt x="85725" y="95250"/>
                </a:lnTo>
                <a:lnTo>
                  <a:pt x="85725" y="104775"/>
                </a:lnTo>
                <a:lnTo>
                  <a:pt x="76200" y="114300"/>
                </a:lnTo>
                <a:lnTo>
                  <a:pt x="66675" y="123825"/>
                </a:lnTo>
                <a:lnTo>
                  <a:pt x="47625" y="123825"/>
                </a:lnTo>
                <a:lnTo>
                  <a:pt x="38100" y="133350"/>
                </a:lnTo>
                <a:lnTo>
                  <a:pt x="28575" y="133350"/>
                </a:lnTo>
                <a:lnTo>
                  <a:pt x="19050" y="133350"/>
                </a:lnTo>
                <a:lnTo>
                  <a:pt x="19050" y="133350"/>
                </a:lnTo>
                <a:lnTo>
                  <a:pt x="9525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762000" y="3810000"/>
            <a:ext cx="95251" cy="76201"/>
          </a:xfrm>
          <a:custGeom>
            <a:avLst/>
            <a:gdLst/>
            <a:ahLst/>
            <a:cxnLst/>
            <a:rect l="0" t="0" r="0" b="0"/>
            <a:pathLst>
              <a:path w="95251" h="76201">
                <a:moveTo>
                  <a:pt x="19050" y="38100"/>
                </a:moveTo>
                <a:lnTo>
                  <a:pt x="19050" y="38100"/>
                </a:lnTo>
                <a:lnTo>
                  <a:pt x="19050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66675"/>
                </a:lnTo>
                <a:lnTo>
                  <a:pt x="19050" y="66675"/>
                </a:lnTo>
                <a:lnTo>
                  <a:pt x="28575" y="76200"/>
                </a:lnTo>
                <a:lnTo>
                  <a:pt x="38100" y="76200"/>
                </a:lnTo>
                <a:lnTo>
                  <a:pt x="38100" y="76200"/>
                </a:lnTo>
                <a:lnTo>
                  <a:pt x="47625" y="76200"/>
                </a:lnTo>
                <a:lnTo>
                  <a:pt x="57150" y="66675"/>
                </a:lnTo>
                <a:lnTo>
                  <a:pt x="66675" y="66675"/>
                </a:lnTo>
                <a:lnTo>
                  <a:pt x="76200" y="57150"/>
                </a:lnTo>
                <a:lnTo>
                  <a:pt x="85725" y="57150"/>
                </a:lnTo>
                <a:lnTo>
                  <a:pt x="95250" y="47625"/>
                </a:lnTo>
                <a:lnTo>
                  <a:pt x="95250" y="38100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85725" y="9525"/>
                </a:lnTo>
                <a:lnTo>
                  <a:pt x="66675" y="0"/>
                </a:lnTo>
                <a:lnTo>
                  <a:pt x="57150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171575" y="3190875"/>
            <a:ext cx="85726" cy="1"/>
          </a:xfrm>
          <a:custGeom>
            <a:avLst/>
            <a:gdLst/>
            <a:ahLst/>
            <a:cxnLst/>
            <a:rect l="0" t="0" r="0" b="0"/>
            <a:pathLst>
              <a:path w="85726" h="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400175" y="3181350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1600200" y="3190875"/>
            <a:ext cx="95251" cy="1"/>
          </a:xfrm>
          <a:custGeom>
            <a:avLst/>
            <a:gdLst/>
            <a:ahLst/>
            <a:cxnLst/>
            <a:rect l="0" t="0" r="0" b="0"/>
            <a:pathLst>
              <a:path w="95251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1781175" y="3200400"/>
            <a:ext cx="38101" cy="1"/>
          </a:xfrm>
          <a:custGeom>
            <a:avLst/>
            <a:gdLst/>
            <a:ahLst/>
            <a:cxnLst/>
            <a:rect l="0" t="0" r="0" b="0"/>
            <a:pathLst>
              <a:path w="381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19100" y="3152775"/>
            <a:ext cx="247651" cy="276226"/>
          </a:xfrm>
          <a:custGeom>
            <a:avLst/>
            <a:gdLst/>
            <a:ahLst/>
            <a:cxnLst/>
            <a:rect l="0" t="0" r="0" b="0"/>
            <a:pathLst>
              <a:path w="247651" h="276226">
                <a:moveTo>
                  <a:pt x="104775" y="28575"/>
                </a:moveTo>
                <a:lnTo>
                  <a:pt x="104775" y="28575"/>
                </a:lnTo>
                <a:lnTo>
                  <a:pt x="104775" y="38100"/>
                </a:lnTo>
                <a:lnTo>
                  <a:pt x="95250" y="38100"/>
                </a:lnTo>
                <a:lnTo>
                  <a:pt x="85725" y="38100"/>
                </a:lnTo>
                <a:lnTo>
                  <a:pt x="85725" y="38100"/>
                </a:lnTo>
                <a:lnTo>
                  <a:pt x="76200" y="38100"/>
                </a:lnTo>
                <a:lnTo>
                  <a:pt x="66675" y="38100"/>
                </a:lnTo>
                <a:lnTo>
                  <a:pt x="66675" y="38100"/>
                </a:lnTo>
                <a:lnTo>
                  <a:pt x="66675" y="38100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95250" y="57150"/>
                </a:lnTo>
                <a:lnTo>
                  <a:pt x="95250" y="76200"/>
                </a:lnTo>
                <a:lnTo>
                  <a:pt x="95250" y="85725"/>
                </a:lnTo>
                <a:lnTo>
                  <a:pt x="95250" y="104775"/>
                </a:lnTo>
                <a:lnTo>
                  <a:pt x="85725" y="114300"/>
                </a:lnTo>
                <a:lnTo>
                  <a:pt x="76200" y="133350"/>
                </a:lnTo>
                <a:lnTo>
                  <a:pt x="76200" y="142875"/>
                </a:lnTo>
                <a:lnTo>
                  <a:pt x="66675" y="152400"/>
                </a:lnTo>
                <a:lnTo>
                  <a:pt x="57150" y="161925"/>
                </a:lnTo>
                <a:lnTo>
                  <a:pt x="47625" y="161925"/>
                </a:lnTo>
                <a:lnTo>
                  <a:pt x="38100" y="171450"/>
                </a:lnTo>
                <a:lnTo>
                  <a:pt x="28575" y="171450"/>
                </a:lnTo>
                <a:lnTo>
                  <a:pt x="19050" y="171450"/>
                </a:lnTo>
                <a:lnTo>
                  <a:pt x="9525" y="161925"/>
                </a:lnTo>
                <a:lnTo>
                  <a:pt x="9525" y="161925"/>
                </a:lnTo>
                <a:lnTo>
                  <a:pt x="0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9525" y="133350"/>
                </a:lnTo>
                <a:lnTo>
                  <a:pt x="9525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38100" y="123825"/>
                </a:lnTo>
                <a:lnTo>
                  <a:pt x="47625" y="123825"/>
                </a:lnTo>
                <a:lnTo>
                  <a:pt x="57150" y="123825"/>
                </a:lnTo>
                <a:lnTo>
                  <a:pt x="66675" y="133350"/>
                </a:lnTo>
                <a:lnTo>
                  <a:pt x="76200" y="133350"/>
                </a:lnTo>
                <a:lnTo>
                  <a:pt x="95250" y="142875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23825" y="161925"/>
                </a:lnTo>
                <a:lnTo>
                  <a:pt x="133350" y="161925"/>
                </a:lnTo>
                <a:lnTo>
                  <a:pt x="142875" y="161925"/>
                </a:lnTo>
                <a:lnTo>
                  <a:pt x="152400" y="152400"/>
                </a:lnTo>
                <a:lnTo>
                  <a:pt x="161925" y="152400"/>
                </a:lnTo>
                <a:lnTo>
                  <a:pt x="180975" y="142875"/>
                </a:lnTo>
                <a:lnTo>
                  <a:pt x="190500" y="133350"/>
                </a:lnTo>
                <a:lnTo>
                  <a:pt x="200025" y="114300"/>
                </a:lnTo>
                <a:lnTo>
                  <a:pt x="209550" y="104775"/>
                </a:lnTo>
                <a:lnTo>
                  <a:pt x="219075" y="85725"/>
                </a:lnTo>
                <a:lnTo>
                  <a:pt x="228600" y="66675"/>
                </a:lnTo>
                <a:lnTo>
                  <a:pt x="238125" y="57150"/>
                </a:lnTo>
                <a:lnTo>
                  <a:pt x="238125" y="47625"/>
                </a:lnTo>
                <a:lnTo>
                  <a:pt x="247650" y="38100"/>
                </a:lnTo>
                <a:lnTo>
                  <a:pt x="247650" y="28575"/>
                </a:lnTo>
                <a:lnTo>
                  <a:pt x="247650" y="28575"/>
                </a:lnTo>
                <a:lnTo>
                  <a:pt x="247650" y="19050"/>
                </a:lnTo>
                <a:lnTo>
                  <a:pt x="247650" y="19050"/>
                </a:lnTo>
                <a:lnTo>
                  <a:pt x="247650" y="19050"/>
                </a:lnTo>
                <a:lnTo>
                  <a:pt x="247650" y="28575"/>
                </a:lnTo>
                <a:lnTo>
                  <a:pt x="247650" y="28575"/>
                </a:lnTo>
                <a:lnTo>
                  <a:pt x="247650" y="38100"/>
                </a:lnTo>
                <a:lnTo>
                  <a:pt x="247650" y="47625"/>
                </a:lnTo>
                <a:lnTo>
                  <a:pt x="247650" y="57150"/>
                </a:lnTo>
                <a:lnTo>
                  <a:pt x="247650" y="76200"/>
                </a:lnTo>
                <a:lnTo>
                  <a:pt x="247650" y="85725"/>
                </a:lnTo>
                <a:lnTo>
                  <a:pt x="247650" y="104775"/>
                </a:lnTo>
                <a:lnTo>
                  <a:pt x="247650" y="123825"/>
                </a:lnTo>
                <a:lnTo>
                  <a:pt x="247650" y="142875"/>
                </a:lnTo>
                <a:lnTo>
                  <a:pt x="247650" y="161925"/>
                </a:lnTo>
                <a:lnTo>
                  <a:pt x="247650" y="180975"/>
                </a:lnTo>
                <a:lnTo>
                  <a:pt x="247650" y="200025"/>
                </a:lnTo>
                <a:lnTo>
                  <a:pt x="247650" y="219075"/>
                </a:lnTo>
                <a:lnTo>
                  <a:pt x="247650" y="238125"/>
                </a:lnTo>
                <a:lnTo>
                  <a:pt x="247650" y="247650"/>
                </a:lnTo>
                <a:lnTo>
                  <a:pt x="247650" y="266700"/>
                </a:lnTo>
                <a:lnTo>
                  <a:pt x="247650" y="266700"/>
                </a:lnTo>
                <a:lnTo>
                  <a:pt x="247650" y="276225"/>
                </a:lnTo>
                <a:lnTo>
                  <a:pt x="247650" y="276225"/>
                </a:lnTo>
                <a:lnTo>
                  <a:pt x="247650" y="276225"/>
                </a:lnTo>
                <a:lnTo>
                  <a:pt x="2476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638175" y="3171825"/>
            <a:ext cx="123826" cy="114301"/>
          </a:xfrm>
          <a:custGeom>
            <a:avLst/>
            <a:gdLst/>
            <a:ahLst/>
            <a:cxnLst/>
            <a:rect l="0" t="0" r="0" b="0"/>
            <a:pathLst>
              <a:path w="123826" h="114301">
                <a:moveTo>
                  <a:pt x="0" y="28575"/>
                </a:moveTo>
                <a:lnTo>
                  <a:pt x="9525" y="19050"/>
                </a:lnTo>
                <a:lnTo>
                  <a:pt x="9525" y="19050"/>
                </a:lnTo>
                <a:lnTo>
                  <a:pt x="28575" y="9525"/>
                </a:lnTo>
                <a:lnTo>
                  <a:pt x="3810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104775" y="19050"/>
                </a:lnTo>
                <a:lnTo>
                  <a:pt x="114300" y="28575"/>
                </a:lnTo>
                <a:lnTo>
                  <a:pt x="114300" y="38100"/>
                </a:lnTo>
                <a:lnTo>
                  <a:pt x="123825" y="47625"/>
                </a:lnTo>
                <a:lnTo>
                  <a:pt x="114300" y="66675"/>
                </a:lnTo>
                <a:lnTo>
                  <a:pt x="104775" y="76200"/>
                </a:lnTo>
                <a:lnTo>
                  <a:pt x="95250" y="85725"/>
                </a:lnTo>
                <a:lnTo>
                  <a:pt x="85725" y="95250"/>
                </a:lnTo>
                <a:lnTo>
                  <a:pt x="66675" y="95250"/>
                </a:lnTo>
                <a:lnTo>
                  <a:pt x="57150" y="104775"/>
                </a:lnTo>
                <a:lnTo>
                  <a:pt x="47625" y="104775"/>
                </a:lnTo>
                <a:lnTo>
                  <a:pt x="38100" y="114300"/>
                </a:lnTo>
                <a:lnTo>
                  <a:pt x="28575" y="114300"/>
                </a:lnTo>
                <a:lnTo>
                  <a:pt x="2857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800100" y="3219450"/>
            <a:ext cx="95251" cy="66676"/>
          </a:xfrm>
          <a:custGeom>
            <a:avLst/>
            <a:gdLst/>
            <a:ahLst/>
            <a:cxnLst/>
            <a:rect l="0" t="0" r="0" b="0"/>
            <a:pathLst>
              <a:path w="95251" h="66676">
                <a:moveTo>
                  <a:pt x="0" y="47625"/>
                </a:moveTo>
                <a:lnTo>
                  <a:pt x="0" y="57150"/>
                </a:lnTo>
                <a:lnTo>
                  <a:pt x="9525" y="57150"/>
                </a:lnTo>
                <a:lnTo>
                  <a:pt x="9525" y="57150"/>
                </a:lnTo>
                <a:lnTo>
                  <a:pt x="19050" y="66675"/>
                </a:lnTo>
                <a:lnTo>
                  <a:pt x="19050" y="66675"/>
                </a:lnTo>
                <a:lnTo>
                  <a:pt x="28575" y="66675"/>
                </a:lnTo>
                <a:lnTo>
                  <a:pt x="38100" y="66675"/>
                </a:lnTo>
                <a:lnTo>
                  <a:pt x="57150" y="57150"/>
                </a:lnTo>
                <a:lnTo>
                  <a:pt x="57150" y="57150"/>
                </a:lnTo>
                <a:lnTo>
                  <a:pt x="76200" y="47625"/>
                </a:lnTo>
                <a:lnTo>
                  <a:pt x="76200" y="38100"/>
                </a:lnTo>
                <a:lnTo>
                  <a:pt x="85725" y="28575"/>
                </a:lnTo>
                <a:lnTo>
                  <a:pt x="95250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85725" y="0"/>
                </a:lnTo>
                <a:lnTo>
                  <a:pt x="76200" y="0"/>
                </a:lnTo>
                <a:lnTo>
                  <a:pt x="66675" y="0"/>
                </a:lnTo>
                <a:lnTo>
                  <a:pt x="57150" y="0"/>
                </a:lnTo>
                <a:lnTo>
                  <a:pt x="47625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1190625" y="2657475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447800" y="2638425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1666875" y="2638425"/>
            <a:ext cx="66676" cy="1"/>
          </a:xfrm>
          <a:custGeom>
            <a:avLst/>
            <a:gdLst/>
            <a:ahLst/>
            <a:cxnLst/>
            <a:rect l="0" t="0" r="0" b="0"/>
            <a:pathLst>
              <a:path w="6667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838325" y="2628900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247900" y="263842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3143250" y="2628900"/>
            <a:ext cx="19051" cy="28576"/>
          </a:xfrm>
          <a:custGeom>
            <a:avLst/>
            <a:gdLst/>
            <a:ahLst/>
            <a:cxnLst/>
            <a:rect l="0" t="0" r="0" b="0"/>
            <a:pathLst>
              <a:path w="19051" h="2857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685800" y="2581275"/>
            <a:ext cx="142876" cy="238126"/>
          </a:xfrm>
          <a:custGeom>
            <a:avLst/>
            <a:gdLst/>
            <a:ahLst/>
            <a:cxnLst/>
            <a:rect l="0" t="0" r="0" b="0"/>
            <a:pathLst>
              <a:path w="142876" h="238126">
                <a:moveTo>
                  <a:pt x="57150" y="47625"/>
                </a:moveTo>
                <a:lnTo>
                  <a:pt x="57150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38100"/>
                </a:lnTo>
                <a:lnTo>
                  <a:pt x="47625" y="38100"/>
                </a:lnTo>
                <a:lnTo>
                  <a:pt x="47625" y="28575"/>
                </a:lnTo>
                <a:lnTo>
                  <a:pt x="47625" y="28575"/>
                </a:lnTo>
                <a:lnTo>
                  <a:pt x="57150" y="28575"/>
                </a:lnTo>
                <a:lnTo>
                  <a:pt x="57150" y="19050"/>
                </a:lnTo>
                <a:lnTo>
                  <a:pt x="66675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23825" y="9525"/>
                </a:lnTo>
                <a:lnTo>
                  <a:pt x="133350" y="19050"/>
                </a:lnTo>
                <a:lnTo>
                  <a:pt x="133350" y="28575"/>
                </a:lnTo>
                <a:lnTo>
                  <a:pt x="142875" y="38100"/>
                </a:lnTo>
                <a:lnTo>
                  <a:pt x="142875" y="47625"/>
                </a:lnTo>
                <a:lnTo>
                  <a:pt x="133350" y="57150"/>
                </a:lnTo>
                <a:lnTo>
                  <a:pt x="133350" y="66675"/>
                </a:lnTo>
                <a:lnTo>
                  <a:pt x="123825" y="76200"/>
                </a:lnTo>
                <a:lnTo>
                  <a:pt x="123825" y="85725"/>
                </a:lnTo>
                <a:lnTo>
                  <a:pt x="114300" y="95250"/>
                </a:lnTo>
                <a:lnTo>
                  <a:pt x="95250" y="95250"/>
                </a:lnTo>
                <a:lnTo>
                  <a:pt x="85725" y="104775"/>
                </a:lnTo>
                <a:lnTo>
                  <a:pt x="76200" y="114300"/>
                </a:lnTo>
                <a:lnTo>
                  <a:pt x="66675" y="114300"/>
                </a:lnTo>
                <a:lnTo>
                  <a:pt x="57150" y="123825"/>
                </a:lnTo>
                <a:lnTo>
                  <a:pt x="47625" y="123825"/>
                </a:lnTo>
                <a:lnTo>
                  <a:pt x="38100" y="123825"/>
                </a:lnTo>
                <a:lnTo>
                  <a:pt x="38100" y="123825"/>
                </a:lnTo>
                <a:lnTo>
                  <a:pt x="38100" y="114300"/>
                </a:lnTo>
                <a:lnTo>
                  <a:pt x="38100" y="114300"/>
                </a:lnTo>
                <a:lnTo>
                  <a:pt x="38100" y="114300"/>
                </a:lnTo>
                <a:lnTo>
                  <a:pt x="38100" y="114300"/>
                </a:lnTo>
                <a:lnTo>
                  <a:pt x="38100" y="114300"/>
                </a:lnTo>
                <a:lnTo>
                  <a:pt x="47625" y="114300"/>
                </a:lnTo>
                <a:lnTo>
                  <a:pt x="57150" y="114300"/>
                </a:lnTo>
                <a:lnTo>
                  <a:pt x="66675" y="114300"/>
                </a:lnTo>
                <a:lnTo>
                  <a:pt x="76200" y="114300"/>
                </a:lnTo>
                <a:lnTo>
                  <a:pt x="85725" y="114300"/>
                </a:lnTo>
                <a:lnTo>
                  <a:pt x="104775" y="123825"/>
                </a:lnTo>
                <a:lnTo>
                  <a:pt x="114300" y="133350"/>
                </a:lnTo>
                <a:lnTo>
                  <a:pt x="123825" y="133350"/>
                </a:lnTo>
                <a:lnTo>
                  <a:pt x="123825" y="142875"/>
                </a:lnTo>
                <a:lnTo>
                  <a:pt x="133350" y="152400"/>
                </a:lnTo>
                <a:lnTo>
                  <a:pt x="133350" y="171450"/>
                </a:lnTo>
                <a:lnTo>
                  <a:pt x="133350" y="180975"/>
                </a:lnTo>
                <a:lnTo>
                  <a:pt x="133350" y="190500"/>
                </a:lnTo>
                <a:lnTo>
                  <a:pt x="133350" y="200025"/>
                </a:lnTo>
                <a:lnTo>
                  <a:pt x="123825" y="209550"/>
                </a:lnTo>
                <a:lnTo>
                  <a:pt x="123825" y="209550"/>
                </a:lnTo>
                <a:lnTo>
                  <a:pt x="114300" y="219075"/>
                </a:lnTo>
                <a:lnTo>
                  <a:pt x="95250" y="228600"/>
                </a:lnTo>
                <a:lnTo>
                  <a:pt x="85725" y="228600"/>
                </a:lnTo>
                <a:lnTo>
                  <a:pt x="76200" y="228600"/>
                </a:lnTo>
                <a:lnTo>
                  <a:pt x="66675" y="238125"/>
                </a:lnTo>
                <a:lnTo>
                  <a:pt x="47625" y="238125"/>
                </a:lnTo>
                <a:lnTo>
                  <a:pt x="38100" y="228600"/>
                </a:lnTo>
                <a:lnTo>
                  <a:pt x="28575" y="228600"/>
                </a:lnTo>
                <a:lnTo>
                  <a:pt x="19050" y="228600"/>
                </a:lnTo>
                <a:lnTo>
                  <a:pt x="9525" y="228600"/>
                </a:lnTo>
                <a:lnTo>
                  <a:pt x="9525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904875" y="2686050"/>
            <a:ext cx="28576" cy="247651"/>
          </a:xfrm>
          <a:custGeom>
            <a:avLst/>
            <a:gdLst/>
            <a:ahLst/>
            <a:cxnLst/>
            <a:rect l="0" t="0" r="0" b="0"/>
            <a:pathLst>
              <a:path w="28576" h="24765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09550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904875" y="2657475"/>
            <a:ext cx="104776" cy="114301"/>
          </a:xfrm>
          <a:custGeom>
            <a:avLst/>
            <a:gdLst/>
            <a:ahLst/>
            <a:cxnLst/>
            <a:rect l="0" t="0" r="0" b="0"/>
            <a:pathLst>
              <a:path w="104776" h="114301">
                <a:moveTo>
                  <a:pt x="9525" y="38100"/>
                </a:moveTo>
                <a:lnTo>
                  <a:pt x="9525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85725" y="28575"/>
                </a:lnTo>
                <a:lnTo>
                  <a:pt x="85725" y="28575"/>
                </a:lnTo>
                <a:lnTo>
                  <a:pt x="95250" y="38100"/>
                </a:lnTo>
                <a:lnTo>
                  <a:pt x="104775" y="47625"/>
                </a:lnTo>
                <a:lnTo>
                  <a:pt x="104775" y="57150"/>
                </a:lnTo>
                <a:lnTo>
                  <a:pt x="104775" y="66675"/>
                </a:lnTo>
                <a:lnTo>
                  <a:pt x="104775" y="66675"/>
                </a:lnTo>
                <a:lnTo>
                  <a:pt x="95250" y="76200"/>
                </a:lnTo>
                <a:lnTo>
                  <a:pt x="76200" y="85725"/>
                </a:lnTo>
                <a:lnTo>
                  <a:pt x="66675" y="95250"/>
                </a:lnTo>
                <a:lnTo>
                  <a:pt x="47625" y="104775"/>
                </a:lnTo>
                <a:lnTo>
                  <a:pt x="38100" y="114300"/>
                </a:lnTo>
                <a:lnTo>
                  <a:pt x="28575" y="114300"/>
                </a:lnTo>
                <a:lnTo>
                  <a:pt x="9525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1009650" y="2743200"/>
            <a:ext cx="76201" cy="66676"/>
          </a:xfrm>
          <a:custGeom>
            <a:avLst/>
            <a:gdLst/>
            <a:ahLst/>
            <a:cxnLst/>
            <a:rect l="0" t="0" r="0" b="0"/>
            <a:pathLst>
              <a:path w="76201" h="66676">
                <a:moveTo>
                  <a:pt x="0" y="47625"/>
                </a:move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9525" y="66675"/>
                </a:lnTo>
                <a:lnTo>
                  <a:pt x="9525" y="66675"/>
                </a:lnTo>
                <a:lnTo>
                  <a:pt x="19050" y="66675"/>
                </a:lnTo>
                <a:lnTo>
                  <a:pt x="28575" y="66675"/>
                </a:lnTo>
                <a:lnTo>
                  <a:pt x="38100" y="57150"/>
                </a:lnTo>
                <a:lnTo>
                  <a:pt x="47625" y="57150"/>
                </a:lnTo>
                <a:lnTo>
                  <a:pt x="57150" y="47625"/>
                </a:lnTo>
                <a:lnTo>
                  <a:pt x="66675" y="47625"/>
                </a:lnTo>
                <a:lnTo>
                  <a:pt x="76200" y="38100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57150" y="0"/>
                </a:lnTo>
                <a:lnTo>
                  <a:pt x="47625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238250" y="2009775"/>
            <a:ext cx="95251" cy="19051"/>
          </a:xfrm>
          <a:custGeom>
            <a:avLst/>
            <a:gdLst/>
            <a:ahLst/>
            <a:cxnLst/>
            <a:rect l="0" t="0" r="0" b="0"/>
            <a:pathLst>
              <a:path w="9525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1476375" y="2000250"/>
            <a:ext cx="85726" cy="9526"/>
          </a:xfrm>
          <a:custGeom>
            <a:avLst/>
            <a:gdLst/>
            <a:ahLst/>
            <a:cxnLst/>
            <a:rect l="0" t="0" r="0" b="0"/>
            <a:pathLst>
              <a:path w="857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1685925" y="1990725"/>
            <a:ext cx="76201" cy="9526"/>
          </a:xfrm>
          <a:custGeom>
            <a:avLst/>
            <a:gdLst/>
            <a:ahLst/>
            <a:cxnLst/>
            <a:rect l="0" t="0" r="0" b="0"/>
            <a:pathLst>
              <a:path w="7620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1905000" y="1990725"/>
            <a:ext cx="66676" cy="1"/>
          </a:xfrm>
          <a:custGeom>
            <a:avLst/>
            <a:gdLst/>
            <a:ahLst/>
            <a:cxnLst/>
            <a:rect l="0" t="0" r="0" b="0"/>
            <a:pathLst>
              <a:path w="6667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2124075" y="1981200"/>
            <a:ext cx="66676" cy="1"/>
          </a:xfrm>
          <a:custGeom>
            <a:avLst/>
            <a:gdLst/>
            <a:ahLst/>
            <a:cxnLst/>
            <a:rect l="0" t="0" r="0" b="0"/>
            <a:pathLst>
              <a:path w="6667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2324100" y="1981200"/>
            <a:ext cx="57151" cy="1"/>
          </a:xfrm>
          <a:custGeom>
            <a:avLst/>
            <a:gdLst/>
            <a:ahLst/>
            <a:cxnLst/>
            <a:rect l="0" t="0" r="0" b="0"/>
            <a:pathLst>
              <a:path w="57151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514600" y="1971675"/>
            <a:ext cx="47626" cy="9526"/>
          </a:xfrm>
          <a:custGeom>
            <a:avLst/>
            <a:gdLst/>
            <a:ahLst/>
            <a:cxnLst/>
            <a:rect l="0" t="0" r="0" b="0"/>
            <a:pathLst>
              <a:path w="4762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2714625" y="1971675"/>
            <a:ext cx="47626" cy="1"/>
          </a:xfrm>
          <a:custGeom>
            <a:avLst/>
            <a:gdLst/>
            <a:ahLst/>
            <a:cxnLst/>
            <a:rect l="0" t="0" r="0" b="0"/>
            <a:pathLst>
              <a:path w="476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2905125" y="1962150"/>
            <a:ext cx="38101" cy="1"/>
          </a:xfrm>
          <a:custGeom>
            <a:avLst/>
            <a:gdLst/>
            <a:ahLst/>
            <a:cxnLst/>
            <a:rect l="0" t="0" r="0" b="0"/>
            <a:pathLst>
              <a:path w="381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3105150" y="1962150"/>
            <a:ext cx="28576" cy="1"/>
          </a:xfrm>
          <a:custGeom>
            <a:avLst/>
            <a:gdLst/>
            <a:ahLst/>
            <a:cxnLst/>
            <a:rect l="0" t="0" r="0" b="0"/>
            <a:pathLst>
              <a:path w="2857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3295650" y="1971675"/>
            <a:ext cx="38101" cy="1"/>
          </a:xfrm>
          <a:custGeom>
            <a:avLst/>
            <a:gdLst/>
            <a:ahLst/>
            <a:cxnLst/>
            <a:rect l="0" t="0" r="0" b="0"/>
            <a:pathLst>
              <a:path w="38101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3486150" y="1981200"/>
            <a:ext cx="19051" cy="1"/>
          </a:xfrm>
          <a:custGeom>
            <a:avLst/>
            <a:gdLst/>
            <a:ahLst/>
            <a:cxnLst/>
            <a:rect l="0" t="0" r="0" b="0"/>
            <a:pathLst>
              <a:path w="190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3657600" y="1990725"/>
            <a:ext cx="66676" cy="1"/>
          </a:xfrm>
          <a:custGeom>
            <a:avLst/>
            <a:gdLst/>
            <a:ahLst/>
            <a:cxnLst/>
            <a:rect l="0" t="0" r="0" b="0"/>
            <a:pathLst>
              <a:path w="66676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590550" y="1895475"/>
            <a:ext cx="114301" cy="352426"/>
          </a:xfrm>
          <a:custGeom>
            <a:avLst/>
            <a:gdLst/>
            <a:ahLst/>
            <a:cxnLst/>
            <a:rect l="0" t="0" r="0" b="0"/>
            <a:pathLst>
              <a:path w="114301" h="352426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47625"/>
                </a:lnTo>
                <a:lnTo>
                  <a:pt x="47625" y="66675"/>
                </a:lnTo>
                <a:lnTo>
                  <a:pt x="47625" y="95250"/>
                </a:lnTo>
                <a:lnTo>
                  <a:pt x="38100" y="114300"/>
                </a:lnTo>
                <a:lnTo>
                  <a:pt x="28575" y="142875"/>
                </a:lnTo>
                <a:lnTo>
                  <a:pt x="19050" y="161925"/>
                </a:lnTo>
                <a:lnTo>
                  <a:pt x="9525" y="180975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0" y="180975"/>
                </a:lnTo>
                <a:lnTo>
                  <a:pt x="9525" y="180975"/>
                </a:lnTo>
                <a:lnTo>
                  <a:pt x="19050" y="171450"/>
                </a:lnTo>
                <a:lnTo>
                  <a:pt x="19050" y="171450"/>
                </a:lnTo>
                <a:lnTo>
                  <a:pt x="28575" y="171450"/>
                </a:lnTo>
                <a:lnTo>
                  <a:pt x="38100" y="161925"/>
                </a:lnTo>
                <a:lnTo>
                  <a:pt x="38100" y="161925"/>
                </a:lnTo>
                <a:lnTo>
                  <a:pt x="47625" y="161925"/>
                </a:lnTo>
                <a:lnTo>
                  <a:pt x="57150" y="161925"/>
                </a:lnTo>
                <a:lnTo>
                  <a:pt x="66675" y="161925"/>
                </a:lnTo>
                <a:lnTo>
                  <a:pt x="66675" y="152400"/>
                </a:lnTo>
                <a:lnTo>
                  <a:pt x="76200" y="142875"/>
                </a:lnTo>
                <a:lnTo>
                  <a:pt x="85725" y="133350"/>
                </a:lnTo>
                <a:lnTo>
                  <a:pt x="85725" y="123825"/>
                </a:lnTo>
                <a:lnTo>
                  <a:pt x="95250" y="114300"/>
                </a:lnTo>
                <a:lnTo>
                  <a:pt x="104775" y="104775"/>
                </a:lnTo>
                <a:lnTo>
                  <a:pt x="104775" y="95250"/>
                </a:lnTo>
                <a:lnTo>
                  <a:pt x="114300" y="85725"/>
                </a:lnTo>
                <a:lnTo>
                  <a:pt x="114300" y="76200"/>
                </a:lnTo>
                <a:lnTo>
                  <a:pt x="114300" y="66675"/>
                </a:lnTo>
                <a:lnTo>
                  <a:pt x="104775" y="66675"/>
                </a:lnTo>
                <a:lnTo>
                  <a:pt x="104775" y="57150"/>
                </a:lnTo>
                <a:lnTo>
                  <a:pt x="104775" y="66675"/>
                </a:lnTo>
                <a:lnTo>
                  <a:pt x="104775" y="66675"/>
                </a:lnTo>
                <a:lnTo>
                  <a:pt x="95250" y="76200"/>
                </a:lnTo>
                <a:lnTo>
                  <a:pt x="95250" y="95250"/>
                </a:lnTo>
                <a:lnTo>
                  <a:pt x="95250" y="114300"/>
                </a:lnTo>
                <a:lnTo>
                  <a:pt x="85725" y="133350"/>
                </a:lnTo>
                <a:lnTo>
                  <a:pt x="76200" y="171450"/>
                </a:lnTo>
                <a:lnTo>
                  <a:pt x="76200" y="200025"/>
                </a:lnTo>
                <a:lnTo>
                  <a:pt x="76200" y="228600"/>
                </a:lnTo>
                <a:lnTo>
                  <a:pt x="66675" y="266700"/>
                </a:lnTo>
                <a:lnTo>
                  <a:pt x="57150" y="295275"/>
                </a:lnTo>
                <a:lnTo>
                  <a:pt x="57150" y="314325"/>
                </a:lnTo>
                <a:lnTo>
                  <a:pt x="57150" y="333375"/>
                </a:lnTo>
                <a:lnTo>
                  <a:pt x="57150" y="352425"/>
                </a:lnTo>
                <a:lnTo>
                  <a:pt x="57150" y="352425"/>
                </a:lnTo>
                <a:lnTo>
                  <a:pt x="5715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828675" y="1905000"/>
            <a:ext cx="123826" cy="466726"/>
          </a:xfrm>
          <a:custGeom>
            <a:avLst/>
            <a:gdLst/>
            <a:ahLst/>
            <a:cxnLst/>
            <a:rect l="0" t="0" r="0" b="0"/>
            <a:pathLst>
              <a:path w="123826" h="466726">
                <a:moveTo>
                  <a:pt x="123825" y="0"/>
                </a:move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14300" y="19050"/>
                </a:lnTo>
                <a:lnTo>
                  <a:pt x="104775" y="38100"/>
                </a:lnTo>
                <a:lnTo>
                  <a:pt x="104775" y="57150"/>
                </a:lnTo>
                <a:lnTo>
                  <a:pt x="95250" y="85725"/>
                </a:lnTo>
                <a:lnTo>
                  <a:pt x="85725" y="114300"/>
                </a:lnTo>
                <a:lnTo>
                  <a:pt x="76200" y="142875"/>
                </a:lnTo>
                <a:lnTo>
                  <a:pt x="66675" y="180975"/>
                </a:lnTo>
                <a:lnTo>
                  <a:pt x="57150" y="219075"/>
                </a:lnTo>
                <a:lnTo>
                  <a:pt x="47625" y="257175"/>
                </a:lnTo>
                <a:lnTo>
                  <a:pt x="38100" y="295275"/>
                </a:lnTo>
                <a:lnTo>
                  <a:pt x="28575" y="323850"/>
                </a:lnTo>
                <a:lnTo>
                  <a:pt x="19050" y="361950"/>
                </a:lnTo>
                <a:lnTo>
                  <a:pt x="19050" y="390525"/>
                </a:lnTo>
                <a:lnTo>
                  <a:pt x="9525" y="409575"/>
                </a:lnTo>
                <a:lnTo>
                  <a:pt x="9525" y="428625"/>
                </a:lnTo>
                <a:lnTo>
                  <a:pt x="0" y="447675"/>
                </a:lnTo>
                <a:lnTo>
                  <a:pt x="0" y="457200"/>
                </a:lnTo>
                <a:lnTo>
                  <a:pt x="0" y="466725"/>
                </a:lnTo>
                <a:lnTo>
                  <a:pt x="0" y="466725"/>
                </a:lnTo>
                <a:lnTo>
                  <a:pt x="0" y="466725"/>
                </a:lnTo>
                <a:lnTo>
                  <a:pt x="0" y="466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828675" y="1943100"/>
            <a:ext cx="171451" cy="161926"/>
          </a:xfrm>
          <a:custGeom>
            <a:avLst/>
            <a:gdLst/>
            <a:ahLst/>
            <a:cxnLst/>
            <a:rect l="0" t="0" r="0" b="0"/>
            <a:pathLst>
              <a:path w="171451" h="161926">
                <a:moveTo>
                  <a:pt x="66675" y="66675"/>
                </a:moveTo>
                <a:lnTo>
                  <a:pt x="66675" y="66675"/>
                </a:lnTo>
                <a:lnTo>
                  <a:pt x="66675" y="57150"/>
                </a:lnTo>
                <a:lnTo>
                  <a:pt x="66675" y="47625"/>
                </a:lnTo>
                <a:lnTo>
                  <a:pt x="76200" y="28575"/>
                </a:lnTo>
                <a:lnTo>
                  <a:pt x="76200" y="19050"/>
                </a:lnTo>
                <a:lnTo>
                  <a:pt x="85725" y="9525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52400" y="19050"/>
                </a:lnTo>
                <a:lnTo>
                  <a:pt x="161925" y="28575"/>
                </a:lnTo>
                <a:lnTo>
                  <a:pt x="171450" y="47625"/>
                </a:lnTo>
                <a:lnTo>
                  <a:pt x="171450" y="66675"/>
                </a:lnTo>
                <a:lnTo>
                  <a:pt x="171450" y="85725"/>
                </a:lnTo>
                <a:lnTo>
                  <a:pt x="171450" y="95250"/>
                </a:lnTo>
                <a:lnTo>
                  <a:pt x="171450" y="114300"/>
                </a:lnTo>
                <a:lnTo>
                  <a:pt x="161925" y="123825"/>
                </a:lnTo>
                <a:lnTo>
                  <a:pt x="152400" y="133350"/>
                </a:lnTo>
                <a:lnTo>
                  <a:pt x="133350" y="142875"/>
                </a:lnTo>
                <a:lnTo>
                  <a:pt x="123825" y="152400"/>
                </a:lnTo>
                <a:lnTo>
                  <a:pt x="104775" y="152400"/>
                </a:lnTo>
                <a:lnTo>
                  <a:pt x="85725" y="161925"/>
                </a:lnTo>
                <a:lnTo>
                  <a:pt x="66675" y="161925"/>
                </a:lnTo>
                <a:lnTo>
                  <a:pt x="47625" y="161925"/>
                </a:lnTo>
                <a:lnTo>
                  <a:pt x="28575" y="161925"/>
                </a:lnTo>
                <a:lnTo>
                  <a:pt x="19050" y="161925"/>
                </a:lnTo>
                <a:lnTo>
                  <a:pt x="9525" y="161925"/>
                </a:lnTo>
                <a:lnTo>
                  <a:pt x="9525" y="161925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1000125" y="2066925"/>
            <a:ext cx="114301" cy="95251"/>
          </a:xfrm>
          <a:custGeom>
            <a:avLst/>
            <a:gdLst/>
            <a:ahLst/>
            <a:cxnLst/>
            <a:rect l="0" t="0" r="0" b="0"/>
            <a:pathLst>
              <a:path w="114301" h="95251">
                <a:moveTo>
                  <a:pt x="28575" y="28575"/>
                </a:moveTo>
                <a:lnTo>
                  <a:pt x="28575" y="28575"/>
                </a:lnTo>
                <a:lnTo>
                  <a:pt x="28575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19050" y="76200"/>
                </a:lnTo>
                <a:lnTo>
                  <a:pt x="19050" y="85725"/>
                </a:lnTo>
                <a:lnTo>
                  <a:pt x="28575" y="85725"/>
                </a:lnTo>
                <a:lnTo>
                  <a:pt x="38100" y="95250"/>
                </a:lnTo>
                <a:lnTo>
                  <a:pt x="47625" y="95250"/>
                </a:lnTo>
                <a:lnTo>
                  <a:pt x="57150" y="85725"/>
                </a:lnTo>
                <a:lnTo>
                  <a:pt x="76200" y="85725"/>
                </a:lnTo>
                <a:lnTo>
                  <a:pt x="85725" y="76200"/>
                </a:lnTo>
                <a:lnTo>
                  <a:pt x="95250" y="66675"/>
                </a:lnTo>
                <a:lnTo>
                  <a:pt x="114300" y="57150"/>
                </a:lnTo>
                <a:lnTo>
                  <a:pt x="114300" y="38100"/>
                </a:lnTo>
                <a:lnTo>
                  <a:pt x="114300" y="28575"/>
                </a:lnTo>
                <a:lnTo>
                  <a:pt x="104775" y="19050"/>
                </a:lnTo>
                <a:lnTo>
                  <a:pt x="95250" y="9525"/>
                </a:lnTo>
                <a:lnTo>
                  <a:pt x="76200" y="0"/>
                </a:lnTo>
                <a:lnTo>
                  <a:pt x="57150" y="0"/>
                </a:lnTo>
                <a:lnTo>
                  <a:pt x="47625" y="9525"/>
                </a:lnTo>
                <a:lnTo>
                  <a:pt x="2857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1181100" y="1524000"/>
            <a:ext cx="133351" cy="266701"/>
          </a:xfrm>
          <a:custGeom>
            <a:avLst/>
            <a:gdLst/>
            <a:ahLst/>
            <a:cxnLst/>
            <a:rect l="0" t="0" r="0" b="0"/>
            <a:pathLst>
              <a:path w="133351" h="266701">
                <a:moveTo>
                  <a:pt x="57150" y="9525"/>
                </a:moveTo>
                <a:lnTo>
                  <a:pt x="57150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28575"/>
                </a:lnTo>
                <a:lnTo>
                  <a:pt x="47625" y="47625"/>
                </a:lnTo>
                <a:lnTo>
                  <a:pt x="38100" y="66675"/>
                </a:lnTo>
                <a:lnTo>
                  <a:pt x="38100" y="95250"/>
                </a:lnTo>
                <a:lnTo>
                  <a:pt x="38100" y="123825"/>
                </a:lnTo>
                <a:lnTo>
                  <a:pt x="28575" y="161925"/>
                </a:lnTo>
                <a:lnTo>
                  <a:pt x="28575" y="190500"/>
                </a:lnTo>
                <a:lnTo>
                  <a:pt x="19050" y="219075"/>
                </a:lnTo>
                <a:lnTo>
                  <a:pt x="19050" y="238125"/>
                </a:lnTo>
                <a:lnTo>
                  <a:pt x="19050" y="247650"/>
                </a:lnTo>
                <a:lnTo>
                  <a:pt x="9525" y="257175"/>
                </a:lnTo>
                <a:lnTo>
                  <a:pt x="9525" y="266700"/>
                </a:lnTo>
                <a:lnTo>
                  <a:pt x="9525" y="266700"/>
                </a:lnTo>
                <a:lnTo>
                  <a:pt x="9525" y="266700"/>
                </a:lnTo>
                <a:lnTo>
                  <a:pt x="9525" y="266700"/>
                </a:lnTo>
                <a:lnTo>
                  <a:pt x="9525" y="257175"/>
                </a:lnTo>
                <a:lnTo>
                  <a:pt x="9525" y="238125"/>
                </a:lnTo>
                <a:lnTo>
                  <a:pt x="9525" y="219075"/>
                </a:lnTo>
                <a:lnTo>
                  <a:pt x="0" y="200025"/>
                </a:lnTo>
                <a:lnTo>
                  <a:pt x="0" y="171450"/>
                </a:lnTo>
                <a:lnTo>
                  <a:pt x="9525" y="142875"/>
                </a:lnTo>
                <a:lnTo>
                  <a:pt x="9525" y="114300"/>
                </a:lnTo>
                <a:lnTo>
                  <a:pt x="9525" y="85725"/>
                </a:lnTo>
                <a:lnTo>
                  <a:pt x="19050" y="66675"/>
                </a:lnTo>
                <a:lnTo>
                  <a:pt x="19050" y="47625"/>
                </a:lnTo>
                <a:lnTo>
                  <a:pt x="28575" y="28575"/>
                </a:lnTo>
                <a:lnTo>
                  <a:pt x="38100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28575"/>
                </a:lnTo>
                <a:lnTo>
                  <a:pt x="104775" y="38100"/>
                </a:lnTo>
                <a:lnTo>
                  <a:pt x="123825" y="57150"/>
                </a:lnTo>
                <a:lnTo>
                  <a:pt x="123825" y="66675"/>
                </a:lnTo>
                <a:lnTo>
                  <a:pt x="133350" y="85725"/>
                </a:lnTo>
                <a:lnTo>
                  <a:pt x="123825" y="104775"/>
                </a:lnTo>
                <a:lnTo>
                  <a:pt x="114300" y="114300"/>
                </a:lnTo>
                <a:lnTo>
                  <a:pt x="104775" y="123825"/>
                </a:lnTo>
                <a:lnTo>
                  <a:pt x="85725" y="133350"/>
                </a:lnTo>
                <a:lnTo>
                  <a:pt x="76200" y="142875"/>
                </a:lnTo>
                <a:lnTo>
                  <a:pt x="57150" y="152400"/>
                </a:lnTo>
                <a:lnTo>
                  <a:pt x="38100" y="152400"/>
                </a:lnTo>
                <a:lnTo>
                  <a:pt x="19050" y="152400"/>
                </a:lnTo>
                <a:lnTo>
                  <a:pt x="19050" y="152400"/>
                </a:lnTo>
                <a:lnTo>
                  <a:pt x="190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1762125" y="3733800"/>
            <a:ext cx="104776" cy="95251"/>
          </a:xfrm>
          <a:custGeom>
            <a:avLst/>
            <a:gdLst/>
            <a:ahLst/>
            <a:cxnLst/>
            <a:rect l="0" t="0" r="0" b="0"/>
            <a:pathLst>
              <a:path w="104776" h="95251">
                <a:moveTo>
                  <a:pt x="47625" y="0"/>
                </a:move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9525" y="76200"/>
                </a:lnTo>
                <a:lnTo>
                  <a:pt x="9525" y="76200"/>
                </a:lnTo>
                <a:lnTo>
                  <a:pt x="9525" y="85725"/>
                </a:lnTo>
                <a:lnTo>
                  <a:pt x="19050" y="85725"/>
                </a:lnTo>
                <a:lnTo>
                  <a:pt x="19050" y="85725"/>
                </a:lnTo>
                <a:lnTo>
                  <a:pt x="28575" y="85725"/>
                </a:lnTo>
                <a:lnTo>
                  <a:pt x="38100" y="85725"/>
                </a:lnTo>
                <a:lnTo>
                  <a:pt x="47625" y="85725"/>
                </a:lnTo>
                <a:lnTo>
                  <a:pt x="57150" y="85725"/>
                </a:lnTo>
                <a:lnTo>
                  <a:pt x="66675" y="85725"/>
                </a:lnTo>
                <a:lnTo>
                  <a:pt x="66675" y="76200"/>
                </a:lnTo>
                <a:lnTo>
                  <a:pt x="76200" y="76200"/>
                </a:lnTo>
                <a:lnTo>
                  <a:pt x="85725" y="66675"/>
                </a:lnTo>
                <a:lnTo>
                  <a:pt x="85725" y="57150"/>
                </a:lnTo>
                <a:lnTo>
                  <a:pt x="95250" y="57150"/>
                </a:lnTo>
                <a:lnTo>
                  <a:pt x="95250" y="47625"/>
                </a:lnTo>
                <a:lnTo>
                  <a:pt x="95250" y="38100"/>
                </a:lnTo>
                <a:lnTo>
                  <a:pt x="104775" y="38100"/>
                </a:lnTo>
                <a:lnTo>
                  <a:pt x="104775" y="28575"/>
                </a:lnTo>
                <a:lnTo>
                  <a:pt x="95250" y="28575"/>
                </a:lnTo>
                <a:lnTo>
                  <a:pt x="95250" y="28575"/>
                </a:lnTo>
                <a:lnTo>
                  <a:pt x="85725" y="19050"/>
                </a:lnTo>
                <a:lnTo>
                  <a:pt x="76200" y="19050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  <a:lnTo>
                  <a:pt x="9525" y="85725"/>
                </a:lnTo>
                <a:lnTo>
                  <a:pt x="9525" y="85725"/>
                </a:lnTo>
                <a:lnTo>
                  <a:pt x="19050" y="85725"/>
                </a:lnTo>
                <a:lnTo>
                  <a:pt x="28575" y="95250"/>
                </a:lnTo>
                <a:lnTo>
                  <a:pt x="38100" y="95250"/>
                </a:lnTo>
                <a:lnTo>
                  <a:pt x="47625" y="85725"/>
                </a:lnTo>
                <a:lnTo>
                  <a:pt x="47625" y="85725"/>
                </a:lnTo>
                <a:lnTo>
                  <a:pt x="57150" y="85725"/>
                </a:lnTo>
                <a:lnTo>
                  <a:pt x="66675" y="76200"/>
                </a:lnTo>
                <a:lnTo>
                  <a:pt x="66675" y="76200"/>
                </a:lnTo>
                <a:lnTo>
                  <a:pt x="76200" y="66675"/>
                </a:lnTo>
                <a:lnTo>
                  <a:pt x="85725" y="57150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66675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3076575" y="2619375"/>
            <a:ext cx="85726" cy="85726"/>
          </a:xfrm>
          <a:custGeom>
            <a:avLst/>
            <a:gdLst/>
            <a:ahLst/>
            <a:cxnLst/>
            <a:rect l="0" t="0" r="0" b="0"/>
            <a:pathLst>
              <a:path w="85726" h="8572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9525" y="66675"/>
                </a:lnTo>
                <a:lnTo>
                  <a:pt x="9525" y="66675"/>
                </a:lnTo>
                <a:lnTo>
                  <a:pt x="19050" y="76200"/>
                </a:lnTo>
                <a:lnTo>
                  <a:pt x="19050" y="76200"/>
                </a:lnTo>
                <a:lnTo>
                  <a:pt x="19050" y="85725"/>
                </a:lnTo>
                <a:lnTo>
                  <a:pt x="28575" y="85725"/>
                </a:lnTo>
                <a:lnTo>
                  <a:pt x="38100" y="85725"/>
                </a:lnTo>
                <a:lnTo>
                  <a:pt x="47625" y="85725"/>
                </a:lnTo>
                <a:lnTo>
                  <a:pt x="47625" y="85725"/>
                </a:lnTo>
                <a:lnTo>
                  <a:pt x="57150" y="76200"/>
                </a:lnTo>
                <a:lnTo>
                  <a:pt x="66675" y="66675"/>
                </a:lnTo>
                <a:lnTo>
                  <a:pt x="66675" y="66675"/>
                </a:lnTo>
                <a:lnTo>
                  <a:pt x="76200" y="57150"/>
                </a:lnTo>
                <a:lnTo>
                  <a:pt x="76200" y="57150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28575"/>
                </a:lnTo>
                <a:lnTo>
                  <a:pt x="85725" y="19050"/>
                </a:lnTo>
                <a:lnTo>
                  <a:pt x="76200" y="19050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19050" y="66675"/>
                </a:lnTo>
                <a:lnTo>
                  <a:pt x="19050" y="66675"/>
                </a:lnTo>
                <a:lnTo>
                  <a:pt x="19050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47625" y="76200"/>
                </a:lnTo>
                <a:lnTo>
                  <a:pt x="57150" y="76200"/>
                </a:lnTo>
                <a:lnTo>
                  <a:pt x="66675" y="66675"/>
                </a:lnTo>
                <a:lnTo>
                  <a:pt x="66675" y="66675"/>
                </a:lnTo>
                <a:lnTo>
                  <a:pt x="76200" y="57150"/>
                </a:lnTo>
                <a:lnTo>
                  <a:pt x="76200" y="47625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28575"/>
                </a:lnTo>
                <a:lnTo>
                  <a:pt x="85725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38100" y="28575"/>
                </a:lnTo>
                <a:lnTo>
                  <a:pt x="28575" y="38100"/>
                </a:lnTo>
                <a:lnTo>
                  <a:pt x="2857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3867150" y="2000250"/>
            <a:ext cx="57151" cy="57151"/>
          </a:xfrm>
          <a:custGeom>
            <a:avLst/>
            <a:gdLst/>
            <a:ahLst/>
            <a:cxnLst/>
            <a:rect l="0" t="0" r="0" b="0"/>
            <a:pathLst>
              <a:path w="57151" h="57151">
                <a:moveTo>
                  <a:pt x="28575" y="9525"/>
                </a:move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28575" y="57150"/>
                </a:lnTo>
                <a:lnTo>
                  <a:pt x="28575" y="57150"/>
                </a:lnTo>
                <a:lnTo>
                  <a:pt x="38100" y="57150"/>
                </a:lnTo>
                <a:lnTo>
                  <a:pt x="38100" y="57150"/>
                </a:lnTo>
                <a:lnTo>
                  <a:pt x="47625" y="47625"/>
                </a:lnTo>
                <a:lnTo>
                  <a:pt x="47625" y="47625"/>
                </a:lnTo>
                <a:lnTo>
                  <a:pt x="47625" y="38100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47625"/>
                </a:lnTo>
                <a:lnTo>
                  <a:pt x="28575" y="47625"/>
                </a:lnTo>
                <a:lnTo>
                  <a:pt x="28575" y="47625"/>
                </a:lnTo>
                <a:lnTo>
                  <a:pt x="28575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28575"/>
                </a:lnTo>
                <a:lnTo>
                  <a:pt x="38100" y="28575"/>
                </a:lnTo>
                <a:lnTo>
                  <a:pt x="47625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1781175" y="3752850"/>
            <a:ext cx="28576" cy="142876"/>
          </a:xfrm>
          <a:custGeom>
            <a:avLst/>
            <a:gdLst/>
            <a:ahLst/>
            <a:cxnLst/>
            <a:rect l="0" t="0" r="0" b="0"/>
            <a:pathLst>
              <a:path w="28576" h="142876">
                <a:moveTo>
                  <a:pt x="28575" y="0"/>
                </a:moveTo>
                <a:lnTo>
                  <a:pt x="28575" y="9525"/>
                </a:lnTo>
                <a:lnTo>
                  <a:pt x="28575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1781175" y="3943350"/>
            <a:ext cx="9526" cy="104776"/>
          </a:xfrm>
          <a:custGeom>
            <a:avLst/>
            <a:gdLst/>
            <a:ahLst/>
            <a:cxnLst/>
            <a:rect l="0" t="0" r="0" b="0"/>
            <a:pathLst>
              <a:path w="9526" h="1047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1781175" y="4086225"/>
            <a:ext cx="9526" cy="104776"/>
          </a:xfrm>
          <a:custGeom>
            <a:avLst/>
            <a:gdLst/>
            <a:ahLst/>
            <a:cxnLst/>
            <a:rect l="0" t="0" r="0" b="0"/>
            <a:pathLst>
              <a:path w="9526" h="1047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1800225" y="4210050"/>
            <a:ext cx="9526" cy="95251"/>
          </a:xfrm>
          <a:custGeom>
            <a:avLst/>
            <a:gdLst/>
            <a:ahLst/>
            <a:cxnLst/>
            <a:rect l="0" t="0" r="0" b="0"/>
            <a:pathLst>
              <a:path w="9526" h="952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1657350" y="4448175"/>
            <a:ext cx="104776" cy="285751"/>
          </a:xfrm>
          <a:custGeom>
            <a:avLst/>
            <a:gdLst/>
            <a:ahLst/>
            <a:cxnLst/>
            <a:rect l="0" t="0" r="0" b="0"/>
            <a:pathLst>
              <a:path w="104776" h="2857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19050" y="171450"/>
                </a:lnTo>
                <a:lnTo>
                  <a:pt x="19050" y="190500"/>
                </a:lnTo>
                <a:lnTo>
                  <a:pt x="19050" y="209550"/>
                </a:lnTo>
                <a:lnTo>
                  <a:pt x="19050" y="228600"/>
                </a:lnTo>
                <a:lnTo>
                  <a:pt x="19050" y="247650"/>
                </a:lnTo>
                <a:lnTo>
                  <a:pt x="28575" y="257175"/>
                </a:lnTo>
                <a:lnTo>
                  <a:pt x="28575" y="266700"/>
                </a:lnTo>
                <a:lnTo>
                  <a:pt x="28575" y="276225"/>
                </a:lnTo>
                <a:lnTo>
                  <a:pt x="28575" y="285750"/>
                </a:lnTo>
                <a:lnTo>
                  <a:pt x="28575" y="285750"/>
                </a:lnTo>
                <a:lnTo>
                  <a:pt x="28575" y="285750"/>
                </a:lnTo>
                <a:lnTo>
                  <a:pt x="28575" y="285750"/>
                </a:lnTo>
                <a:lnTo>
                  <a:pt x="28575" y="285750"/>
                </a:lnTo>
                <a:lnTo>
                  <a:pt x="28575" y="285750"/>
                </a:lnTo>
                <a:lnTo>
                  <a:pt x="38100" y="285750"/>
                </a:lnTo>
                <a:lnTo>
                  <a:pt x="38100" y="276225"/>
                </a:lnTo>
                <a:lnTo>
                  <a:pt x="38100" y="266700"/>
                </a:lnTo>
                <a:lnTo>
                  <a:pt x="47625" y="257175"/>
                </a:lnTo>
                <a:lnTo>
                  <a:pt x="47625" y="247650"/>
                </a:lnTo>
                <a:lnTo>
                  <a:pt x="57150" y="228600"/>
                </a:lnTo>
                <a:lnTo>
                  <a:pt x="57150" y="209550"/>
                </a:lnTo>
                <a:lnTo>
                  <a:pt x="57150" y="190500"/>
                </a:lnTo>
                <a:lnTo>
                  <a:pt x="66675" y="171450"/>
                </a:lnTo>
                <a:lnTo>
                  <a:pt x="66675" y="161925"/>
                </a:lnTo>
                <a:lnTo>
                  <a:pt x="76200" y="142875"/>
                </a:lnTo>
                <a:lnTo>
                  <a:pt x="85725" y="133350"/>
                </a:lnTo>
                <a:lnTo>
                  <a:pt x="85725" y="114300"/>
                </a:lnTo>
                <a:lnTo>
                  <a:pt x="95250" y="104775"/>
                </a:lnTo>
                <a:lnTo>
                  <a:pt x="95250" y="95250"/>
                </a:lnTo>
                <a:lnTo>
                  <a:pt x="95250" y="95250"/>
                </a:lnTo>
                <a:lnTo>
                  <a:pt x="104775" y="85725"/>
                </a:lnTo>
                <a:lnTo>
                  <a:pt x="104775" y="85725"/>
                </a:lnTo>
                <a:lnTo>
                  <a:pt x="104775" y="85725"/>
                </a:lnTo>
                <a:lnTo>
                  <a:pt x="10477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1771650" y="4657725"/>
            <a:ext cx="95251" cy="123826"/>
          </a:xfrm>
          <a:custGeom>
            <a:avLst/>
            <a:gdLst/>
            <a:ahLst/>
            <a:cxnLst/>
            <a:rect l="0" t="0" r="0" b="0"/>
            <a:pathLst>
              <a:path w="95251" h="123826">
                <a:moveTo>
                  <a:pt x="19050" y="19050"/>
                </a:moveTo>
                <a:lnTo>
                  <a:pt x="19050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  <a:lnTo>
                  <a:pt x="9525" y="114300"/>
                </a:lnTo>
                <a:lnTo>
                  <a:pt x="19050" y="123825"/>
                </a:lnTo>
                <a:lnTo>
                  <a:pt x="28575" y="123825"/>
                </a:lnTo>
                <a:lnTo>
                  <a:pt x="38100" y="123825"/>
                </a:lnTo>
                <a:lnTo>
                  <a:pt x="38100" y="123825"/>
                </a:lnTo>
                <a:lnTo>
                  <a:pt x="47625" y="123825"/>
                </a:lnTo>
                <a:lnTo>
                  <a:pt x="57150" y="123825"/>
                </a:lnTo>
                <a:lnTo>
                  <a:pt x="66675" y="114300"/>
                </a:lnTo>
                <a:lnTo>
                  <a:pt x="66675" y="114300"/>
                </a:lnTo>
                <a:lnTo>
                  <a:pt x="76200" y="104775"/>
                </a:lnTo>
                <a:lnTo>
                  <a:pt x="85725" y="95250"/>
                </a:lnTo>
                <a:lnTo>
                  <a:pt x="85725" y="85725"/>
                </a:lnTo>
                <a:lnTo>
                  <a:pt x="85725" y="76200"/>
                </a:lnTo>
                <a:lnTo>
                  <a:pt x="95250" y="66675"/>
                </a:lnTo>
                <a:lnTo>
                  <a:pt x="95250" y="57150"/>
                </a:lnTo>
                <a:lnTo>
                  <a:pt x="95250" y="47625"/>
                </a:lnTo>
                <a:lnTo>
                  <a:pt x="95250" y="38100"/>
                </a:lnTo>
                <a:lnTo>
                  <a:pt x="85725" y="38100"/>
                </a:lnTo>
                <a:lnTo>
                  <a:pt x="85725" y="19050"/>
                </a:lnTo>
                <a:lnTo>
                  <a:pt x="85725" y="19050"/>
                </a:lnTo>
                <a:lnTo>
                  <a:pt x="85725" y="9525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47625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28575" y="38100"/>
                </a:lnTo>
                <a:lnTo>
                  <a:pt x="19050" y="47625"/>
                </a:lnTo>
                <a:lnTo>
                  <a:pt x="9525" y="57150"/>
                </a:lnTo>
                <a:lnTo>
                  <a:pt x="952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3095625" y="2657475"/>
            <a:ext cx="19051" cy="85726"/>
          </a:xfrm>
          <a:custGeom>
            <a:avLst/>
            <a:gdLst/>
            <a:ahLst/>
            <a:cxnLst/>
            <a:rect l="0" t="0" r="0" b="0"/>
            <a:pathLst>
              <a:path w="19051" h="857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66675"/>
                </a:lnTo>
                <a:lnTo>
                  <a:pt x="19050" y="76200"/>
                </a:lnTo>
                <a:lnTo>
                  <a:pt x="19050" y="85725"/>
                </a:lnTo>
                <a:lnTo>
                  <a:pt x="19050" y="85725"/>
                </a:lnTo>
                <a:lnTo>
                  <a:pt x="1905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3095625" y="2895600"/>
            <a:ext cx="9526" cy="85726"/>
          </a:xfrm>
          <a:custGeom>
            <a:avLst/>
            <a:gdLst/>
            <a:ahLst/>
            <a:cxnLst/>
            <a:rect l="0" t="0" r="0" b="0"/>
            <a:pathLst>
              <a:path w="9526" h="85726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3086100" y="3105150"/>
            <a:ext cx="9526" cy="76201"/>
          </a:xfrm>
          <a:custGeom>
            <a:avLst/>
            <a:gdLst/>
            <a:ahLst/>
            <a:cxnLst/>
            <a:rect l="0" t="0" r="0" b="0"/>
            <a:pathLst>
              <a:path w="9526" h="762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3076575" y="3286125"/>
            <a:ext cx="19051" cy="76201"/>
          </a:xfrm>
          <a:custGeom>
            <a:avLst/>
            <a:gdLst/>
            <a:ahLst/>
            <a:cxnLst/>
            <a:rect l="0" t="0" r="0" b="0"/>
            <a:pathLst>
              <a:path w="19051" h="76201">
                <a:moveTo>
                  <a:pt x="19050" y="0"/>
                </a:moveTo>
                <a:lnTo>
                  <a:pt x="1905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76200"/>
                </a:lnTo>
                <a:lnTo>
                  <a:pt x="952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3076575" y="3467100"/>
            <a:ext cx="9526" cy="76201"/>
          </a:xfrm>
          <a:custGeom>
            <a:avLst/>
            <a:gdLst/>
            <a:ahLst/>
            <a:cxnLst/>
            <a:rect l="0" t="0" r="0" b="0"/>
            <a:pathLst>
              <a:path w="9526" h="762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3067050" y="3667125"/>
            <a:ext cx="9526" cy="95251"/>
          </a:xfrm>
          <a:custGeom>
            <a:avLst/>
            <a:gdLst/>
            <a:ahLst/>
            <a:cxnLst/>
            <a:rect l="0" t="0" r="0" b="0"/>
            <a:pathLst>
              <a:path w="9526" h="9525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3067050" y="3867150"/>
            <a:ext cx="19051" cy="114301"/>
          </a:xfrm>
          <a:custGeom>
            <a:avLst/>
            <a:gdLst/>
            <a:ahLst/>
            <a:cxnLst/>
            <a:rect l="0" t="0" r="0" b="0"/>
            <a:pathLst>
              <a:path w="19051" h="114301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3057525" y="4057650"/>
            <a:ext cx="19051" cy="114301"/>
          </a:xfrm>
          <a:custGeom>
            <a:avLst/>
            <a:gdLst/>
            <a:ahLst/>
            <a:cxnLst/>
            <a:rect l="0" t="0" r="0" b="0"/>
            <a:pathLst>
              <a:path w="19051" h="114301">
                <a:moveTo>
                  <a:pt x="19050" y="0"/>
                </a:moveTo>
                <a:lnTo>
                  <a:pt x="19050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3076575" y="4238625"/>
            <a:ext cx="1" cy="95251"/>
          </a:xfrm>
          <a:custGeom>
            <a:avLst/>
            <a:gdLst/>
            <a:ahLst/>
            <a:cxnLst/>
            <a:rect l="0" t="0" r="0" b="0"/>
            <a:pathLst>
              <a:path w="1" h="952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2752725" y="4486275"/>
            <a:ext cx="104776" cy="257176"/>
          </a:xfrm>
          <a:custGeom>
            <a:avLst/>
            <a:gdLst/>
            <a:ahLst/>
            <a:cxnLst/>
            <a:rect l="0" t="0" r="0" b="0"/>
            <a:pathLst>
              <a:path w="104776" h="257176">
                <a:moveTo>
                  <a:pt x="76200" y="28575"/>
                </a:moveTo>
                <a:lnTo>
                  <a:pt x="66675" y="38100"/>
                </a:lnTo>
                <a:lnTo>
                  <a:pt x="66675" y="38100"/>
                </a:lnTo>
                <a:lnTo>
                  <a:pt x="66675" y="38100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47625" y="47625"/>
                </a:lnTo>
                <a:lnTo>
                  <a:pt x="47625" y="47625"/>
                </a:lnTo>
                <a:lnTo>
                  <a:pt x="47625" y="47625"/>
                </a:lnTo>
                <a:lnTo>
                  <a:pt x="47625" y="47625"/>
                </a:lnTo>
                <a:lnTo>
                  <a:pt x="47625" y="38100"/>
                </a:lnTo>
                <a:lnTo>
                  <a:pt x="47625" y="38100"/>
                </a:lnTo>
                <a:lnTo>
                  <a:pt x="47625" y="28575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95250" y="57150"/>
                </a:lnTo>
                <a:lnTo>
                  <a:pt x="95250" y="66675"/>
                </a:lnTo>
                <a:lnTo>
                  <a:pt x="95250" y="85725"/>
                </a:lnTo>
                <a:lnTo>
                  <a:pt x="85725" y="104775"/>
                </a:lnTo>
                <a:lnTo>
                  <a:pt x="76200" y="114300"/>
                </a:lnTo>
                <a:lnTo>
                  <a:pt x="76200" y="123825"/>
                </a:lnTo>
                <a:lnTo>
                  <a:pt x="66675" y="133350"/>
                </a:lnTo>
                <a:lnTo>
                  <a:pt x="57150" y="133350"/>
                </a:lnTo>
                <a:lnTo>
                  <a:pt x="47625" y="142875"/>
                </a:lnTo>
                <a:lnTo>
                  <a:pt x="38100" y="142875"/>
                </a:lnTo>
                <a:lnTo>
                  <a:pt x="38100" y="152400"/>
                </a:lnTo>
                <a:lnTo>
                  <a:pt x="28575" y="142875"/>
                </a:lnTo>
                <a:lnTo>
                  <a:pt x="28575" y="142875"/>
                </a:lnTo>
                <a:lnTo>
                  <a:pt x="28575" y="142875"/>
                </a:lnTo>
                <a:lnTo>
                  <a:pt x="19050" y="142875"/>
                </a:lnTo>
                <a:lnTo>
                  <a:pt x="19050" y="133350"/>
                </a:lnTo>
                <a:lnTo>
                  <a:pt x="19050" y="133350"/>
                </a:lnTo>
                <a:lnTo>
                  <a:pt x="28575" y="133350"/>
                </a:lnTo>
                <a:lnTo>
                  <a:pt x="28575" y="123825"/>
                </a:lnTo>
                <a:lnTo>
                  <a:pt x="38100" y="123825"/>
                </a:lnTo>
                <a:lnTo>
                  <a:pt x="47625" y="123825"/>
                </a:lnTo>
                <a:lnTo>
                  <a:pt x="57150" y="114300"/>
                </a:lnTo>
                <a:lnTo>
                  <a:pt x="57150" y="123825"/>
                </a:lnTo>
                <a:lnTo>
                  <a:pt x="66675" y="123825"/>
                </a:lnTo>
                <a:lnTo>
                  <a:pt x="76200" y="133350"/>
                </a:lnTo>
                <a:lnTo>
                  <a:pt x="85725" y="133350"/>
                </a:lnTo>
                <a:lnTo>
                  <a:pt x="95250" y="142875"/>
                </a:lnTo>
                <a:lnTo>
                  <a:pt x="104775" y="161925"/>
                </a:lnTo>
                <a:lnTo>
                  <a:pt x="104775" y="171450"/>
                </a:lnTo>
                <a:lnTo>
                  <a:pt x="104775" y="180975"/>
                </a:lnTo>
                <a:lnTo>
                  <a:pt x="104775" y="190500"/>
                </a:lnTo>
                <a:lnTo>
                  <a:pt x="104775" y="200025"/>
                </a:lnTo>
                <a:lnTo>
                  <a:pt x="104775" y="209550"/>
                </a:lnTo>
                <a:lnTo>
                  <a:pt x="95250" y="228600"/>
                </a:lnTo>
                <a:lnTo>
                  <a:pt x="85725" y="238125"/>
                </a:lnTo>
                <a:lnTo>
                  <a:pt x="76200" y="247650"/>
                </a:lnTo>
                <a:lnTo>
                  <a:pt x="57150" y="257175"/>
                </a:lnTo>
                <a:lnTo>
                  <a:pt x="47625" y="257175"/>
                </a:lnTo>
                <a:lnTo>
                  <a:pt x="38100" y="257175"/>
                </a:lnTo>
                <a:lnTo>
                  <a:pt x="28575" y="257175"/>
                </a:lnTo>
                <a:lnTo>
                  <a:pt x="9525" y="247650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9525" y="247650"/>
                </a:lnTo>
                <a:lnTo>
                  <a:pt x="952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2943225" y="4505325"/>
            <a:ext cx="114301" cy="238126"/>
          </a:xfrm>
          <a:custGeom>
            <a:avLst/>
            <a:gdLst/>
            <a:ahLst/>
            <a:cxnLst/>
            <a:rect l="0" t="0" r="0" b="0"/>
            <a:pathLst>
              <a:path w="114301" h="2381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0025"/>
                </a:lnTo>
                <a:lnTo>
                  <a:pt x="9525" y="209550"/>
                </a:lnTo>
                <a:lnTo>
                  <a:pt x="9525" y="219075"/>
                </a:lnTo>
                <a:lnTo>
                  <a:pt x="19050" y="228600"/>
                </a:lnTo>
                <a:lnTo>
                  <a:pt x="19050" y="228600"/>
                </a:lnTo>
                <a:lnTo>
                  <a:pt x="19050" y="238125"/>
                </a:lnTo>
                <a:lnTo>
                  <a:pt x="19050" y="228600"/>
                </a:lnTo>
                <a:lnTo>
                  <a:pt x="19050" y="228600"/>
                </a:lnTo>
                <a:lnTo>
                  <a:pt x="28575" y="209550"/>
                </a:lnTo>
                <a:lnTo>
                  <a:pt x="28575" y="200025"/>
                </a:lnTo>
                <a:lnTo>
                  <a:pt x="38100" y="180975"/>
                </a:lnTo>
                <a:lnTo>
                  <a:pt x="47625" y="161925"/>
                </a:lnTo>
                <a:lnTo>
                  <a:pt x="57150" y="133350"/>
                </a:lnTo>
                <a:lnTo>
                  <a:pt x="57150" y="114300"/>
                </a:lnTo>
                <a:lnTo>
                  <a:pt x="66675" y="95250"/>
                </a:lnTo>
                <a:lnTo>
                  <a:pt x="76200" y="66675"/>
                </a:lnTo>
                <a:lnTo>
                  <a:pt x="85725" y="47625"/>
                </a:lnTo>
                <a:lnTo>
                  <a:pt x="95250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3076575" y="4638675"/>
            <a:ext cx="95251" cy="95251"/>
          </a:xfrm>
          <a:custGeom>
            <a:avLst/>
            <a:gdLst/>
            <a:ahLst/>
            <a:cxnLst/>
            <a:rect l="0" t="0" r="0" b="0"/>
            <a:pathLst>
              <a:path w="95251" h="95251">
                <a:moveTo>
                  <a:pt x="0" y="57150"/>
                </a:moveTo>
                <a:lnTo>
                  <a:pt x="0" y="66675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9525" y="85725"/>
                </a:lnTo>
                <a:lnTo>
                  <a:pt x="19050" y="95250"/>
                </a:lnTo>
                <a:lnTo>
                  <a:pt x="19050" y="95250"/>
                </a:lnTo>
                <a:lnTo>
                  <a:pt x="28575" y="95250"/>
                </a:lnTo>
                <a:lnTo>
                  <a:pt x="38100" y="85725"/>
                </a:lnTo>
                <a:lnTo>
                  <a:pt x="57150" y="85725"/>
                </a:lnTo>
                <a:lnTo>
                  <a:pt x="66675" y="76200"/>
                </a:lnTo>
                <a:lnTo>
                  <a:pt x="66675" y="66675"/>
                </a:lnTo>
                <a:lnTo>
                  <a:pt x="76200" y="57150"/>
                </a:lnTo>
                <a:lnTo>
                  <a:pt x="85725" y="47625"/>
                </a:lnTo>
                <a:lnTo>
                  <a:pt x="95250" y="38100"/>
                </a:lnTo>
                <a:lnTo>
                  <a:pt x="95250" y="19050"/>
                </a:lnTo>
                <a:lnTo>
                  <a:pt x="95250" y="19050"/>
                </a:lnTo>
                <a:lnTo>
                  <a:pt x="85725" y="9525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9525" y="57150"/>
                </a:lnTo>
                <a:lnTo>
                  <a:pt x="952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3895725" y="3762375"/>
            <a:ext cx="9526" cy="123826"/>
          </a:xfrm>
          <a:custGeom>
            <a:avLst/>
            <a:gdLst/>
            <a:ahLst/>
            <a:cxnLst/>
            <a:rect l="0" t="0" r="0" b="0"/>
            <a:pathLst>
              <a:path w="9526" h="1238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9525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3895725" y="3990975"/>
            <a:ext cx="9526" cy="85726"/>
          </a:xfrm>
          <a:custGeom>
            <a:avLst/>
            <a:gdLst/>
            <a:ahLst/>
            <a:cxnLst/>
            <a:rect l="0" t="0" r="0" b="0"/>
            <a:pathLst>
              <a:path w="9526" h="857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3895725" y="4152900"/>
            <a:ext cx="19051" cy="104776"/>
          </a:xfrm>
          <a:custGeom>
            <a:avLst/>
            <a:gdLst/>
            <a:ahLst/>
            <a:cxnLst/>
            <a:rect l="0" t="0" r="0" b="0"/>
            <a:pathLst>
              <a:path w="19051" h="104776">
                <a:moveTo>
                  <a:pt x="0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0" y="95250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3914775" y="4295775"/>
            <a:ext cx="9526" cy="85726"/>
          </a:xfrm>
          <a:custGeom>
            <a:avLst/>
            <a:gdLst/>
            <a:ahLst/>
            <a:cxnLst/>
            <a:rect l="0" t="0" r="0" b="0"/>
            <a:pathLst>
              <a:path w="9526" h="8572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3762375" y="4467225"/>
            <a:ext cx="123826" cy="314326"/>
          </a:xfrm>
          <a:custGeom>
            <a:avLst/>
            <a:gdLst/>
            <a:ahLst/>
            <a:cxnLst/>
            <a:rect l="0" t="0" r="0" b="0"/>
            <a:pathLst>
              <a:path w="123826" h="31432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57150"/>
                </a:lnTo>
                <a:lnTo>
                  <a:pt x="66675" y="66675"/>
                </a:lnTo>
                <a:lnTo>
                  <a:pt x="57150" y="85725"/>
                </a:lnTo>
                <a:lnTo>
                  <a:pt x="57150" y="104775"/>
                </a:lnTo>
                <a:lnTo>
                  <a:pt x="47625" y="114300"/>
                </a:lnTo>
                <a:lnTo>
                  <a:pt x="38100" y="133350"/>
                </a:lnTo>
                <a:lnTo>
                  <a:pt x="38100" y="152400"/>
                </a:lnTo>
                <a:lnTo>
                  <a:pt x="28575" y="161925"/>
                </a:lnTo>
                <a:lnTo>
                  <a:pt x="19050" y="171450"/>
                </a:lnTo>
                <a:lnTo>
                  <a:pt x="19050" y="180975"/>
                </a:lnTo>
                <a:lnTo>
                  <a:pt x="9525" y="180975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0" y="180975"/>
                </a:lnTo>
                <a:lnTo>
                  <a:pt x="9525" y="171450"/>
                </a:lnTo>
                <a:lnTo>
                  <a:pt x="9525" y="171450"/>
                </a:lnTo>
                <a:lnTo>
                  <a:pt x="19050" y="161925"/>
                </a:lnTo>
                <a:lnTo>
                  <a:pt x="28575" y="161925"/>
                </a:lnTo>
                <a:lnTo>
                  <a:pt x="38100" y="161925"/>
                </a:lnTo>
                <a:lnTo>
                  <a:pt x="47625" y="161925"/>
                </a:lnTo>
                <a:lnTo>
                  <a:pt x="57150" y="161925"/>
                </a:lnTo>
                <a:lnTo>
                  <a:pt x="66675" y="161925"/>
                </a:lnTo>
                <a:lnTo>
                  <a:pt x="76200" y="161925"/>
                </a:lnTo>
                <a:lnTo>
                  <a:pt x="76200" y="171450"/>
                </a:lnTo>
                <a:lnTo>
                  <a:pt x="85725" y="171450"/>
                </a:lnTo>
                <a:lnTo>
                  <a:pt x="95250" y="171450"/>
                </a:lnTo>
                <a:lnTo>
                  <a:pt x="95250" y="171450"/>
                </a:lnTo>
                <a:lnTo>
                  <a:pt x="95250" y="171450"/>
                </a:lnTo>
                <a:lnTo>
                  <a:pt x="104775" y="171450"/>
                </a:lnTo>
                <a:lnTo>
                  <a:pt x="104775" y="171450"/>
                </a:lnTo>
                <a:lnTo>
                  <a:pt x="114300" y="161925"/>
                </a:lnTo>
                <a:lnTo>
                  <a:pt x="114300" y="161925"/>
                </a:lnTo>
                <a:lnTo>
                  <a:pt x="123825" y="152400"/>
                </a:lnTo>
                <a:lnTo>
                  <a:pt x="123825" y="142875"/>
                </a:lnTo>
                <a:lnTo>
                  <a:pt x="123825" y="133350"/>
                </a:lnTo>
                <a:lnTo>
                  <a:pt x="123825" y="123825"/>
                </a:lnTo>
                <a:lnTo>
                  <a:pt x="123825" y="114300"/>
                </a:lnTo>
                <a:lnTo>
                  <a:pt x="123825" y="104775"/>
                </a:lnTo>
                <a:lnTo>
                  <a:pt x="123825" y="95250"/>
                </a:lnTo>
                <a:lnTo>
                  <a:pt x="123825" y="95250"/>
                </a:lnTo>
                <a:lnTo>
                  <a:pt x="123825" y="85725"/>
                </a:lnTo>
                <a:lnTo>
                  <a:pt x="123825" y="85725"/>
                </a:lnTo>
                <a:lnTo>
                  <a:pt x="123825" y="85725"/>
                </a:lnTo>
                <a:lnTo>
                  <a:pt x="123825" y="85725"/>
                </a:lnTo>
                <a:lnTo>
                  <a:pt x="123825" y="95250"/>
                </a:lnTo>
                <a:lnTo>
                  <a:pt x="123825" y="95250"/>
                </a:lnTo>
                <a:lnTo>
                  <a:pt x="123825" y="104775"/>
                </a:lnTo>
                <a:lnTo>
                  <a:pt x="123825" y="104775"/>
                </a:lnTo>
                <a:lnTo>
                  <a:pt x="123825" y="114300"/>
                </a:lnTo>
                <a:lnTo>
                  <a:pt x="114300" y="133350"/>
                </a:lnTo>
                <a:lnTo>
                  <a:pt x="114300" y="142875"/>
                </a:lnTo>
                <a:lnTo>
                  <a:pt x="104775" y="152400"/>
                </a:lnTo>
                <a:lnTo>
                  <a:pt x="104775" y="171450"/>
                </a:lnTo>
                <a:lnTo>
                  <a:pt x="104775" y="180975"/>
                </a:lnTo>
                <a:lnTo>
                  <a:pt x="104775" y="200025"/>
                </a:lnTo>
                <a:lnTo>
                  <a:pt x="95250" y="219075"/>
                </a:lnTo>
                <a:lnTo>
                  <a:pt x="95250" y="238125"/>
                </a:lnTo>
                <a:lnTo>
                  <a:pt x="95250" y="257175"/>
                </a:lnTo>
                <a:lnTo>
                  <a:pt x="95250" y="276225"/>
                </a:lnTo>
                <a:lnTo>
                  <a:pt x="95250" y="295275"/>
                </a:lnTo>
                <a:lnTo>
                  <a:pt x="95250" y="304800"/>
                </a:lnTo>
                <a:lnTo>
                  <a:pt x="95250" y="314325"/>
                </a:lnTo>
                <a:lnTo>
                  <a:pt x="9525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3990975" y="4505325"/>
            <a:ext cx="95251" cy="238126"/>
          </a:xfrm>
          <a:custGeom>
            <a:avLst/>
            <a:gdLst/>
            <a:ahLst/>
            <a:cxnLst/>
            <a:rect l="0" t="0" r="0" b="0"/>
            <a:pathLst>
              <a:path w="95251" h="238126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  <a:lnTo>
                  <a:pt x="0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28600"/>
                </a:lnTo>
                <a:lnTo>
                  <a:pt x="9525" y="219075"/>
                </a:lnTo>
                <a:lnTo>
                  <a:pt x="19050" y="209550"/>
                </a:lnTo>
                <a:lnTo>
                  <a:pt x="19050" y="190500"/>
                </a:lnTo>
                <a:lnTo>
                  <a:pt x="28575" y="180975"/>
                </a:lnTo>
                <a:lnTo>
                  <a:pt x="38100" y="161925"/>
                </a:lnTo>
                <a:lnTo>
                  <a:pt x="47625" y="142875"/>
                </a:lnTo>
                <a:lnTo>
                  <a:pt x="47625" y="133350"/>
                </a:lnTo>
                <a:lnTo>
                  <a:pt x="57150" y="114300"/>
                </a:lnTo>
                <a:lnTo>
                  <a:pt x="57150" y="104775"/>
                </a:lnTo>
                <a:lnTo>
                  <a:pt x="66675" y="85725"/>
                </a:lnTo>
                <a:lnTo>
                  <a:pt x="66675" y="66675"/>
                </a:lnTo>
                <a:lnTo>
                  <a:pt x="76200" y="57150"/>
                </a:lnTo>
                <a:lnTo>
                  <a:pt x="85725" y="47625"/>
                </a:lnTo>
                <a:lnTo>
                  <a:pt x="85725" y="38100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19050"/>
                </a:lnTo>
                <a:lnTo>
                  <a:pt x="952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4048125" y="4676775"/>
            <a:ext cx="95251" cy="114301"/>
          </a:xfrm>
          <a:custGeom>
            <a:avLst/>
            <a:gdLst/>
            <a:ahLst/>
            <a:cxnLst/>
            <a:rect l="0" t="0" r="0" b="0"/>
            <a:pathLst>
              <a:path w="95251" h="114301">
                <a:moveTo>
                  <a:pt x="47625" y="19050"/>
                </a:moveTo>
                <a:lnTo>
                  <a:pt x="38100" y="19050"/>
                </a:lnTo>
                <a:lnTo>
                  <a:pt x="38100" y="19050"/>
                </a:lnTo>
                <a:lnTo>
                  <a:pt x="28575" y="19050"/>
                </a:lnTo>
                <a:lnTo>
                  <a:pt x="28575" y="28575"/>
                </a:lnTo>
                <a:lnTo>
                  <a:pt x="19050" y="28575"/>
                </a:lnTo>
                <a:lnTo>
                  <a:pt x="1905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19050" y="114300"/>
                </a:lnTo>
                <a:lnTo>
                  <a:pt x="19050" y="114300"/>
                </a:lnTo>
                <a:lnTo>
                  <a:pt x="28575" y="114300"/>
                </a:lnTo>
                <a:lnTo>
                  <a:pt x="38100" y="114300"/>
                </a:lnTo>
                <a:lnTo>
                  <a:pt x="47625" y="104775"/>
                </a:lnTo>
                <a:lnTo>
                  <a:pt x="57150" y="95250"/>
                </a:lnTo>
                <a:lnTo>
                  <a:pt x="66675" y="95250"/>
                </a:lnTo>
                <a:lnTo>
                  <a:pt x="76200" y="76200"/>
                </a:lnTo>
                <a:lnTo>
                  <a:pt x="85725" y="66675"/>
                </a:lnTo>
                <a:lnTo>
                  <a:pt x="95250" y="57150"/>
                </a:lnTo>
                <a:lnTo>
                  <a:pt x="95250" y="47625"/>
                </a:lnTo>
                <a:lnTo>
                  <a:pt x="95250" y="38100"/>
                </a:lnTo>
                <a:lnTo>
                  <a:pt x="95250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76200" y="0"/>
                </a:lnTo>
                <a:lnTo>
                  <a:pt x="66675" y="0"/>
                </a:lnTo>
                <a:lnTo>
                  <a:pt x="57150" y="0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3143250" y="2028825"/>
            <a:ext cx="752476" cy="609601"/>
          </a:xfrm>
          <a:custGeom>
            <a:avLst/>
            <a:gdLst/>
            <a:ahLst/>
            <a:cxnLst/>
            <a:rect l="0" t="0" r="0" b="0"/>
            <a:pathLst>
              <a:path w="752476" h="609601">
                <a:moveTo>
                  <a:pt x="9525" y="609600"/>
                </a:moveTo>
                <a:lnTo>
                  <a:pt x="9525" y="609600"/>
                </a:lnTo>
                <a:lnTo>
                  <a:pt x="9525" y="609600"/>
                </a:lnTo>
                <a:lnTo>
                  <a:pt x="9525" y="600075"/>
                </a:lnTo>
                <a:lnTo>
                  <a:pt x="9525" y="600075"/>
                </a:lnTo>
                <a:lnTo>
                  <a:pt x="9525" y="600075"/>
                </a:lnTo>
                <a:lnTo>
                  <a:pt x="9525" y="590550"/>
                </a:lnTo>
                <a:lnTo>
                  <a:pt x="9525" y="590550"/>
                </a:lnTo>
                <a:lnTo>
                  <a:pt x="0" y="581025"/>
                </a:lnTo>
                <a:lnTo>
                  <a:pt x="0" y="581025"/>
                </a:lnTo>
                <a:lnTo>
                  <a:pt x="0" y="571500"/>
                </a:lnTo>
                <a:lnTo>
                  <a:pt x="0" y="571500"/>
                </a:lnTo>
                <a:lnTo>
                  <a:pt x="0" y="561975"/>
                </a:lnTo>
                <a:lnTo>
                  <a:pt x="0" y="561975"/>
                </a:lnTo>
                <a:lnTo>
                  <a:pt x="0" y="552450"/>
                </a:lnTo>
                <a:lnTo>
                  <a:pt x="0" y="552450"/>
                </a:lnTo>
                <a:lnTo>
                  <a:pt x="0" y="542925"/>
                </a:lnTo>
                <a:lnTo>
                  <a:pt x="0" y="542925"/>
                </a:lnTo>
                <a:lnTo>
                  <a:pt x="0" y="533400"/>
                </a:lnTo>
                <a:lnTo>
                  <a:pt x="0" y="533400"/>
                </a:lnTo>
                <a:lnTo>
                  <a:pt x="9525" y="523875"/>
                </a:lnTo>
                <a:lnTo>
                  <a:pt x="9525" y="523875"/>
                </a:lnTo>
                <a:lnTo>
                  <a:pt x="9525" y="514350"/>
                </a:lnTo>
                <a:lnTo>
                  <a:pt x="0" y="514350"/>
                </a:lnTo>
                <a:lnTo>
                  <a:pt x="0" y="504825"/>
                </a:lnTo>
                <a:lnTo>
                  <a:pt x="9525" y="504825"/>
                </a:lnTo>
                <a:lnTo>
                  <a:pt x="9525" y="495300"/>
                </a:lnTo>
                <a:lnTo>
                  <a:pt x="9525" y="495300"/>
                </a:lnTo>
                <a:lnTo>
                  <a:pt x="9525" y="485775"/>
                </a:lnTo>
                <a:lnTo>
                  <a:pt x="9525" y="476250"/>
                </a:lnTo>
                <a:lnTo>
                  <a:pt x="9525" y="476250"/>
                </a:lnTo>
                <a:lnTo>
                  <a:pt x="9525" y="466725"/>
                </a:lnTo>
                <a:lnTo>
                  <a:pt x="9525" y="466725"/>
                </a:lnTo>
                <a:lnTo>
                  <a:pt x="9525" y="457200"/>
                </a:lnTo>
                <a:lnTo>
                  <a:pt x="9525" y="457200"/>
                </a:lnTo>
                <a:lnTo>
                  <a:pt x="9525" y="447675"/>
                </a:lnTo>
                <a:lnTo>
                  <a:pt x="19050" y="447675"/>
                </a:lnTo>
                <a:lnTo>
                  <a:pt x="19050" y="438150"/>
                </a:lnTo>
                <a:lnTo>
                  <a:pt x="19050" y="428625"/>
                </a:lnTo>
                <a:lnTo>
                  <a:pt x="19050" y="428625"/>
                </a:lnTo>
                <a:lnTo>
                  <a:pt x="19050" y="419100"/>
                </a:lnTo>
                <a:lnTo>
                  <a:pt x="28575" y="409575"/>
                </a:lnTo>
                <a:lnTo>
                  <a:pt x="28575" y="409575"/>
                </a:lnTo>
                <a:lnTo>
                  <a:pt x="28575" y="400050"/>
                </a:lnTo>
                <a:lnTo>
                  <a:pt x="38100" y="390525"/>
                </a:lnTo>
                <a:lnTo>
                  <a:pt x="38100" y="390525"/>
                </a:lnTo>
                <a:lnTo>
                  <a:pt x="38100" y="381000"/>
                </a:lnTo>
                <a:lnTo>
                  <a:pt x="38100" y="371475"/>
                </a:lnTo>
                <a:lnTo>
                  <a:pt x="47625" y="371475"/>
                </a:lnTo>
                <a:lnTo>
                  <a:pt x="47625" y="361950"/>
                </a:lnTo>
                <a:lnTo>
                  <a:pt x="47625" y="361950"/>
                </a:lnTo>
                <a:lnTo>
                  <a:pt x="47625" y="352425"/>
                </a:lnTo>
                <a:lnTo>
                  <a:pt x="57150" y="342900"/>
                </a:lnTo>
                <a:lnTo>
                  <a:pt x="57150" y="333375"/>
                </a:lnTo>
                <a:lnTo>
                  <a:pt x="66675" y="333375"/>
                </a:lnTo>
                <a:lnTo>
                  <a:pt x="66675" y="323850"/>
                </a:lnTo>
                <a:lnTo>
                  <a:pt x="66675" y="314325"/>
                </a:lnTo>
                <a:lnTo>
                  <a:pt x="76200" y="314325"/>
                </a:lnTo>
                <a:lnTo>
                  <a:pt x="76200" y="304800"/>
                </a:lnTo>
                <a:lnTo>
                  <a:pt x="76200" y="295275"/>
                </a:lnTo>
                <a:lnTo>
                  <a:pt x="85725" y="295275"/>
                </a:lnTo>
                <a:lnTo>
                  <a:pt x="85725" y="285750"/>
                </a:lnTo>
                <a:lnTo>
                  <a:pt x="85725" y="285750"/>
                </a:lnTo>
                <a:lnTo>
                  <a:pt x="95250" y="276225"/>
                </a:lnTo>
                <a:lnTo>
                  <a:pt x="95250" y="266700"/>
                </a:lnTo>
                <a:lnTo>
                  <a:pt x="95250" y="266700"/>
                </a:lnTo>
                <a:lnTo>
                  <a:pt x="95250" y="257175"/>
                </a:lnTo>
                <a:lnTo>
                  <a:pt x="104775" y="247650"/>
                </a:lnTo>
                <a:lnTo>
                  <a:pt x="104775" y="247650"/>
                </a:lnTo>
                <a:lnTo>
                  <a:pt x="114300" y="238125"/>
                </a:lnTo>
                <a:lnTo>
                  <a:pt x="114300" y="238125"/>
                </a:lnTo>
                <a:lnTo>
                  <a:pt x="123825" y="228600"/>
                </a:lnTo>
                <a:lnTo>
                  <a:pt x="123825" y="219075"/>
                </a:lnTo>
                <a:lnTo>
                  <a:pt x="133350" y="209550"/>
                </a:lnTo>
                <a:lnTo>
                  <a:pt x="133350" y="209550"/>
                </a:lnTo>
                <a:lnTo>
                  <a:pt x="142875" y="200025"/>
                </a:lnTo>
                <a:lnTo>
                  <a:pt x="142875" y="200025"/>
                </a:lnTo>
                <a:lnTo>
                  <a:pt x="152400" y="190500"/>
                </a:lnTo>
                <a:lnTo>
                  <a:pt x="152400" y="190500"/>
                </a:lnTo>
                <a:lnTo>
                  <a:pt x="161925" y="180975"/>
                </a:lnTo>
                <a:lnTo>
                  <a:pt x="171450" y="180975"/>
                </a:lnTo>
                <a:lnTo>
                  <a:pt x="171450" y="171450"/>
                </a:lnTo>
                <a:lnTo>
                  <a:pt x="180975" y="171450"/>
                </a:lnTo>
                <a:lnTo>
                  <a:pt x="180975" y="161925"/>
                </a:lnTo>
                <a:lnTo>
                  <a:pt x="180975" y="152400"/>
                </a:lnTo>
                <a:lnTo>
                  <a:pt x="190500" y="152400"/>
                </a:lnTo>
                <a:lnTo>
                  <a:pt x="190500" y="142875"/>
                </a:lnTo>
                <a:lnTo>
                  <a:pt x="200025" y="142875"/>
                </a:lnTo>
                <a:lnTo>
                  <a:pt x="200025" y="133350"/>
                </a:lnTo>
                <a:lnTo>
                  <a:pt x="209550" y="133350"/>
                </a:lnTo>
                <a:lnTo>
                  <a:pt x="209550" y="123825"/>
                </a:lnTo>
                <a:lnTo>
                  <a:pt x="219075" y="123825"/>
                </a:lnTo>
                <a:lnTo>
                  <a:pt x="228600" y="114300"/>
                </a:lnTo>
                <a:lnTo>
                  <a:pt x="228600" y="114300"/>
                </a:lnTo>
                <a:lnTo>
                  <a:pt x="238125" y="104775"/>
                </a:lnTo>
                <a:lnTo>
                  <a:pt x="238125" y="104775"/>
                </a:lnTo>
                <a:lnTo>
                  <a:pt x="247650" y="104775"/>
                </a:lnTo>
                <a:lnTo>
                  <a:pt x="257175" y="95250"/>
                </a:lnTo>
                <a:lnTo>
                  <a:pt x="257175" y="95250"/>
                </a:lnTo>
                <a:lnTo>
                  <a:pt x="266700" y="85725"/>
                </a:lnTo>
                <a:lnTo>
                  <a:pt x="276225" y="85725"/>
                </a:lnTo>
                <a:lnTo>
                  <a:pt x="285750" y="76200"/>
                </a:lnTo>
                <a:lnTo>
                  <a:pt x="285750" y="76200"/>
                </a:lnTo>
                <a:lnTo>
                  <a:pt x="295275" y="66675"/>
                </a:lnTo>
                <a:lnTo>
                  <a:pt x="295275" y="66675"/>
                </a:lnTo>
                <a:lnTo>
                  <a:pt x="304800" y="66675"/>
                </a:lnTo>
                <a:lnTo>
                  <a:pt x="314325" y="66675"/>
                </a:lnTo>
                <a:lnTo>
                  <a:pt x="314325" y="57150"/>
                </a:lnTo>
                <a:lnTo>
                  <a:pt x="323850" y="57150"/>
                </a:lnTo>
                <a:lnTo>
                  <a:pt x="333375" y="57150"/>
                </a:lnTo>
                <a:lnTo>
                  <a:pt x="333375" y="47625"/>
                </a:lnTo>
                <a:lnTo>
                  <a:pt x="342900" y="47625"/>
                </a:lnTo>
                <a:lnTo>
                  <a:pt x="352425" y="47625"/>
                </a:lnTo>
                <a:lnTo>
                  <a:pt x="361950" y="38100"/>
                </a:lnTo>
                <a:lnTo>
                  <a:pt x="371475" y="38100"/>
                </a:lnTo>
                <a:lnTo>
                  <a:pt x="371475" y="38100"/>
                </a:lnTo>
                <a:lnTo>
                  <a:pt x="381000" y="28575"/>
                </a:lnTo>
                <a:lnTo>
                  <a:pt x="381000" y="28575"/>
                </a:lnTo>
                <a:lnTo>
                  <a:pt x="390525" y="28575"/>
                </a:lnTo>
                <a:lnTo>
                  <a:pt x="400050" y="28575"/>
                </a:lnTo>
                <a:lnTo>
                  <a:pt x="409575" y="28575"/>
                </a:lnTo>
                <a:lnTo>
                  <a:pt x="419100" y="19050"/>
                </a:lnTo>
                <a:lnTo>
                  <a:pt x="419100" y="19050"/>
                </a:lnTo>
                <a:lnTo>
                  <a:pt x="428625" y="19050"/>
                </a:lnTo>
                <a:lnTo>
                  <a:pt x="438150" y="19050"/>
                </a:lnTo>
                <a:lnTo>
                  <a:pt x="438150" y="19050"/>
                </a:lnTo>
                <a:lnTo>
                  <a:pt x="447675" y="9525"/>
                </a:lnTo>
                <a:lnTo>
                  <a:pt x="457200" y="9525"/>
                </a:lnTo>
                <a:lnTo>
                  <a:pt x="466725" y="9525"/>
                </a:lnTo>
                <a:lnTo>
                  <a:pt x="466725" y="9525"/>
                </a:lnTo>
                <a:lnTo>
                  <a:pt x="476250" y="0"/>
                </a:lnTo>
                <a:lnTo>
                  <a:pt x="485775" y="0"/>
                </a:lnTo>
                <a:lnTo>
                  <a:pt x="485775" y="0"/>
                </a:lnTo>
                <a:lnTo>
                  <a:pt x="495300" y="0"/>
                </a:lnTo>
                <a:lnTo>
                  <a:pt x="504825" y="0"/>
                </a:lnTo>
                <a:lnTo>
                  <a:pt x="504825" y="0"/>
                </a:lnTo>
                <a:lnTo>
                  <a:pt x="514350" y="0"/>
                </a:lnTo>
                <a:lnTo>
                  <a:pt x="523875" y="0"/>
                </a:lnTo>
                <a:lnTo>
                  <a:pt x="533400" y="0"/>
                </a:lnTo>
                <a:lnTo>
                  <a:pt x="533400" y="0"/>
                </a:lnTo>
                <a:lnTo>
                  <a:pt x="542925" y="0"/>
                </a:lnTo>
                <a:lnTo>
                  <a:pt x="552450" y="0"/>
                </a:lnTo>
                <a:lnTo>
                  <a:pt x="552450" y="0"/>
                </a:lnTo>
                <a:lnTo>
                  <a:pt x="561975" y="0"/>
                </a:lnTo>
                <a:lnTo>
                  <a:pt x="571500" y="0"/>
                </a:lnTo>
                <a:lnTo>
                  <a:pt x="571500" y="0"/>
                </a:lnTo>
                <a:lnTo>
                  <a:pt x="581025" y="0"/>
                </a:lnTo>
                <a:lnTo>
                  <a:pt x="581025" y="0"/>
                </a:lnTo>
                <a:lnTo>
                  <a:pt x="590550" y="0"/>
                </a:lnTo>
                <a:lnTo>
                  <a:pt x="600075" y="0"/>
                </a:lnTo>
                <a:lnTo>
                  <a:pt x="609600" y="0"/>
                </a:lnTo>
                <a:lnTo>
                  <a:pt x="609600" y="0"/>
                </a:lnTo>
                <a:lnTo>
                  <a:pt x="619125" y="0"/>
                </a:lnTo>
                <a:lnTo>
                  <a:pt x="619125" y="0"/>
                </a:lnTo>
                <a:lnTo>
                  <a:pt x="628650" y="0"/>
                </a:lnTo>
                <a:lnTo>
                  <a:pt x="638175" y="0"/>
                </a:lnTo>
                <a:lnTo>
                  <a:pt x="638175" y="0"/>
                </a:lnTo>
                <a:lnTo>
                  <a:pt x="647700" y="0"/>
                </a:lnTo>
                <a:lnTo>
                  <a:pt x="647700" y="0"/>
                </a:lnTo>
                <a:lnTo>
                  <a:pt x="657225" y="0"/>
                </a:lnTo>
                <a:lnTo>
                  <a:pt x="666750" y="0"/>
                </a:lnTo>
                <a:lnTo>
                  <a:pt x="666750" y="0"/>
                </a:lnTo>
                <a:lnTo>
                  <a:pt x="676275" y="0"/>
                </a:lnTo>
                <a:lnTo>
                  <a:pt x="685800" y="9525"/>
                </a:lnTo>
                <a:lnTo>
                  <a:pt x="685800" y="9525"/>
                </a:lnTo>
                <a:lnTo>
                  <a:pt x="695325" y="9525"/>
                </a:lnTo>
                <a:lnTo>
                  <a:pt x="695325" y="9525"/>
                </a:lnTo>
                <a:lnTo>
                  <a:pt x="704850" y="9525"/>
                </a:lnTo>
                <a:lnTo>
                  <a:pt x="704850" y="9525"/>
                </a:lnTo>
                <a:lnTo>
                  <a:pt x="714375" y="9525"/>
                </a:lnTo>
                <a:lnTo>
                  <a:pt x="714375" y="9525"/>
                </a:lnTo>
                <a:lnTo>
                  <a:pt x="723900" y="9525"/>
                </a:lnTo>
                <a:lnTo>
                  <a:pt x="733425" y="9525"/>
                </a:lnTo>
                <a:lnTo>
                  <a:pt x="733425" y="9525"/>
                </a:lnTo>
                <a:lnTo>
                  <a:pt x="733425" y="9525"/>
                </a:lnTo>
                <a:lnTo>
                  <a:pt x="742950" y="9525"/>
                </a:lnTo>
                <a:lnTo>
                  <a:pt x="742950" y="9525"/>
                </a:lnTo>
                <a:lnTo>
                  <a:pt x="752475" y="9525"/>
                </a:lnTo>
                <a:lnTo>
                  <a:pt x="752475" y="9525"/>
                </a:lnTo>
                <a:lnTo>
                  <a:pt x="752475" y="9525"/>
                </a:lnTo>
                <a:lnTo>
                  <a:pt x="752475" y="9525"/>
                </a:lnTo>
                <a:lnTo>
                  <a:pt x="7524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1828800" y="2647950"/>
            <a:ext cx="542926" cy="552451"/>
          </a:xfrm>
          <a:custGeom>
            <a:avLst/>
            <a:gdLst/>
            <a:ahLst/>
            <a:cxnLst/>
            <a:rect l="0" t="0" r="0" b="0"/>
            <a:pathLst>
              <a:path w="542926" h="552451">
                <a:moveTo>
                  <a:pt x="9525" y="542925"/>
                </a:moveTo>
                <a:lnTo>
                  <a:pt x="9525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9525" y="542925"/>
                </a:lnTo>
                <a:lnTo>
                  <a:pt x="9525" y="552450"/>
                </a:lnTo>
                <a:lnTo>
                  <a:pt x="9525" y="552450"/>
                </a:lnTo>
                <a:lnTo>
                  <a:pt x="9525" y="552450"/>
                </a:lnTo>
                <a:lnTo>
                  <a:pt x="9525" y="552450"/>
                </a:lnTo>
                <a:lnTo>
                  <a:pt x="19050" y="552450"/>
                </a:lnTo>
                <a:lnTo>
                  <a:pt x="19050" y="552450"/>
                </a:lnTo>
                <a:lnTo>
                  <a:pt x="19050" y="552450"/>
                </a:lnTo>
                <a:lnTo>
                  <a:pt x="28575" y="552450"/>
                </a:lnTo>
                <a:lnTo>
                  <a:pt x="28575" y="552450"/>
                </a:lnTo>
                <a:lnTo>
                  <a:pt x="28575" y="552450"/>
                </a:lnTo>
                <a:lnTo>
                  <a:pt x="38100" y="552450"/>
                </a:lnTo>
                <a:lnTo>
                  <a:pt x="38100" y="552450"/>
                </a:lnTo>
                <a:lnTo>
                  <a:pt x="47625" y="552450"/>
                </a:lnTo>
                <a:lnTo>
                  <a:pt x="47625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52450"/>
                </a:lnTo>
                <a:lnTo>
                  <a:pt x="66675" y="552450"/>
                </a:lnTo>
                <a:lnTo>
                  <a:pt x="76200" y="552450"/>
                </a:lnTo>
                <a:lnTo>
                  <a:pt x="76200" y="552450"/>
                </a:lnTo>
                <a:lnTo>
                  <a:pt x="85725" y="552450"/>
                </a:lnTo>
                <a:lnTo>
                  <a:pt x="85725" y="552450"/>
                </a:lnTo>
                <a:lnTo>
                  <a:pt x="95250" y="552450"/>
                </a:lnTo>
                <a:lnTo>
                  <a:pt x="104775" y="552450"/>
                </a:lnTo>
                <a:lnTo>
                  <a:pt x="104775" y="552450"/>
                </a:lnTo>
                <a:lnTo>
                  <a:pt x="114300" y="552450"/>
                </a:lnTo>
                <a:lnTo>
                  <a:pt x="114300" y="552450"/>
                </a:lnTo>
                <a:lnTo>
                  <a:pt x="123825" y="542925"/>
                </a:lnTo>
                <a:lnTo>
                  <a:pt x="123825" y="542925"/>
                </a:lnTo>
                <a:lnTo>
                  <a:pt x="133350" y="542925"/>
                </a:lnTo>
                <a:lnTo>
                  <a:pt x="142875" y="542925"/>
                </a:lnTo>
                <a:lnTo>
                  <a:pt x="142875" y="542925"/>
                </a:lnTo>
                <a:lnTo>
                  <a:pt x="152400" y="542925"/>
                </a:lnTo>
                <a:lnTo>
                  <a:pt x="152400" y="533400"/>
                </a:lnTo>
                <a:lnTo>
                  <a:pt x="161925" y="533400"/>
                </a:lnTo>
                <a:lnTo>
                  <a:pt x="161925" y="533400"/>
                </a:lnTo>
                <a:lnTo>
                  <a:pt x="171450" y="523875"/>
                </a:lnTo>
                <a:lnTo>
                  <a:pt x="180975" y="523875"/>
                </a:lnTo>
                <a:lnTo>
                  <a:pt x="180975" y="523875"/>
                </a:lnTo>
                <a:lnTo>
                  <a:pt x="190500" y="523875"/>
                </a:lnTo>
                <a:lnTo>
                  <a:pt x="190500" y="514350"/>
                </a:lnTo>
                <a:lnTo>
                  <a:pt x="200025" y="514350"/>
                </a:lnTo>
                <a:lnTo>
                  <a:pt x="209550" y="514350"/>
                </a:lnTo>
                <a:lnTo>
                  <a:pt x="209550" y="504825"/>
                </a:lnTo>
                <a:lnTo>
                  <a:pt x="219075" y="504825"/>
                </a:lnTo>
                <a:lnTo>
                  <a:pt x="219075" y="504825"/>
                </a:lnTo>
                <a:lnTo>
                  <a:pt x="219075" y="504825"/>
                </a:lnTo>
                <a:lnTo>
                  <a:pt x="228600" y="495300"/>
                </a:lnTo>
                <a:lnTo>
                  <a:pt x="238125" y="495300"/>
                </a:lnTo>
                <a:lnTo>
                  <a:pt x="247650" y="495300"/>
                </a:lnTo>
                <a:lnTo>
                  <a:pt x="247650" y="485775"/>
                </a:lnTo>
                <a:lnTo>
                  <a:pt x="257175" y="485775"/>
                </a:lnTo>
                <a:lnTo>
                  <a:pt x="257175" y="485775"/>
                </a:lnTo>
                <a:lnTo>
                  <a:pt x="266700" y="476250"/>
                </a:lnTo>
                <a:lnTo>
                  <a:pt x="266700" y="476250"/>
                </a:lnTo>
                <a:lnTo>
                  <a:pt x="266700" y="466725"/>
                </a:lnTo>
                <a:lnTo>
                  <a:pt x="276225" y="466725"/>
                </a:lnTo>
                <a:lnTo>
                  <a:pt x="285750" y="466725"/>
                </a:lnTo>
                <a:lnTo>
                  <a:pt x="285750" y="457200"/>
                </a:lnTo>
                <a:lnTo>
                  <a:pt x="295275" y="457200"/>
                </a:lnTo>
                <a:lnTo>
                  <a:pt x="304800" y="447675"/>
                </a:lnTo>
                <a:lnTo>
                  <a:pt x="314325" y="447675"/>
                </a:lnTo>
                <a:lnTo>
                  <a:pt x="314325" y="438150"/>
                </a:lnTo>
                <a:lnTo>
                  <a:pt x="314325" y="438150"/>
                </a:lnTo>
                <a:lnTo>
                  <a:pt x="323850" y="428625"/>
                </a:lnTo>
                <a:lnTo>
                  <a:pt x="333375" y="428625"/>
                </a:lnTo>
                <a:lnTo>
                  <a:pt x="333375" y="419100"/>
                </a:lnTo>
                <a:lnTo>
                  <a:pt x="342900" y="419100"/>
                </a:lnTo>
                <a:lnTo>
                  <a:pt x="342900" y="419100"/>
                </a:lnTo>
                <a:lnTo>
                  <a:pt x="352425" y="409575"/>
                </a:lnTo>
                <a:lnTo>
                  <a:pt x="361950" y="409575"/>
                </a:lnTo>
                <a:lnTo>
                  <a:pt x="361950" y="400050"/>
                </a:lnTo>
                <a:lnTo>
                  <a:pt x="371475" y="390525"/>
                </a:lnTo>
                <a:lnTo>
                  <a:pt x="371475" y="390525"/>
                </a:lnTo>
                <a:lnTo>
                  <a:pt x="381000" y="381000"/>
                </a:lnTo>
                <a:lnTo>
                  <a:pt x="381000" y="381000"/>
                </a:lnTo>
                <a:lnTo>
                  <a:pt x="390525" y="371475"/>
                </a:lnTo>
                <a:lnTo>
                  <a:pt x="390525" y="371475"/>
                </a:lnTo>
                <a:lnTo>
                  <a:pt x="400050" y="361950"/>
                </a:lnTo>
                <a:lnTo>
                  <a:pt x="400050" y="361950"/>
                </a:lnTo>
                <a:lnTo>
                  <a:pt x="409575" y="352425"/>
                </a:lnTo>
                <a:lnTo>
                  <a:pt x="409575" y="342900"/>
                </a:lnTo>
                <a:lnTo>
                  <a:pt x="419100" y="342900"/>
                </a:lnTo>
                <a:lnTo>
                  <a:pt x="419100" y="333375"/>
                </a:lnTo>
                <a:lnTo>
                  <a:pt x="428625" y="323850"/>
                </a:lnTo>
                <a:lnTo>
                  <a:pt x="428625" y="323850"/>
                </a:lnTo>
                <a:lnTo>
                  <a:pt x="438150" y="314325"/>
                </a:lnTo>
                <a:lnTo>
                  <a:pt x="438150" y="304800"/>
                </a:lnTo>
                <a:lnTo>
                  <a:pt x="447675" y="304800"/>
                </a:lnTo>
                <a:lnTo>
                  <a:pt x="447675" y="295275"/>
                </a:lnTo>
                <a:lnTo>
                  <a:pt x="457200" y="285750"/>
                </a:lnTo>
                <a:lnTo>
                  <a:pt x="457200" y="276225"/>
                </a:lnTo>
                <a:lnTo>
                  <a:pt x="457200" y="266700"/>
                </a:lnTo>
                <a:lnTo>
                  <a:pt x="466725" y="257175"/>
                </a:lnTo>
                <a:lnTo>
                  <a:pt x="476250" y="257175"/>
                </a:lnTo>
                <a:lnTo>
                  <a:pt x="476250" y="247650"/>
                </a:lnTo>
                <a:lnTo>
                  <a:pt x="485775" y="238125"/>
                </a:lnTo>
                <a:lnTo>
                  <a:pt x="485775" y="228600"/>
                </a:lnTo>
                <a:lnTo>
                  <a:pt x="495300" y="219075"/>
                </a:lnTo>
                <a:lnTo>
                  <a:pt x="495300" y="219075"/>
                </a:lnTo>
                <a:lnTo>
                  <a:pt x="495300" y="209550"/>
                </a:lnTo>
                <a:lnTo>
                  <a:pt x="495300" y="200025"/>
                </a:lnTo>
                <a:lnTo>
                  <a:pt x="504825" y="190500"/>
                </a:lnTo>
                <a:lnTo>
                  <a:pt x="504825" y="190500"/>
                </a:lnTo>
                <a:lnTo>
                  <a:pt x="504825" y="180975"/>
                </a:lnTo>
                <a:lnTo>
                  <a:pt x="504825" y="171450"/>
                </a:lnTo>
                <a:lnTo>
                  <a:pt x="514350" y="161925"/>
                </a:lnTo>
                <a:lnTo>
                  <a:pt x="514350" y="152400"/>
                </a:lnTo>
                <a:lnTo>
                  <a:pt x="514350" y="142875"/>
                </a:lnTo>
                <a:lnTo>
                  <a:pt x="523875" y="142875"/>
                </a:lnTo>
                <a:lnTo>
                  <a:pt x="523875" y="123825"/>
                </a:lnTo>
                <a:lnTo>
                  <a:pt x="523875" y="123825"/>
                </a:lnTo>
                <a:lnTo>
                  <a:pt x="533400" y="114300"/>
                </a:lnTo>
                <a:lnTo>
                  <a:pt x="533400" y="104775"/>
                </a:lnTo>
                <a:lnTo>
                  <a:pt x="533400" y="95250"/>
                </a:lnTo>
                <a:lnTo>
                  <a:pt x="533400" y="85725"/>
                </a:lnTo>
                <a:lnTo>
                  <a:pt x="533400" y="76200"/>
                </a:lnTo>
                <a:lnTo>
                  <a:pt x="533400" y="76200"/>
                </a:lnTo>
                <a:lnTo>
                  <a:pt x="533400" y="66675"/>
                </a:lnTo>
                <a:lnTo>
                  <a:pt x="542925" y="57150"/>
                </a:lnTo>
                <a:lnTo>
                  <a:pt x="542925" y="47625"/>
                </a:lnTo>
                <a:lnTo>
                  <a:pt x="542925" y="38100"/>
                </a:lnTo>
                <a:lnTo>
                  <a:pt x="542925" y="28575"/>
                </a:lnTo>
                <a:lnTo>
                  <a:pt x="542925" y="19050"/>
                </a:lnTo>
                <a:lnTo>
                  <a:pt x="542925" y="19050"/>
                </a:lnTo>
                <a:lnTo>
                  <a:pt x="542925" y="9525"/>
                </a:lnTo>
                <a:lnTo>
                  <a:pt x="542925" y="9525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3086100" y="2028825"/>
            <a:ext cx="742951" cy="685801"/>
          </a:xfrm>
          <a:custGeom>
            <a:avLst/>
            <a:gdLst/>
            <a:ahLst/>
            <a:cxnLst/>
            <a:rect l="0" t="0" r="0" b="0"/>
            <a:pathLst>
              <a:path w="742951" h="685801">
                <a:moveTo>
                  <a:pt x="66675" y="647700"/>
                </a:moveTo>
                <a:lnTo>
                  <a:pt x="66675" y="638175"/>
                </a:lnTo>
                <a:lnTo>
                  <a:pt x="66675" y="638175"/>
                </a:lnTo>
                <a:lnTo>
                  <a:pt x="66675" y="638175"/>
                </a:lnTo>
                <a:lnTo>
                  <a:pt x="57150" y="638175"/>
                </a:lnTo>
                <a:lnTo>
                  <a:pt x="57150" y="638175"/>
                </a:lnTo>
                <a:lnTo>
                  <a:pt x="57150" y="638175"/>
                </a:lnTo>
                <a:lnTo>
                  <a:pt x="66675" y="638175"/>
                </a:lnTo>
                <a:lnTo>
                  <a:pt x="66675" y="638175"/>
                </a:lnTo>
                <a:lnTo>
                  <a:pt x="66675" y="638175"/>
                </a:lnTo>
                <a:lnTo>
                  <a:pt x="66675" y="638175"/>
                </a:lnTo>
                <a:lnTo>
                  <a:pt x="66675" y="638175"/>
                </a:lnTo>
                <a:lnTo>
                  <a:pt x="66675" y="638175"/>
                </a:lnTo>
                <a:lnTo>
                  <a:pt x="66675" y="638175"/>
                </a:lnTo>
                <a:lnTo>
                  <a:pt x="66675" y="628650"/>
                </a:lnTo>
                <a:lnTo>
                  <a:pt x="66675" y="628650"/>
                </a:lnTo>
                <a:lnTo>
                  <a:pt x="76200" y="628650"/>
                </a:lnTo>
                <a:lnTo>
                  <a:pt x="76200" y="619125"/>
                </a:lnTo>
                <a:lnTo>
                  <a:pt x="76200" y="619125"/>
                </a:lnTo>
                <a:lnTo>
                  <a:pt x="76200" y="619125"/>
                </a:lnTo>
                <a:lnTo>
                  <a:pt x="76200" y="609600"/>
                </a:lnTo>
                <a:lnTo>
                  <a:pt x="85725" y="609600"/>
                </a:lnTo>
                <a:lnTo>
                  <a:pt x="85725" y="609600"/>
                </a:lnTo>
                <a:lnTo>
                  <a:pt x="85725" y="609600"/>
                </a:lnTo>
                <a:lnTo>
                  <a:pt x="85725" y="600075"/>
                </a:lnTo>
                <a:lnTo>
                  <a:pt x="95250" y="600075"/>
                </a:lnTo>
                <a:lnTo>
                  <a:pt x="95250" y="590550"/>
                </a:lnTo>
                <a:lnTo>
                  <a:pt x="95250" y="590550"/>
                </a:lnTo>
                <a:lnTo>
                  <a:pt x="104775" y="590550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14300" y="581025"/>
                </a:lnTo>
                <a:lnTo>
                  <a:pt x="114300" y="581025"/>
                </a:lnTo>
                <a:lnTo>
                  <a:pt x="114300" y="571500"/>
                </a:lnTo>
                <a:lnTo>
                  <a:pt x="114300" y="571500"/>
                </a:lnTo>
                <a:lnTo>
                  <a:pt x="123825" y="571500"/>
                </a:lnTo>
                <a:lnTo>
                  <a:pt x="123825" y="571500"/>
                </a:lnTo>
                <a:lnTo>
                  <a:pt x="123825" y="561975"/>
                </a:lnTo>
                <a:lnTo>
                  <a:pt x="123825" y="561975"/>
                </a:lnTo>
                <a:lnTo>
                  <a:pt x="123825" y="561975"/>
                </a:lnTo>
                <a:lnTo>
                  <a:pt x="133350" y="552450"/>
                </a:lnTo>
                <a:lnTo>
                  <a:pt x="133350" y="552450"/>
                </a:lnTo>
                <a:lnTo>
                  <a:pt x="133350" y="552450"/>
                </a:lnTo>
                <a:lnTo>
                  <a:pt x="142875" y="552450"/>
                </a:lnTo>
                <a:lnTo>
                  <a:pt x="142875" y="542925"/>
                </a:lnTo>
                <a:lnTo>
                  <a:pt x="142875" y="542925"/>
                </a:lnTo>
                <a:lnTo>
                  <a:pt x="142875" y="542925"/>
                </a:lnTo>
                <a:lnTo>
                  <a:pt x="152400" y="533400"/>
                </a:lnTo>
                <a:lnTo>
                  <a:pt x="152400" y="533400"/>
                </a:lnTo>
                <a:lnTo>
                  <a:pt x="152400" y="523875"/>
                </a:lnTo>
                <a:lnTo>
                  <a:pt x="161925" y="523875"/>
                </a:lnTo>
                <a:lnTo>
                  <a:pt x="161925" y="523875"/>
                </a:lnTo>
                <a:lnTo>
                  <a:pt x="161925" y="523875"/>
                </a:lnTo>
                <a:lnTo>
                  <a:pt x="171450" y="514350"/>
                </a:lnTo>
                <a:lnTo>
                  <a:pt x="171450" y="514350"/>
                </a:lnTo>
                <a:lnTo>
                  <a:pt x="171450" y="514350"/>
                </a:lnTo>
                <a:lnTo>
                  <a:pt x="180975" y="504825"/>
                </a:lnTo>
                <a:lnTo>
                  <a:pt x="180975" y="504825"/>
                </a:lnTo>
                <a:lnTo>
                  <a:pt x="190500" y="504825"/>
                </a:lnTo>
                <a:lnTo>
                  <a:pt x="190500" y="495300"/>
                </a:lnTo>
                <a:lnTo>
                  <a:pt x="190500" y="495300"/>
                </a:lnTo>
                <a:lnTo>
                  <a:pt x="200025" y="485775"/>
                </a:lnTo>
                <a:lnTo>
                  <a:pt x="200025" y="485775"/>
                </a:lnTo>
                <a:lnTo>
                  <a:pt x="200025" y="485775"/>
                </a:lnTo>
                <a:lnTo>
                  <a:pt x="209550" y="476250"/>
                </a:lnTo>
                <a:lnTo>
                  <a:pt x="209550" y="476250"/>
                </a:lnTo>
                <a:lnTo>
                  <a:pt x="219075" y="466725"/>
                </a:lnTo>
                <a:lnTo>
                  <a:pt x="219075" y="466725"/>
                </a:lnTo>
                <a:lnTo>
                  <a:pt x="228600" y="457200"/>
                </a:lnTo>
                <a:lnTo>
                  <a:pt x="228600" y="457200"/>
                </a:lnTo>
                <a:lnTo>
                  <a:pt x="238125" y="457200"/>
                </a:lnTo>
                <a:lnTo>
                  <a:pt x="238125" y="447675"/>
                </a:lnTo>
                <a:lnTo>
                  <a:pt x="238125" y="447675"/>
                </a:lnTo>
                <a:lnTo>
                  <a:pt x="247650" y="447675"/>
                </a:lnTo>
                <a:lnTo>
                  <a:pt x="247650" y="438150"/>
                </a:lnTo>
                <a:lnTo>
                  <a:pt x="247650" y="438150"/>
                </a:lnTo>
                <a:lnTo>
                  <a:pt x="257175" y="428625"/>
                </a:lnTo>
                <a:lnTo>
                  <a:pt x="257175" y="428625"/>
                </a:lnTo>
                <a:lnTo>
                  <a:pt x="266700" y="419100"/>
                </a:lnTo>
                <a:lnTo>
                  <a:pt x="266700" y="419100"/>
                </a:lnTo>
                <a:lnTo>
                  <a:pt x="276225" y="419100"/>
                </a:lnTo>
                <a:lnTo>
                  <a:pt x="276225" y="409575"/>
                </a:lnTo>
                <a:lnTo>
                  <a:pt x="285750" y="409575"/>
                </a:lnTo>
                <a:lnTo>
                  <a:pt x="285750" y="409575"/>
                </a:lnTo>
                <a:lnTo>
                  <a:pt x="285750" y="400050"/>
                </a:lnTo>
                <a:lnTo>
                  <a:pt x="295275" y="400050"/>
                </a:lnTo>
                <a:lnTo>
                  <a:pt x="295275" y="390525"/>
                </a:lnTo>
                <a:lnTo>
                  <a:pt x="304800" y="390525"/>
                </a:lnTo>
                <a:lnTo>
                  <a:pt x="304800" y="381000"/>
                </a:lnTo>
                <a:lnTo>
                  <a:pt x="314325" y="381000"/>
                </a:lnTo>
                <a:lnTo>
                  <a:pt x="314325" y="371475"/>
                </a:lnTo>
                <a:lnTo>
                  <a:pt x="323850" y="371475"/>
                </a:lnTo>
                <a:lnTo>
                  <a:pt x="333375" y="371475"/>
                </a:lnTo>
                <a:lnTo>
                  <a:pt x="333375" y="361950"/>
                </a:lnTo>
                <a:lnTo>
                  <a:pt x="342900" y="361950"/>
                </a:lnTo>
                <a:lnTo>
                  <a:pt x="342900" y="352425"/>
                </a:lnTo>
                <a:lnTo>
                  <a:pt x="342900" y="352425"/>
                </a:lnTo>
                <a:lnTo>
                  <a:pt x="352425" y="352425"/>
                </a:lnTo>
                <a:lnTo>
                  <a:pt x="352425" y="342900"/>
                </a:lnTo>
                <a:lnTo>
                  <a:pt x="361950" y="342900"/>
                </a:lnTo>
                <a:lnTo>
                  <a:pt x="361950" y="333375"/>
                </a:lnTo>
                <a:lnTo>
                  <a:pt x="371475" y="333375"/>
                </a:lnTo>
                <a:lnTo>
                  <a:pt x="371475" y="323850"/>
                </a:lnTo>
                <a:lnTo>
                  <a:pt x="381000" y="323850"/>
                </a:lnTo>
                <a:lnTo>
                  <a:pt x="390525" y="314325"/>
                </a:lnTo>
                <a:lnTo>
                  <a:pt x="390525" y="314325"/>
                </a:lnTo>
                <a:lnTo>
                  <a:pt x="390525" y="304800"/>
                </a:lnTo>
                <a:lnTo>
                  <a:pt x="400050" y="304800"/>
                </a:lnTo>
                <a:lnTo>
                  <a:pt x="400050" y="304800"/>
                </a:lnTo>
                <a:lnTo>
                  <a:pt x="409575" y="295275"/>
                </a:lnTo>
                <a:lnTo>
                  <a:pt x="409575" y="295275"/>
                </a:lnTo>
                <a:lnTo>
                  <a:pt x="419100" y="285750"/>
                </a:lnTo>
                <a:lnTo>
                  <a:pt x="419100" y="285750"/>
                </a:lnTo>
                <a:lnTo>
                  <a:pt x="428625" y="285750"/>
                </a:lnTo>
                <a:lnTo>
                  <a:pt x="428625" y="276225"/>
                </a:lnTo>
                <a:lnTo>
                  <a:pt x="438150" y="276225"/>
                </a:lnTo>
                <a:lnTo>
                  <a:pt x="438150" y="276225"/>
                </a:lnTo>
                <a:lnTo>
                  <a:pt x="447675" y="266700"/>
                </a:lnTo>
                <a:lnTo>
                  <a:pt x="447675" y="266700"/>
                </a:lnTo>
                <a:lnTo>
                  <a:pt x="457200" y="257175"/>
                </a:lnTo>
                <a:lnTo>
                  <a:pt x="457200" y="257175"/>
                </a:lnTo>
                <a:lnTo>
                  <a:pt x="466725" y="247650"/>
                </a:lnTo>
                <a:lnTo>
                  <a:pt x="466725" y="247650"/>
                </a:lnTo>
                <a:lnTo>
                  <a:pt x="476250" y="247650"/>
                </a:lnTo>
                <a:lnTo>
                  <a:pt x="476250" y="238125"/>
                </a:lnTo>
                <a:lnTo>
                  <a:pt x="476250" y="238125"/>
                </a:lnTo>
                <a:lnTo>
                  <a:pt x="485775" y="228600"/>
                </a:lnTo>
                <a:lnTo>
                  <a:pt x="485775" y="228600"/>
                </a:lnTo>
                <a:lnTo>
                  <a:pt x="485775" y="219075"/>
                </a:lnTo>
                <a:lnTo>
                  <a:pt x="495300" y="219075"/>
                </a:lnTo>
                <a:lnTo>
                  <a:pt x="504825" y="209550"/>
                </a:lnTo>
                <a:lnTo>
                  <a:pt x="504825" y="209550"/>
                </a:lnTo>
                <a:lnTo>
                  <a:pt x="514350" y="200025"/>
                </a:lnTo>
                <a:lnTo>
                  <a:pt x="514350" y="200025"/>
                </a:lnTo>
                <a:lnTo>
                  <a:pt x="523875" y="190500"/>
                </a:lnTo>
                <a:lnTo>
                  <a:pt x="523875" y="190500"/>
                </a:lnTo>
                <a:lnTo>
                  <a:pt x="533400" y="180975"/>
                </a:lnTo>
                <a:lnTo>
                  <a:pt x="533400" y="180975"/>
                </a:lnTo>
                <a:lnTo>
                  <a:pt x="533400" y="171450"/>
                </a:lnTo>
                <a:lnTo>
                  <a:pt x="542925" y="171450"/>
                </a:lnTo>
                <a:lnTo>
                  <a:pt x="542925" y="161925"/>
                </a:lnTo>
                <a:lnTo>
                  <a:pt x="552450" y="161925"/>
                </a:lnTo>
                <a:lnTo>
                  <a:pt x="561975" y="152400"/>
                </a:lnTo>
                <a:lnTo>
                  <a:pt x="561975" y="152400"/>
                </a:lnTo>
                <a:lnTo>
                  <a:pt x="561975" y="142875"/>
                </a:lnTo>
                <a:lnTo>
                  <a:pt x="561975" y="142875"/>
                </a:lnTo>
                <a:lnTo>
                  <a:pt x="571500" y="142875"/>
                </a:lnTo>
                <a:lnTo>
                  <a:pt x="581025" y="133350"/>
                </a:lnTo>
                <a:lnTo>
                  <a:pt x="581025" y="133350"/>
                </a:lnTo>
                <a:lnTo>
                  <a:pt x="581025" y="123825"/>
                </a:lnTo>
                <a:lnTo>
                  <a:pt x="590550" y="123825"/>
                </a:lnTo>
                <a:lnTo>
                  <a:pt x="590550" y="123825"/>
                </a:lnTo>
                <a:lnTo>
                  <a:pt x="590550" y="114300"/>
                </a:lnTo>
                <a:lnTo>
                  <a:pt x="600075" y="114300"/>
                </a:lnTo>
                <a:lnTo>
                  <a:pt x="609600" y="104775"/>
                </a:lnTo>
                <a:lnTo>
                  <a:pt x="609600" y="104775"/>
                </a:lnTo>
                <a:lnTo>
                  <a:pt x="609600" y="104775"/>
                </a:lnTo>
                <a:lnTo>
                  <a:pt x="619125" y="95250"/>
                </a:lnTo>
                <a:lnTo>
                  <a:pt x="619125" y="95250"/>
                </a:lnTo>
                <a:lnTo>
                  <a:pt x="628650" y="85725"/>
                </a:lnTo>
                <a:lnTo>
                  <a:pt x="628650" y="85725"/>
                </a:lnTo>
                <a:lnTo>
                  <a:pt x="628650" y="76200"/>
                </a:lnTo>
                <a:lnTo>
                  <a:pt x="638175" y="76200"/>
                </a:lnTo>
                <a:lnTo>
                  <a:pt x="638175" y="76200"/>
                </a:lnTo>
                <a:lnTo>
                  <a:pt x="647700" y="66675"/>
                </a:lnTo>
                <a:lnTo>
                  <a:pt x="647700" y="66675"/>
                </a:lnTo>
                <a:lnTo>
                  <a:pt x="657225" y="57150"/>
                </a:lnTo>
                <a:lnTo>
                  <a:pt x="657225" y="57150"/>
                </a:lnTo>
                <a:lnTo>
                  <a:pt x="666750" y="57150"/>
                </a:lnTo>
                <a:lnTo>
                  <a:pt x="666750" y="47625"/>
                </a:lnTo>
                <a:lnTo>
                  <a:pt x="676275" y="47625"/>
                </a:lnTo>
                <a:lnTo>
                  <a:pt x="676275" y="47625"/>
                </a:lnTo>
                <a:lnTo>
                  <a:pt x="676275" y="38100"/>
                </a:lnTo>
                <a:lnTo>
                  <a:pt x="685800" y="38100"/>
                </a:lnTo>
                <a:lnTo>
                  <a:pt x="685800" y="38100"/>
                </a:lnTo>
                <a:lnTo>
                  <a:pt x="695325" y="28575"/>
                </a:lnTo>
                <a:lnTo>
                  <a:pt x="695325" y="28575"/>
                </a:lnTo>
                <a:lnTo>
                  <a:pt x="704850" y="19050"/>
                </a:lnTo>
                <a:lnTo>
                  <a:pt x="704850" y="19050"/>
                </a:lnTo>
                <a:lnTo>
                  <a:pt x="714375" y="9525"/>
                </a:lnTo>
                <a:lnTo>
                  <a:pt x="714375" y="9525"/>
                </a:lnTo>
                <a:lnTo>
                  <a:pt x="723900" y="9525"/>
                </a:lnTo>
                <a:lnTo>
                  <a:pt x="723900" y="0"/>
                </a:lnTo>
                <a:lnTo>
                  <a:pt x="723900" y="0"/>
                </a:lnTo>
                <a:lnTo>
                  <a:pt x="723900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23900" y="9525"/>
                </a:lnTo>
                <a:lnTo>
                  <a:pt x="723900" y="9525"/>
                </a:lnTo>
                <a:lnTo>
                  <a:pt x="723900" y="19050"/>
                </a:lnTo>
                <a:lnTo>
                  <a:pt x="714375" y="28575"/>
                </a:lnTo>
                <a:lnTo>
                  <a:pt x="704850" y="38100"/>
                </a:lnTo>
                <a:lnTo>
                  <a:pt x="695325" y="38100"/>
                </a:lnTo>
                <a:lnTo>
                  <a:pt x="685800" y="47625"/>
                </a:lnTo>
                <a:lnTo>
                  <a:pt x="676275" y="57150"/>
                </a:lnTo>
                <a:lnTo>
                  <a:pt x="676275" y="57150"/>
                </a:lnTo>
                <a:lnTo>
                  <a:pt x="666750" y="66675"/>
                </a:lnTo>
                <a:lnTo>
                  <a:pt x="657225" y="76200"/>
                </a:lnTo>
                <a:lnTo>
                  <a:pt x="647700" y="76200"/>
                </a:lnTo>
                <a:lnTo>
                  <a:pt x="638175" y="85725"/>
                </a:lnTo>
                <a:lnTo>
                  <a:pt x="628650" y="95250"/>
                </a:lnTo>
                <a:lnTo>
                  <a:pt x="628650" y="104775"/>
                </a:lnTo>
                <a:lnTo>
                  <a:pt x="619125" y="114300"/>
                </a:lnTo>
                <a:lnTo>
                  <a:pt x="609600" y="123825"/>
                </a:lnTo>
                <a:lnTo>
                  <a:pt x="600075" y="123825"/>
                </a:lnTo>
                <a:lnTo>
                  <a:pt x="590550" y="133350"/>
                </a:lnTo>
                <a:lnTo>
                  <a:pt x="590550" y="142875"/>
                </a:lnTo>
                <a:lnTo>
                  <a:pt x="581025" y="152400"/>
                </a:lnTo>
                <a:lnTo>
                  <a:pt x="571500" y="161925"/>
                </a:lnTo>
                <a:lnTo>
                  <a:pt x="571500" y="171450"/>
                </a:lnTo>
                <a:lnTo>
                  <a:pt x="561975" y="171450"/>
                </a:lnTo>
                <a:lnTo>
                  <a:pt x="552450" y="180975"/>
                </a:lnTo>
                <a:lnTo>
                  <a:pt x="542925" y="180975"/>
                </a:lnTo>
                <a:lnTo>
                  <a:pt x="533400" y="190500"/>
                </a:lnTo>
                <a:lnTo>
                  <a:pt x="523875" y="200025"/>
                </a:lnTo>
                <a:lnTo>
                  <a:pt x="514350" y="209550"/>
                </a:lnTo>
                <a:lnTo>
                  <a:pt x="514350" y="209550"/>
                </a:lnTo>
                <a:lnTo>
                  <a:pt x="504825" y="219075"/>
                </a:lnTo>
                <a:lnTo>
                  <a:pt x="485775" y="228600"/>
                </a:lnTo>
                <a:lnTo>
                  <a:pt x="485775" y="238125"/>
                </a:lnTo>
                <a:lnTo>
                  <a:pt x="476250" y="247650"/>
                </a:lnTo>
                <a:lnTo>
                  <a:pt x="466725" y="257175"/>
                </a:lnTo>
                <a:lnTo>
                  <a:pt x="457200" y="266700"/>
                </a:lnTo>
                <a:lnTo>
                  <a:pt x="447675" y="276225"/>
                </a:lnTo>
                <a:lnTo>
                  <a:pt x="438150" y="285750"/>
                </a:lnTo>
                <a:lnTo>
                  <a:pt x="428625" y="295275"/>
                </a:lnTo>
                <a:lnTo>
                  <a:pt x="419100" y="304800"/>
                </a:lnTo>
                <a:lnTo>
                  <a:pt x="409575" y="304800"/>
                </a:lnTo>
                <a:lnTo>
                  <a:pt x="400050" y="314325"/>
                </a:lnTo>
                <a:lnTo>
                  <a:pt x="390525" y="323850"/>
                </a:lnTo>
                <a:lnTo>
                  <a:pt x="381000" y="333375"/>
                </a:lnTo>
                <a:lnTo>
                  <a:pt x="371475" y="342900"/>
                </a:lnTo>
                <a:lnTo>
                  <a:pt x="361950" y="352425"/>
                </a:lnTo>
                <a:lnTo>
                  <a:pt x="352425" y="361950"/>
                </a:lnTo>
                <a:lnTo>
                  <a:pt x="342900" y="371475"/>
                </a:lnTo>
                <a:lnTo>
                  <a:pt x="333375" y="381000"/>
                </a:lnTo>
                <a:lnTo>
                  <a:pt x="323850" y="390525"/>
                </a:lnTo>
                <a:lnTo>
                  <a:pt x="314325" y="390525"/>
                </a:lnTo>
                <a:lnTo>
                  <a:pt x="295275" y="409575"/>
                </a:lnTo>
                <a:lnTo>
                  <a:pt x="295275" y="419100"/>
                </a:lnTo>
                <a:lnTo>
                  <a:pt x="285750" y="428625"/>
                </a:lnTo>
                <a:lnTo>
                  <a:pt x="266700" y="438150"/>
                </a:lnTo>
                <a:lnTo>
                  <a:pt x="257175" y="447675"/>
                </a:lnTo>
                <a:lnTo>
                  <a:pt x="247650" y="457200"/>
                </a:lnTo>
                <a:lnTo>
                  <a:pt x="238125" y="466725"/>
                </a:lnTo>
                <a:lnTo>
                  <a:pt x="228600" y="476250"/>
                </a:lnTo>
                <a:lnTo>
                  <a:pt x="209550" y="485775"/>
                </a:lnTo>
                <a:lnTo>
                  <a:pt x="200025" y="504825"/>
                </a:lnTo>
                <a:lnTo>
                  <a:pt x="200025" y="514350"/>
                </a:lnTo>
                <a:lnTo>
                  <a:pt x="180975" y="523875"/>
                </a:lnTo>
                <a:lnTo>
                  <a:pt x="171450" y="533400"/>
                </a:lnTo>
                <a:lnTo>
                  <a:pt x="161925" y="542925"/>
                </a:lnTo>
                <a:lnTo>
                  <a:pt x="152400" y="552450"/>
                </a:lnTo>
                <a:lnTo>
                  <a:pt x="133350" y="561975"/>
                </a:lnTo>
                <a:lnTo>
                  <a:pt x="123825" y="571500"/>
                </a:lnTo>
                <a:lnTo>
                  <a:pt x="114300" y="581025"/>
                </a:lnTo>
                <a:lnTo>
                  <a:pt x="104775" y="590550"/>
                </a:lnTo>
                <a:lnTo>
                  <a:pt x="95250" y="600075"/>
                </a:lnTo>
                <a:lnTo>
                  <a:pt x="85725" y="609600"/>
                </a:lnTo>
                <a:lnTo>
                  <a:pt x="76200" y="619125"/>
                </a:lnTo>
                <a:lnTo>
                  <a:pt x="66675" y="628650"/>
                </a:lnTo>
                <a:lnTo>
                  <a:pt x="57150" y="638175"/>
                </a:lnTo>
                <a:lnTo>
                  <a:pt x="57150" y="647700"/>
                </a:lnTo>
                <a:lnTo>
                  <a:pt x="38100" y="657225"/>
                </a:lnTo>
                <a:lnTo>
                  <a:pt x="28575" y="666750"/>
                </a:lnTo>
                <a:lnTo>
                  <a:pt x="28575" y="676275"/>
                </a:lnTo>
                <a:lnTo>
                  <a:pt x="19050" y="676275"/>
                </a:lnTo>
                <a:lnTo>
                  <a:pt x="9525" y="685800"/>
                </a:lnTo>
                <a:lnTo>
                  <a:pt x="9525" y="685800"/>
                </a:lnTo>
                <a:lnTo>
                  <a:pt x="0" y="685800"/>
                </a:lnTo>
                <a:lnTo>
                  <a:pt x="0" y="685800"/>
                </a:lnTo>
                <a:lnTo>
                  <a:pt x="0" y="685800"/>
                </a:lnTo>
                <a:lnTo>
                  <a:pt x="0" y="685800"/>
                </a:lnTo>
                <a:lnTo>
                  <a:pt x="0" y="685800"/>
                </a:lnTo>
                <a:lnTo>
                  <a:pt x="0" y="685800"/>
                </a:lnTo>
                <a:lnTo>
                  <a:pt x="0" y="685800"/>
                </a:lnTo>
                <a:lnTo>
                  <a:pt x="0" y="685800"/>
                </a:lnTo>
                <a:lnTo>
                  <a:pt x="0" y="685800"/>
                </a:lnTo>
                <a:lnTo>
                  <a:pt x="0" y="685800"/>
                </a:lnTo>
                <a:lnTo>
                  <a:pt x="9525" y="676275"/>
                </a:lnTo>
                <a:lnTo>
                  <a:pt x="9525" y="676275"/>
                </a:lnTo>
                <a:lnTo>
                  <a:pt x="9525" y="666750"/>
                </a:lnTo>
                <a:lnTo>
                  <a:pt x="19050" y="657225"/>
                </a:lnTo>
                <a:lnTo>
                  <a:pt x="28575" y="647700"/>
                </a:lnTo>
                <a:lnTo>
                  <a:pt x="38100" y="638175"/>
                </a:lnTo>
                <a:lnTo>
                  <a:pt x="47625" y="628650"/>
                </a:lnTo>
                <a:lnTo>
                  <a:pt x="57150" y="619125"/>
                </a:lnTo>
                <a:lnTo>
                  <a:pt x="66675" y="619125"/>
                </a:lnTo>
                <a:lnTo>
                  <a:pt x="76200" y="609600"/>
                </a:lnTo>
                <a:lnTo>
                  <a:pt x="76200" y="600075"/>
                </a:lnTo>
                <a:lnTo>
                  <a:pt x="85725" y="590550"/>
                </a:lnTo>
                <a:lnTo>
                  <a:pt x="95250" y="581025"/>
                </a:lnTo>
                <a:lnTo>
                  <a:pt x="104775" y="571500"/>
                </a:lnTo>
                <a:lnTo>
                  <a:pt x="114300" y="561975"/>
                </a:lnTo>
                <a:lnTo>
                  <a:pt x="123825" y="552450"/>
                </a:lnTo>
                <a:lnTo>
                  <a:pt x="133350" y="542925"/>
                </a:lnTo>
                <a:lnTo>
                  <a:pt x="142875" y="533400"/>
                </a:lnTo>
                <a:lnTo>
                  <a:pt x="152400" y="523875"/>
                </a:lnTo>
                <a:lnTo>
                  <a:pt x="161925" y="523875"/>
                </a:lnTo>
                <a:lnTo>
                  <a:pt x="171450" y="514350"/>
                </a:lnTo>
                <a:lnTo>
                  <a:pt x="180975" y="504825"/>
                </a:lnTo>
                <a:lnTo>
                  <a:pt x="200025" y="495300"/>
                </a:lnTo>
                <a:lnTo>
                  <a:pt x="200025" y="485775"/>
                </a:lnTo>
                <a:lnTo>
                  <a:pt x="219075" y="476250"/>
                </a:lnTo>
                <a:lnTo>
                  <a:pt x="228600" y="466725"/>
                </a:lnTo>
                <a:lnTo>
                  <a:pt x="238125" y="457200"/>
                </a:lnTo>
                <a:lnTo>
                  <a:pt x="247650" y="447675"/>
                </a:lnTo>
                <a:lnTo>
                  <a:pt x="247650" y="438150"/>
                </a:lnTo>
                <a:lnTo>
                  <a:pt x="257175" y="438150"/>
                </a:lnTo>
                <a:lnTo>
                  <a:pt x="276225" y="419100"/>
                </a:lnTo>
                <a:lnTo>
                  <a:pt x="285750" y="409575"/>
                </a:lnTo>
                <a:lnTo>
                  <a:pt x="295275" y="409575"/>
                </a:lnTo>
                <a:lnTo>
                  <a:pt x="295275" y="390525"/>
                </a:lnTo>
                <a:lnTo>
                  <a:pt x="304800" y="390525"/>
                </a:lnTo>
                <a:lnTo>
                  <a:pt x="314325" y="381000"/>
                </a:lnTo>
                <a:lnTo>
                  <a:pt x="333375" y="371475"/>
                </a:lnTo>
                <a:lnTo>
                  <a:pt x="342900" y="361950"/>
                </a:lnTo>
                <a:lnTo>
                  <a:pt x="342900" y="352425"/>
                </a:lnTo>
                <a:lnTo>
                  <a:pt x="352425" y="352425"/>
                </a:lnTo>
                <a:lnTo>
                  <a:pt x="361950" y="342900"/>
                </a:lnTo>
                <a:lnTo>
                  <a:pt x="371475" y="333375"/>
                </a:lnTo>
                <a:lnTo>
                  <a:pt x="381000" y="323850"/>
                </a:lnTo>
                <a:lnTo>
                  <a:pt x="390525" y="314325"/>
                </a:lnTo>
                <a:lnTo>
                  <a:pt x="400050" y="304800"/>
                </a:lnTo>
                <a:lnTo>
                  <a:pt x="409575" y="304800"/>
                </a:lnTo>
                <a:lnTo>
                  <a:pt x="419100" y="295275"/>
                </a:lnTo>
                <a:lnTo>
                  <a:pt x="428625" y="285750"/>
                </a:lnTo>
                <a:lnTo>
                  <a:pt x="438150" y="276225"/>
                </a:lnTo>
                <a:lnTo>
                  <a:pt x="438150" y="276225"/>
                </a:lnTo>
                <a:lnTo>
                  <a:pt x="447675" y="266700"/>
                </a:lnTo>
                <a:lnTo>
                  <a:pt x="457200" y="257175"/>
                </a:lnTo>
                <a:lnTo>
                  <a:pt x="466725" y="257175"/>
                </a:lnTo>
                <a:lnTo>
                  <a:pt x="476250" y="247650"/>
                </a:lnTo>
                <a:lnTo>
                  <a:pt x="485775" y="238125"/>
                </a:lnTo>
                <a:lnTo>
                  <a:pt x="485775" y="228600"/>
                </a:lnTo>
                <a:lnTo>
                  <a:pt x="495300" y="219075"/>
                </a:lnTo>
                <a:lnTo>
                  <a:pt x="504825" y="209550"/>
                </a:lnTo>
                <a:lnTo>
                  <a:pt x="514350" y="209550"/>
                </a:lnTo>
                <a:lnTo>
                  <a:pt x="523875" y="200025"/>
                </a:lnTo>
                <a:lnTo>
                  <a:pt x="533400" y="190500"/>
                </a:lnTo>
                <a:lnTo>
                  <a:pt x="533400" y="190500"/>
                </a:lnTo>
                <a:lnTo>
                  <a:pt x="542925" y="180975"/>
                </a:lnTo>
                <a:lnTo>
                  <a:pt x="552450" y="171450"/>
                </a:lnTo>
                <a:lnTo>
                  <a:pt x="561975" y="171450"/>
                </a:lnTo>
                <a:lnTo>
                  <a:pt x="571500" y="161925"/>
                </a:lnTo>
                <a:lnTo>
                  <a:pt x="581025" y="152400"/>
                </a:lnTo>
                <a:lnTo>
                  <a:pt x="581025" y="142875"/>
                </a:lnTo>
                <a:lnTo>
                  <a:pt x="590550" y="133350"/>
                </a:lnTo>
                <a:lnTo>
                  <a:pt x="600075" y="123825"/>
                </a:lnTo>
                <a:lnTo>
                  <a:pt x="609600" y="123825"/>
                </a:lnTo>
                <a:lnTo>
                  <a:pt x="619125" y="114300"/>
                </a:lnTo>
                <a:lnTo>
                  <a:pt x="628650" y="104775"/>
                </a:lnTo>
                <a:lnTo>
                  <a:pt x="628650" y="104775"/>
                </a:lnTo>
                <a:lnTo>
                  <a:pt x="638175" y="95250"/>
                </a:lnTo>
                <a:lnTo>
                  <a:pt x="647700" y="85725"/>
                </a:lnTo>
                <a:lnTo>
                  <a:pt x="647700" y="76200"/>
                </a:lnTo>
                <a:lnTo>
                  <a:pt x="657225" y="76200"/>
                </a:lnTo>
                <a:lnTo>
                  <a:pt x="666750" y="66675"/>
                </a:lnTo>
                <a:lnTo>
                  <a:pt x="676275" y="57150"/>
                </a:lnTo>
                <a:lnTo>
                  <a:pt x="676275" y="47625"/>
                </a:lnTo>
                <a:lnTo>
                  <a:pt x="685800" y="47625"/>
                </a:lnTo>
                <a:lnTo>
                  <a:pt x="695325" y="38100"/>
                </a:lnTo>
                <a:lnTo>
                  <a:pt x="704850" y="38100"/>
                </a:lnTo>
                <a:lnTo>
                  <a:pt x="704850" y="28575"/>
                </a:lnTo>
                <a:lnTo>
                  <a:pt x="714375" y="19050"/>
                </a:lnTo>
                <a:lnTo>
                  <a:pt x="723900" y="19050"/>
                </a:lnTo>
                <a:lnTo>
                  <a:pt x="723900" y="9525"/>
                </a:lnTo>
                <a:lnTo>
                  <a:pt x="723900" y="9525"/>
                </a:lnTo>
                <a:lnTo>
                  <a:pt x="733425" y="9525"/>
                </a:lnTo>
                <a:lnTo>
                  <a:pt x="733425" y="9525"/>
                </a:lnTo>
                <a:lnTo>
                  <a:pt x="733425" y="0"/>
                </a:lnTo>
                <a:lnTo>
                  <a:pt x="733425" y="0"/>
                </a:lnTo>
                <a:lnTo>
                  <a:pt x="742950" y="0"/>
                </a:lnTo>
                <a:lnTo>
                  <a:pt x="742950" y="0"/>
                </a:lnTo>
                <a:lnTo>
                  <a:pt x="742950" y="0"/>
                </a:lnTo>
                <a:lnTo>
                  <a:pt x="742950" y="0"/>
                </a:lnTo>
                <a:lnTo>
                  <a:pt x="742950" y="0"/>
                </a:lnTo>
                <a:lnTo>
                  <a:pt x="742950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9525"/>
                </a:lnTo>
                <a:lnTo>
                  <a:pt x="733425" y="9525"/>
                </a:lnTo>
                <a:lnTo>
                  <a:pt x="733425" y="9525"/>
                </a:lnTo>
                <a:lnTo>
                  <a:pt x="733425" y="9525"/>
                </a:lnTo>
                <a:lnTo>
                  <a:pt x="723900" y="9525"/>
                </a:lnTo>
                <a:lnTo>
                  <a:pt x="723900" y="19050"/>
                </a:lnTo>
                <a:lnTo>
                  <a:pt x="723900" y="28575"/>
                </a:lnTo>
                <a:lnTo>
                  <a:pt x="714375" y="38100"/>
                </a:lnTo>
                <a:lnTo>
                  <a:pt x="704850" y="38100"/>
                </a:lnTo>
                <a:lnTo>
                  <a:pt x="695325" y="47625"/>
                </a:lnTo>
                <a:lnTo>
                  <a:pt x="685800" y="57150"/>
                </a:lnTo>
                <a:lnTo>
                  <a:pt x="676275" y="66675"/>
                </a:lnTo>
                <a:lnTo>
                  <a:pt x="666750" y="76200"/>
                </a:lnTo>
                <a:lnTo>
                  <a:pt x="657225" y="85725"/>
                </a:lnTo>
                <a:lnTo>
                  <a:pt x="647700" y="95250"/>
                </a:lnTo>
                <a:lnTo>
                  <a:pt x="638175" y="104775"/>
                </a:lnTo>
                <a:lnTo>
                  <a:pt x="628650" y="114300"/>
                </a:lnTo>
                <a:lnTo>
                  <a:pt x="619125" y="123825"/>
                </a:lnTo>
                <a:lnTo>
                  <a:pt x="600075" y="142875"/>
                </a:lnTo>
                <a:lnTo>
                  <a:pt x="590550" y="152400"/>
                </a:lnTo>
                <a:lnTo>
                  <a:pt x="581025" y="161925"/>
                </a:lnTo>
                <a:lnTo>
                  <a:pt x="561975" y="171450"/>
                </a:lnTo>
                <a:lnTo>
                  <a:pt x="552450" y="180975"/>
                </a:lnTo>
                <a:lnTo>
                  <a:pt x="533400" y="200025"/>
                </a:lnTo>
                <a:lnTo>
                  <a:pt x="523875" y="209550"/>
                </a:lnTo>
                <a:lnTo>
                  <a:pt x="514350" y="219075"/>
                </a:lnTo>
                <a:lnTo>
                  <a:pt x="495300" y="238125"/>
                </a:lnTo>
                <a:lnTo>
                  <a:pt x="485775" y="247650"/>
                </a:lnTo>
                <a:lnTo>
                  <a:pt x="466725" y="257175"/>
                </a:lnTo>
                <a:lnTo>
                  <a:pt x="457200" y="266700"/>
                </a:lnTo>
                <a:lnTo>
                  <a:pt x="438150" y="276225"/>
                </a:lnTo>
                <a:lnTo>
                  <a:pt x="428625" y="285750"/>
                </a:lnTo>
                <a:lnTo>
                  <a:pt x="419100" y="304800"/>
                </a:lnTo>
                <a:lnTo>
                  <a:pt x="400050" y="314325"/>
                </a:lnTo>
                <a:lnTo>
                  <a:pt x="390525" y="323850"/>
                </a:lnTo>
                <a:lnTo>
                  <a:pt x="371475" y="333375"/>
                </a:lnTo>
                <a:lnTo>
                  <a:pt x="361950" y="352425"/>
                </a:lnTo>
                <a:lnTo>
                  <a:pt x="352425" y="361950"/>
                </a:lnTo>
                <a:lnTo>
                  <a:pt x="342900" y="371475"/>
                </a:lnTo>
                <a:lnTo>
                  <a:pt x="323850" y="381000"/>
                </a:lnTo>
                <a:lnTo>
                  <a:pt x="314325" y="390525"/>
                </a:lnTo>
                <a:lnTo>
                  <a:pt x="295275" y="409575"/>
                </a:lnTo>
                <a:lnTo>
                  <a:pt x="285750" y="419100"/>
                </a:lnTo>
                <a:lnTo>
                  <a:pt x="266700" y="438150"/>
                </a:lnTo>
                <a:lnTo>
                  <a:pt x="257175" y="447675"/>
                </a:lnTo>
                <a:lnTo>
                  <a:pt x="247650" y="457200"/>
                </a:lnTo>
                <a:lnTo>
                  <a:pt x="238125" y="476250"/>
                </a:lnTo>
                <a:lnTo>
                  <a:pt x="219075" y="485775"/>
                </a:lnTo>
                <a:lnTo>
                  <a:pt x="209550" y="495300"/>
                </a:lnTo>
                <a:lnTo>
                  <a:pt x="190500" y="514350"/>
                </a:lnTo>
                <a:lnTo>
                  <a:pt x="180975" y="523875"/>
                </a:lnTo>
                <a:lnTo>
                  <a:pt x="171450" y="542925"/>
                </a:lnTo>
                <a:lnTo>
                  <a:pt x="152400" y="552450"/>
                </a:lnTo>
                <a:lnTo>
                  <a:pt x="142875" y="571500"/>
                </a:lnTo>
                <a:lnTo>
                  <a:pt x="123825" y="581025"/>
                </a:lnTo>
                <a:lnTo>
                  <a:pt x="114300" y="590550"/>
                </a:lnTo>
                <a:lnTo>
                  <a:pt x="104775" y="600075"/>
                </a:lnTo>
                <a:lnTo>
                  <a:pt x="95250" y="609600"/>
                </a:lnTo>
                <a:lnTo>
                  <a:pt x="85725" y="619125"/>
                </a:lnTo>
                <a:lnTo>
                  <a:pt x="76200" y="619125"/>
                </a:lnTo>
                <a:lnTo>
                  <a:pt x="66675" y="628650"/>
                </a:lnTo>
                <a:lnTo>
                  <a:pt x="57150" y="628650"/>
                </a:lnTo>
                <a:lnTo>
                  <a:pt x="57150" y="638175"/>
                </a:lnTo>
                <a:lnTo>
                  <a:pt x="57150" y="638175"/>
                </a:lnTo>
                <a:lnTo>
                  <a:pt x="57150" y="638175"/>
                </a:lnTo>
                <a:lnTo>
                  <a:pt x="57150" y="638175"/>
                </a:lnTo>
                <a:lnTo>
                  <a:pt x="57150" y="638175"/>
                </a:lnTo>
                <a:lnTo>
                  <a:pt x="57150" y="638175"/>
                </a:lnTo>
                <a:lnTo>
                  <a:pt x="57150" y="638175"/>
                </a:lnTo>
                <a:lnTo>
                  <a:pt x="57150" y="628650"/>
                </a:lnTo>
                <a:lnTo>
                  <a:pt x="57150" y="628650"/>
                </a:lnTo>
                <a:lnTo>
                  <a:pt x="66675" y="619125"/>
                </a:lnTo>
                <a:lnTo>
                  <a:pt x="66675" y="619125"/>
                </a:lnTo>
                <a:lnTo>
                  <a:pt x="76200" y="609600"/>
                </a:lnTo>
                <a:lnTo>
                  <a:pt x="85725" y="600075"/>
                </a:lnTo>
                <a:lnTo>
                  <a:pt x="95250" y="590550"/>
                </a:lnTo>
                <a:lnTo>
                  <a:pt x="104775" y="581025"/>
                </a:lnTo>
                <a:lnTo>
                  <a:pt x="114300" y="571500"/>
                </a:lnTo>
                <a:lnTo>
                  <a:pt x="123825" y="552450"/>
                </a:lnTo>
                <a:lnTo>
                  <a:pt x="142875" y="542925"/>
                </a:lnTo>
                <a:lnTo>
                  <a:pt x="152400" y="533400"/>
                </a:lnTo>
                <a:lnTo>
                  <a:pt x="171450" y="523875"/>
                </a:lnTo>
                <a:lnTo>
                  <a:pt x="180975" y="514350"/>
                </a:lnTo>
                <a:lnTo>
                  <a:pt x="200025" y="495300"/>
                </a:lnTo>
                <a:lnTo>
                  <a:pt x="209550" y="485775"/>
                </a:lnTo>
                <a:lnTo>
                  <a:pt x="219075" y="476250"/>
                </a:lnTo>
                <a:lnTo>
                  <a:pt x="238125" y="457200"/>
                </a:lnTo>
                <a:lnTo>
                  <a:pt x="247650" y="447675"/>
                </a:lnTo>
                <a:lnTo>
                  <a:pt x="266700" y="428625"/>
                </a:lnTo>
                <a:lnTo>
                  <a:pt x="285750" y="419100"/>
                </a:lnTo>
                <a:lnTo>
                  <a:pt x="304800" y="400050"/>
                </a:lnTo>
                <a:lnTo>
                  <a:pt x="314325" y="390525"/>
                </a:lnTo>
                <a:lnTo>
                  <a:pt x="342900" y="381000"/>
                </a:lnTo>
                <a:lnTo>
                  <a:pt x="352425" y="361950"/>
                </a:lnTo>
                <a:lnTo>
                  <a:pt x="371475" y="352425"/>
                </a:lnTo>
                <a:lnTo>
                  <a:pt x="390525" y="333375"/>
                </a:lnTo>
                <a:lnTo>
                  <a:pt x="409575" y="323850"/>
                </a:lnTo>
                <a:lnTo>
                  <a:pt x="419100" y="304800"/>
                </a:lnTo>
                <a:lnTo>
                  <a:pt x="438150" y="295275"/>
                </a:lnTo>
                <a:lnTo>
                  <a:pt x="457200" y="276225"/>
                </a:lnTo>
                <a:lnTo>
                  <a:pt x="4762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3562350" y="2066925"/>
            <a:ext cx="247651" cy="228601"/>
          </a:xfrm>
          <a:custGeom>
            <a:avLst/>
            <a:gdLst/>
            <a:ahLst/>
            <a:cxnLst/>
            <a:rect l="0" t="0" r="0" b="0"/>
            <a:pathLst>
              <a:path w="247651" h="228601">
                <a:moveTo>
                  <a:pt x="0" y="228600"/>
                </a:moveTo>
                <a:lnTo>
                  <a:pt x="9525" y="209550"/>
                </a:lnTo>
                <a:lnTo>
                  <a:pt x="28575" y="200025"/>
                </a:lnTo>
                <a:lnTo>
                  <a:pt x="47625" y="180975"/>
                </a:lnTo>
                <a:lnTo>
                  <a:pt x="66675" y="171450"/>
                </a:lnTo>
                <a:lnTo>
                  <a:pt x="85725" y="152400"/>
                </a:lnTo>
                <a:lnTo>
                  <a:pt x="95250" y="142875"/>
                </a:lnTo>
                <a:lnTo>
                  <a:pt x="114300" y="123825"/>
                </a:lnTo>
                <a:lnTo>
                  <a:pt x="123825" y="114300"/>
                </a:lnTo>
                <a:lnTo>
                  <a:pt x="142875" y="104775"/>
                </a:lnTo>
                <a:lnTo>
                  <a:pt x="152400" y="85725"/>
                </a:lnTo>
                <a:lnTo>
                  <a:pt x="171450" y="76200"/>
                </a:lnTo>
                <a:lnTo>
                  <a:pt x="180975" y="66675"/>
                </a:lnTo>
                <a:lnTo>
                  <a:pt x="200025" y="57150"/>
                </a:lnTo>
                <a:lnTo>
                  <a:pt x="200025" y="47625"/>
                </a:lnTo>
                <a:lnTo>
                  <a:pt x="209550" y="38100"/>
                </a:lnTo>
                <a:lnTo>
                  <a:pt x="219075" y="28575"/>
                </a:lnTo>
                <a:lnTo>
                  <a:pt x="228600" y="19050"/>
                </a:lnTo>
                <a:lnTo>
                  <a:pt x="238125" y="9525"/>
                </a:lnTo>
                <a:lnTo>
                  <a:pt x="238125" y="9525"/>
                </a:lnTo>
                <a:lnTo>
                  <a:pt x="238125" y="9525"/>
                </a:lnTo>
                <a:lnTo>
                  <a:pt x="238125" y="9525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9525"/>
                </a:lnTo>
                <a:lnTo>
                  <a:pt x="2476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1809750" y="2638425"/>
            <a:ext cx="552451" cy="561976"/>
          </a:xfrm>
          <a:custGeom>
            <a:avLst/>
            <a:gdLst/>
            <a:ahLst/>
            <a:cxnLst/>
            <a:rect l="0" t="0" r="0" b="0"/>
            <a:pathLst>
              <a:path w="552451" h="561976">
                <a:moveTo>
                  <a:pt x="0" y="561975"/>
                </a:move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52450"/>
                </a:lnTo>
                <a:lnTo>
                  <a:pt x="0" y="552450"/>
                </a:lnTo>
                <a:lnTo>
                  <a:pt x="0" y="552450"/>
                </a:lnTo>
                <a:lnTo>
                  <a:pt x="0" y="552450"/>
                </a:lnTo>
                <a:lnTo>
                  <a:pt x="0" y="552450"/>
                </a:lnTo>
                <a:lnTo>
                  <a:pt x="0" y="552450"/>
                </a:lnTo>
                <a:lnTo>
                  <a:pt x="0" y="552450"/>
                </a:lnTo>
                <a:lnTo>
                  <a:pt x="0" y="552450"/>
                </a:lnTo>
                <a:lnTo>
                  <a:pt x="9525" y="542925"/>
                </a:lnTo>
                <a:lnTo>
                  <a:pt x="9525" y="542925"/>
                </a:lnTo>
                <a:lnTo>
                  <a:pt x="9525" y="542925"/>
                </a:lnTo>
                <a:lnTo>
                  <a:pt x="9525" y="542925"/>
                </a:lnTo>
                <a:lnTo>
                  <a:pt x="9525" y="533400"/>
                </a:lnTo>
                <a:lnTo>
                  <a:pt x="19050" y="533400"/>
                </a:lnTo>
                <a:lnTo>
                  <a:pt x="19050" y="533400"/>
                </a:lnTo>
                <a:lnTo>
                  <a:pt x="19050" y="533400"/>
                </a:lnTo>
                <a:lnTo>
                  <a:pt x="28575" y="533400"/>
                </a:lnTo>
                <a:lnTo>
                  <a:pt x="28575" y="523875"/>
                </a:lnTo>
                <a:lnTo>
                  <a:pt x="28575" y="523875"/>
                </a:lnTo>
                <a:lnTo>
                  <a:pt x="28575" y="523875"/>
                </a:lnTo>
                <a:lnTo>
                  <a:pt x="38100" y="514350"/>
                </a:lnTo>
                <a:lnTo>
                  <a:pt x="38100" y="514350"/>
                </a:lnTo>
                <a:lnTo>
                  <a:pt x="38100" y="514350"/>
                </a:lnTo>
                <a:lnTo>
                  <a:pt x="47625" y="514350"/>
                </a:lnTo>
                <a:lnTo>
                  <a:pt x="47625" y="514350"/>
                </a:lnTo>
                <a:lnTo>
                  <a:pt x="47625" y="504825"/>
                </a:lnTo>
                <a:lnTo>
                  <a:pt x="57150" y="504825"/>
                </a:lnTo>
                <a:lnTo>
                  <a:pt x="57150" y="504825"/>
                </a:lnTo>
                <a:lnTo>
                  <a:pt x="57150" y="504825"/>
                </a:lnTo>
                <a:lnTo>
                  <a:pt x="66675" y="504825"/>
                </a:lnTo>
                <a:lnTo>
                  <a:pt x="66675" y="495300"/>
                </a:lnTo>
                <a:lnTo>
                  <a:pt x="66675" y="495300"/>
                </a:lnTo>
                <a:lnTo>
                  <a:pt x="76200" y="495300"/>
                </a:lnTo>
                <a:lnTo>
                  <a:pt x="76200" y="495300"/>
                </a:lnTo>
                <a:lnTo>
                  <a:pt x="76200" y="485775"/>
                </a:lnTo>
                <a:lnTo>
                  <a:pt x="85725" y="485775"/>
                </a:lnTo>
                <a:lnTo>
                  <a:pt x="85725" y="485775"/>
                </a:lnTo>
                <a:lnTo>
                  <a:pt x="85725" y="476250"/>
                </a:lnTo>
                <a:lnTo>
                  <a:pt x="85725" y="476250"/>
                </a:lnTo>
                <a:lnTo>
                  <a:pt x="95250" y="476250"/>
                </a:lnTo>
                <a:lnTo>
                  <a:pt x="95250" y="476250"/>
                </a:lnTo>
                <a:lnTo>
                  <a:pt x="104775" y="466725"/>
                </a:lnTo>
                <a:lnTo>
                  <a:pt x="104775" y="466725"/>
                </a:lnTo>
                <a:lnTo>
                  <a:pt x="114300" y="466725"/>
                </a:lnTo>
                <a:lnTo>
                  <a:pt x="114300" y="466725"/>
                </a:lnTo>
                <a:lnTo>
                  <a:pt x="123825" y="457200"/>
                </a:lnTo>
                <a:lnTo>
                  <a:pt x="123825" y="457200"/>
                </a:lnTo>
                <a:lnTo>
                  <a:pt x="123825" y="457200"/>
                </a:lnTo>
                <a:lnTo>
                  <a:pt x="133350" y="447675"/>
                </a:lnTo>
                <a:lnTo>
                  <a:pt x="133350" y="447675"/>
                </a:lnTo>
                <a:lnTo>
                  <a:pt x="133350" y="447675"/>
                </a:lnTo>
                <a:lnTo>
                  <a:pt x="142875" y="438150"/>
                </a:lnTo>
                <a:lnTo>
                  <a:pt x="142875" y="438150"/>
                </a:lnTo>
                <a:lnTo>
                  <a:pt x="142875" y="438150"/>
                </a:lnTo>
                <a:lnTo>
                  <a:pt x="142875" y="428625"/>
                </a:lnTo>
                <a:lnTo>
                  <a:pt x="152400" y="428625"/>
                </a:lnTo>
                <a:lnTo>
                  <a:pt x="152400" y="428625"/>
                </a:lnTo>
                <a:lnTo>
                  <a:pt x="161925" y="419100"/>
                </a:lnTo>
                <a:lnTo>
                  <a:pt x="161925" y="419100"/>
                </a:lnTo>
                <a:lnTo>
                  <a:pt x="161925" y="419100"/>
                </a:lnTo>
                <a:lnTo>
                  <a:pt x="171450" y="409575"/>
                </a:lnTo>
                <a:lnTo>
                  <a:pt x="171450" y="409575"/>
                </a:lnTo>
                <a:lnTo>
                  <a:pt x="180975" y="409575"/>
                </a:lnTo>
                <a:lnTo>
                  <a:pt x="180975" y="400050"/>
                </a:lnTo>
                <a:lnTo>
                  <a:pt x="180975" y="400050"/>
                </a:lnTo>
                <a:lnTo>
                  <a:pt x="190500" y="400050"/>
                </a:lnTo>
                <a:lnTo>
                  <a:pt x="190500" y="390525"/>
                </a:lnTo>
                <a:lnTo>
                  <a:pt x="190500" y="390525"/>
                </a:lnTo>
                <a:lnTo>
                  <a:pt x="190500" y="390525"/>
                </a:lnTo>
                <a:lnTo>
                  <a:pt x="200025" y="381000"/>
                </a:lnTo>
                <a:lnTo>
                  <a:pt x="200025" y="381000"/>
                </a:lnTo>
                <a:lnTo>
                  <a:pt x="200025" y="381000"/>
                </a:lnTo>
                <a:lnTo>
                  <a:pt x="209550" y="371475"/>
                </a:lnTo>
                <a:lnTo>
                  <a:pt x="209550" y="371475"/>
                </a:lnTo>
                <a:lnTo>
                  <a:pt x="209550" y="371475"/>
                </a:lnTo>
                <a:lnTo>
                  <a:pt x="219075" y="361950"/>
                </a:lnTo>
                <a:lnTo>
                  <a:pt x="219075" y="361950"/>
                </a:lnTo>
                <a:lnTo>
                  <a:pt x="228600" y="361950"/>
                </a:lnTo>
                <a:lnTo>
                  <a:pt x="228600" y="352425"/>
                </a:lnTo>
                <a:lnTo>
                  <a:pt x="238125" y="352425"/>
                </a:lnTo>
                <a:lnTo>
                  <a:pt x="238125" y="342900"/>
                </a:lnTo>
                <a:lnTo>
                  <a:pt x="238125" y="342900"/>
                </a:lnTo>
                <a:lnTo>
                  <a:pt x="238125" y="333375"/>
                </a:lnTo>
                <a:lnTo>
                  <a:pt x="247650" y="333375"/>
                </a:lnTo>
                <a:lnTo>
                  <a:pt x="247650" y="333375"/>
                </a:lnTo>
                <a:lnTo>
                  <a:pt x="257175" y="323850"/>
                </a:lnTo>
                <a:lnTo>
                  <a:pt x="257175" y="323850"/>
                </a:lnTo>
                <a:lnTo>
                  <a:pt x="257175" y="314325"/>
                </a:lnTo>
                <a:lnTo>
                  <a:pt x="266700" y="314325"/>
                </a:lnTo>
                <a:lnTo>
                  <a:pt x="266700" y="304800"/>
                </a:lnTo>
                <a:lnTo>
                  <a:pt x="266700" y="304800"/>
                </a:lnTo>
                <a:lnTo>
                  <a:pt x="266700" y="304800"/>
                </a:lnTo>
                <a:lnTo>
                  <a:pt x="276225" y="295275"/>
                </a:lnTo>
                <a:lnTo>
                  <a:pt x="285750" y="295275"/>
                </a:lnTo>
                <a:lnTo>
                  <a:pt x="285750" y="285750"/>
                </a:lnTo>
                <a:lnTo>
                  <a:pt x="295275" y="285750"/>
                </a:lnTo>
                <a:lnTo>
                  <a:pt x="295275" y="276225"/>
                </a:lnTo>
                <a:lnTo>
                  <a:pt x="304800" y="276225"/>
                </a:lnTo>
                <a:lnTo>
                  <a:pt x="304800" y="266700"/>
                </a:lnTo>
                <a:lnTo>
                  <a:pt x="314325" y="266700"/>
                </a:lnTo>
                <a:lnTo>
                  <a:pt x="314325" y="257175"/>
                </a:lnTo>
                <a:lnTo>
                  <a:pt x="314325" y="257175"/>
                </a:lnTo>
                <a:lnTo>
                  <a:pt x="323850" y="247650"/>
                </a:lnTo>
                <a:lnTo>
                  <a:pt x="323850" y="247650"/>
                </a:lnTo>
                <a:lnTo>
                  <a:pt x="333375" y="238125"/>
                </a:lnTo>
                <a:lnTo>
                  <a:pt x="333375" y="238125"/>
                </a:lnTo>
                <a:lnTo>
                  <a:pt x="333375" y="228600"/>
                </a:lnTo>
                <a:lnTo>
                  <a:pt x="342900" y="228600"/>
                </a:lnTo>
                <a:lnTo>
                  <a:pt x="352425" y="219075"/>
                </a:lnTo>
                <a:lnTo>
                  <a:pt x="352425" y="209550"/>
                </a:lnTo>
                <a:lnTo>
                  <a:pt x="361950" y="209550"/>
                </a:lnTo>
                <a:lnTo>
                  <a:pt x="361950" y="200025"/>
                </a:lnTo>
                <a:lnTo>
                  <a:pt x="371475" y="200025"/>
                </a:lnTo>
                <a:lnTo>
                  <a:pt x="371475" y="190500"/>
                </a:lnTo>
                <a:lnTo>
                  <a:pt x="381000" y="190500"/>
                </a:lnTo>
                <a:lnTo>
                  <a:pt x="381000" y="180975"/>
                </a:lnTo>
                <a:lnTo>
                  <a:pt x="381000" y="171450"/>
                </a:lnTo>
                <a:lnTo>
                  <a:pt x="390525" y="171450"/>
                </a:lnTo>
                <a:lnTo>
                  <a:pt x="400050" y="161925"/>
                </a:lnTo>
                <a:lnTo>
                  <a:pt x="400050" y="152400"/>
                </a:lnTo>
                <a:lnTo>
                  <a:pt x="409575" y="152400"/>
                </a:lnTo>
                <a:lnTo>
                  <a:pt x="419100" y="142875"/>
                </a:lnTo>
                <a:lnTo>
                  <a:pt x="419100" y="133350"/>
                </a:lnTo>
                <a:lnTo>
                  <a:pt x="428625" y="133350"/>
                </a:lnTo>
                <a:lnTo>
                  <a:pt x="428625" y="123825"/>
                </a:lnTo>
                <a:lnTo>
                  <a:pt x="438150" y="114300"/>
                </a:lnTo>
                <a:lnTo>
                  <a:pt x="447675" y="114300"/>
                </a:lnTo>
                <a:lnTo>
                  <a:pt x="447675" y="104775"/>
                </a:lnTo>
                <a:lnTo>
                  <a:pt x="457200" y="95250"/>
                </a:lnTo>
                <a:lnTo>
                  <a:pt x="466725" y="85725"/>
                </a:lnTo>
                <a:lnTo>
                  <a:pt x="466725" y="85725"/>
                </a:lnTo>
                <a:lnTo>
                  <a:pt x="476250" y="76200"/>
                </a:lnTo>
                <a:lnTo>
                  <a:pt x="476250" y="76200"/>
                </a:lnTo>
                <a:lnTo>
                  <a:pt x="485775" y="66675"/>
                </a:lnTo>
                <a:lnTo>
                  <a:pt x="485775" y="57150"/>
                </a:lnTo>
                <a:lnTo>
                  <a:pt x="495300" y="57150"/>
                </a:lnTo>
                <a:lnTo>
                  <a:pt x="495300" y="47625"/>
                </a:lnTo>
                <a:lnTo>
                  <a:pt x="504825" y="38100"/>
                </a:lnTo>
                <a:lnTo>
                  <a:pt x="504825" y="38100"/>
                </a:lnTo>
                <a:lnTo>
                  <a:pt x="514350" y="28575"/>
                </a:lnTo>
                <a:lnTo>
                  <a:pt x="523875" y="28575"/>
                </a:lnTo>
                <a:lnTo>
                  <a:pt x="523875" y="19050"/>
                </a:lnTo>
                <a:lnTo>
                  <a:pt x="523875" y="19050"/>
                </a:lnTo>
                <a:lnTo>
                  <a:pt x="533400" y="9525"/>
                </a:lnTo>
                <a:lnTo>
                  <a:pt x="533400" y="9525"/>
                </a:lnTo>
                <a:lnTo>
                  <a:pt x="533400" y="9525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0"/>
                </a:lnTo>
                <a:lnTo>
                  <a:pt x="552450" y="0"/>
                </a:lnTo>
                <a:lnTo>
                  <a:pt x="552450" y="0"/>
                </a:lnTo>
                <a:lnTo>
                  <a:pt x="552450" y="0"/>
                </a:lnTo>
                <a:lnTo>
                  <a:pt x="552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1790700" y="3190875"/>
            <a:ext cx="38101" cy="561976"/>
          </a:xfrm>
          <a:custGeom>
            <a:avLst/>
            <a:gdLst/>
            <a:ahLst/>
            <a:cxnLst/>
            <a:rect l="0" t="0" r="0" b="0"/>
            <a:pathLst>
              <a:path w="38101" h="561976">
                <a:moveTo>
                  <a:pt x="38100" y="0"/>
                </a:move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47625"/>
                </a:lnTo>
                <a:lnTo>
                  <a:pt x="38100" y="57150"/>
                </a:lnTo>
                <a:lnTo>
                  <a:pt x="38100" y="57150"/>
                </a:lnTo>
                <a:lnTo>
                  <a:pt x="38100" y="66675"/>
                </a:lnTo>
                <a:lnTo>
                  <a:pt x="38100" y="76200"/>
                </a:lnTo>
                <a:lnTo>
                  <a:pt x="38100" y="76200"/>
                </a:lnTo>
                <a:lnTo>
                  <a:pt x="38100" y="85725"/>
                </a:lnTo>
                <a:lnTo>
                  <a:pt x="38100" y="95250"/>
                </a:lnTo>
                <a:lnTo>
                  <a:pt x="38100" y="104775"/>
                </a:lnTo>
                <a:lnTo>
                  <a:pt x="38100" y="114300"/>
                </a:lnTo>
                <a:lnTo>
                  <a:pt x="38100" y="123825"/>
                </a:lnTo>
                <a:lnTo>
                  <a:pt x="38100" y="123825"/>
                </a:lnTo>
                <a:lnTo>
                  <a:pt x="38100" y="133350"/>
                </a:lnTo>
                <a:lnTo>
                  <a:pt x="38100" y="142875"/>
                </a:lnTo>
                <a:lnTo>
                  <a:pt x="38100" y="142875"/>
                </a:lnTo>
                <a:lnTo>
                  <a:pt x="38100" y="152400"/>
                </a:lnTo>
                <a:lnTo>
                  <a:pt x="38100" y="161925"/>
                </a:lnTo>
                <a:lnTo>
                  <a:pt x="38100" y="171450"/>
                </a:lnTo>
                <a:lnTo>
                  <a:pt x="38100" y="171450"/>
                </a:lnTo>
                <a:lnTo>
                  <a:pt x="28575" y="190500"/>
                </a:lnTo>
                <a:lnTo>
                  <a:pt x="28575" y="200025"/>
                </a:lnTo>
                <a:lnTo>
                  <a:pt x="28575" y="209550"/>
                </a:lnTo>
                <a:lnTo>
                  <a:pt x="28575" y="219075"/>
                </a:lnTo>
                <a:lnTo>
                  <a:pt x="28575" y="228600"/>
                </a:lnTo>
                <a:lnTo>
                  <a:pt x="28575" y="228600"/>
                </a:lnTo>
                <a:lnTo>
                  <a:pt x="28575" y="238125"/>
                </a:lnTo>
                <a:lnTo>
                  <a:pt x="28575" y="247650"/>
                </a:lnTo>
                <a:lnTo>
                  <a:pt x="28575" y="257175"/>
                </a:lnTo>
                <a:lnTo>
                  <a:pt x="28575" y="266700"/>
                </a:lnTo>
                <a:lnTo>
                  <a:pt x="28575" y="276225"/>
                </a:lnTo>
                <a:lnTo>
                  <a:pt x="28575" y="285750"/>
                </a:lnTo>
                <a:lnTo>
                  <a:pt x="28575" y="295275"/>
                </a:lnTo>
                <a:lnTo>
                  <a:pt x="28575" y="304800"/>
                </a:lnTo>
                <a:lnTo>
                  <a:pt x="28575" y="314325"/>
                </a:lnTo>
                <a:lnTo>
                  <a:pt x="28575" y="323850"/>
                </a:lnTo>
                <a:lnTo>
                  <a:pt x="28575" y="333375"/>
                </a:lnTo>
                <a:lnTo>
                  <a:pt x="28575" y="342900"/>
                </a:lnTo>
                <a:lnTo>
                  <a:pt x="28575" y="361950"/>
                </a:lnTo>
                <a:lnTo>
                  <a:pt x="28575" y="371475"/>
                </a:lnTo>
                <a:lnTo>
                  <a:pt x="28575" y="381000"/>
                </a:lnTo>
                <a:lnTo>
                  <a:pt x="28575" y="390525"/>
                </a:lnTo>
                <a:lnTo>
                  <a:pt x="28575" y="400050"/>
                </a:lnTo>
                <a:lnTo>
                  <a:pt x="28575" y="409575"/>
                </a:lnTo>
                <a:lnTo>
                  <a:pt x="19050" y="419100"/>
                </a:lnTo>
                <a:lnTo>
                  <a:pt x="19050" y="438150"/>
                </a:lnTo>
                <a:lnTo>
                  <a:pt x="19050" y="447675"/>
                </a:lnTo>
                <a:lnTo>
                  <a:pt x="19050" y="457200"/>
                </a:lnTo>
                <a:lnTo>
                  <a:pt x="19050" y="466725"/>
                </a:lnTo>
                <a:lnTo>
                  <a:pt x="19050" y="476250"/>
                </a:lnTo>
                <a:lnTo>
                  <a:pt x="9525" y="485775"/>
                </a:lnTo>
                <a:lnTo>
                  <a:pt x="9525" y="504825"/>
                </a:lnTo>
                <a:lnTo>
                  <a:pt x="9525" y="514350"/>
                </a:lnTo>
                <a:lnTo>
                  <a:pt x="9525" y="523875"/>
                </a:lnTo>
                <a:lnTo>
                  <a:pt x="9525" y="533400"/>
                </a:lnTo>
                <a:lnTo>
                  <a:pt x="9525" y="533400"/>
                </a:lnTo>
                <a:lnTo>
                  <a:pt x="9525" y="542925"/>
                </a:lnTo>
                <a:lnTo>
                  <a:pt x="9525" y="552450"/>
                </a:lnTo>
                <a:lnTo>
                  <a:pt x="0" y="552450"/>
                </a:lnTo>
                <a:lnTo>
                  <a:pt x="0" y="552450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1809750" y="2619375"/>
            <a:ext cx="523876" cy="561976"/>
          </a:xfrm>
          <a:custGeom>
            <a:avLst/>
            <a:gdLst/>
            <a:ahLst/>
            <a:cxnLst/>
            <a:rect l="0" t="0" r="0" b="0"/>
            <a:pathLst>
              <a:path w="523876" h="561976">
                <a:moveTo>
                  <a:pt x="9525" y="561975"/>
                </a:moveTo>
                <a:lnTo>
                  <a:pt x="9525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52450"/>
                </a:lnTo>
                <a:lnTo>
                  <a:pt x="0" y="552450"/>
                </a:lnTo>
                <a:lnTo>
                  <a:pt x="9525" y="542925"/>
                </a:lnTo>
                <a:lnTo>
                  <a:pt x="9525" y="542925"/>
                </a:lnTo>
                <a:lnTo>
                  <a:pt x="19050" y="533400"/>
                </a:lnTo>
                <a:lnTo>
                  <a:pt x="19050" y="523875"/>
                </a:lnTo>
                <a:lnTo>
                  <a:pt x="28575" y="514350"/>
                </a:lnTo>
                <a:lnTo>
                  <a:pt x="28575" y="514350"/>
                </a:lnTo>
                <a:lnTo>
                  <a:pt x="38100" y="504825"/>
                </a:lnTo>
                <a:lnTo>
                  <a:pt x="47625" y="495300"/>
                </a:lnTo>
                <a:lnTo>
                  <a:pt x="47625" y="495300"/>
                </a:lnTo>
                <a:lnTo>
                  <a:pt x="47625" y="485775"/>
                </a:lnTo>
                <a:lnTo>
                  <a:pt x="57150" y="476250"/>
                </a:lnTo>
                <a:lnTo>
                  <a:pt x="66675" y="476250"/>
                </a:lnTo>
                <a:lnTo>
                  <a:pt x="66675" y="466725"/>
                </a:lnTo>
                <a:lnTo>
                  <a:pt x="76200" y="457200"/>
                </a:lnTo>
                <a:lnTo>
                  <a:pt x="85725" y="457200"/>
                </a:lnTo>
                <a:lnTo>
                  <a:pt x="95250" y="447675"/>
                </a:lnTo>
                <a:lnTo>
                  <a:pt x="95250" y="438150"/>
                </a:lnTo>
                <a:lnTo>
                  <a:pt x="104775" y="438150"/>
                </a:lnTo>
                <a:lnTo>
                  <a:pt x="114300" y="428625"/>
                </a:lnTo>
                <a:lnTo>
                  <a:pt x="114300" y="428625"/>
                </a:lnTo>
                <a:lnTo>
                  <a:pt x="123825" y="419100"/>
                </a:lnTo>
                <a:lnTo>
                  <a:pt x="123825" y="409575"/>
                </a:lnTo>
                <a:lnTo>
                  <a:pt x="133350" y="409575"/>
                </a:lnTo>
                <a:lnTo>
                  <a:pt x="142875" y="400050"/>
                </a:lnTo>
                <a:lnTo>
                  <a:pt x="142875" y="400050"/>
                </a:lnTo>
                <a:lnTo>
                  <a:pt x="142875" y="390525"/>
                </a:lnTo>
                <a:lnTo>
                  <a:pt x="152400" y="381000"/>
                </a:lnTo>
                <a:lnTo>
                  <a:pt x="161925" y="381000"/>
                </a:lnTo>
                <a:lnTo>
                  <a:pt x="161925" y="371475"/>
                </a:lnTo>
                <a:lnTo>
                  <a:pt x="171450" y="361950"/>
                </a:lnTo>
                <a:lnTo>
                  <a:pt x="180975" y="361950"/>
                </a:lnTo>
                <a:lnTo>
                  <a:pt x="180975" y="352425"/>
                </a:lnTo>
                <a:lnTo>
                  <a:pt x="190500" y="342900"/>
                </a:lnTo>
                <a:lnTo>
                  <a:pt x="200025" y="333375"/>
                </a:lnTo>
                <a:lnTo>
                  <a:pt x="200025" y="333375"/>
                </a:lnTo>
                <a:lnTo>
                  <a:pt x="209550" y="323850"/>
                </a:lnTo>
                <a:lnTo>
                  <a:pt x="219075" y="314325"/>
                </a:lnTo>
                <a:lnTo>
                  <a:pt x="228600" y="304800"/>
                </a:lnTo>
                <a:lnTo>
                  <a:pt x="238125" y="295275"/>
                </a:lnTo>
                <a:lnTo>
                  <a:pt x="238125" y="295275"/>
                </a:lnTo>
                <a:lnTo>
                  <a:pt x="247650" y="285750"/>
                </a:lnTo>
                <a:lnTo>
                  <a:pt x="257175" y="276225"/>
                </a:lnTo>
                <a:lnTo>
                  <a:pt x="266700" y="276225"/>
                </a:lnTo>
                <a:lnTo>
                  <a:pt x="266700" y="266700"/>
                </a:lnTo>
                <a:lnTo>
                  <a:pt x="276225" y="257175"/>
                </a:lnTo>
                <a:lnTo>
                  <a:pt x="285750" y="247650"/>
                </a:lnTo>
                <a:lnTo>
                  <a:pt x="285750" y="238125"/>
                </a:lnTo>
                <a:lnTo>
                  <a:pt x="295275" y="238125"/>
                </a:lnTo>
                <a:lnTo>
                  <a:pt x="304800" y="228600"/>
                </a:lnTo>
                <a:lnTo>
                  <a:pt x="314325" y="219075"/>
                </a:lnTo>
                <a:lnTo>
                  <a:pt x="314325" y="209550"/>
                </a:lnTo>
                <a:lnTo>
                  <a:pt x="323850" y="200025"/>
                </a:lnTo>
                <a:lnTo>
                  <a:pt x="323850" y="190500"/>
                </a:lnTo>
                <a:lnTo>
                  <a:pt x="333375" y="190500"/>
                </a:lnTo>
                <a:lnTo>
                  <a:pt x="342900" y="180975"/>
                </a:lnTo>
                <a:lnTo>
                  <a:pt x="342900" y="171450"/>
                </a:lnTo>
                <a:lnTo>
                  <a:pt x="352425" y="161925"/>
                </a:lnTo>
                <a:lnTo>
                  <a:pt x="361950" y="161925"/>
                </a:lnTo>
                <a:lnTo>
                  <a:pt x="361950" y="152400"/>
                </a:lnTo>
                <a:lnTo>
                  <a:pt x="371475" y="152400"/>
                </a:lnTo>
                <a:lnTo>
                  <a:pt x="381000" y="142875"/>
                </a:lnTo>
                <a:lnTo>
                  <a:pt x="381000" y="133350"/>
                </a:lnTo>
                <a:lnTo>
                  <a:pt x="390525" y="123825"/>
                </a:lnTo>
                <a:lnTo>
                  <a:pt x="400050" y="123825"/>
                </a:lnTo>
                <a:lnTo>
                  <a:pt x="400050" y="114300"/>
                </a:lnTo>
                <a:lnTo>
                  <a:pt x="400050" y="104775"/>
                </a:lnTo>
                <a:lnTo>
                  <a:pt x="409575" y="95250"/>
                </a:lnTo>
                <a:lnTo>
                  <a:pt x="409575" y="95250"/>
                </a:lnTo>
                <a:lnTo>
                  <a:pt x="428625" y="85725"/>
                </a:lnTo>
                <a:lnTo>
                  <a:pt x="428625" y="85725"/>
                </a:lnTo>
                <a:lnTo>
                  <a:pt x="428625" y="76200"/>
                </a:lnTo>
                <a:lnTo>
                  <a:pt x="438150" y="66675"/>
                </a:lnTo>
                <a:lnTo>
                  <a:pt x="447675" y="66675"/>
                </a:lnTo>
                <a:lnTo>
                  <a:pt x="457200" y="57150"/>
                </a:lnTo>
                <a:lnTo>
                  <a:pt x="457200" y="57150"/>
                </a:lnTo>
                <a:lnTo>
                  <a:pt x="466725" y="47625"/>
                </a:lnTo>
                <a:lnTo>
                  <a:pt x="476250" y="38100"/>
                </a:lnTo>
                <a:lnTo>
                  <a:pt x="476250" y="38100"/>
                </a:lnTo>
                <a:lnTo>
                  <a:pt x="476250" y="38100"/>
                </a:lnTo>
                <a:lnTo>
                  <a:pt x="485775" y="28575"/>
                </a:lnTo>
                <a:lnTo>
                  <a:pt x="485775" y="28575"/>
                </a:lnTo>
                <a:lnTo>
                  <a:pt x="495300" y="28575"/>
                </a:lnTo>
                <a:lnTo>
                  <a:pt x="495300" y="19050"/>
                </a:lnTo>
                <a:lnTo>
                  <a:pt x="504825" y="19050"/>
                </a:lnTo>
                <a:lnTo>
                  <a:pt x="504825" y="19050"/>
                </a:lnTo>
                <a:lnTo>
                  <a:pt x="514350" y="9525"/>
                </a:lnTo>
                <a:lnTo>
                  <a:pt x="514350" y="9525"/>
                </a:lnTo>
                <a:lnTo>
                  <a:pt x="523875" y="9525"/>
                </a:lnTo>
                <a:lnTo>
                  <a:pt x="523875" y="9525"/>
                </a:lnTo>
                <a:lnTo>
                  <a:pt x="523875" y="0"/>
                </a:lnTo>
                <a:lnTo>
                  <a:pt x="523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2295525" y="2628900"/>
            <a:ext cx="800101" cy="19051"/>
          </a:xfrm>
          <a:custGeom>
            <a:avLst/>
            <a:gdLst/>
            <a:ahLst/>
            <a:cxnLst/>
            <a:rect l="0" t="0" r="0" b="0"/>
            <a:pathLst>
              <a:path w="800101" h="19051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80975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0"/>
                </a:lnTo>
                <a:lnTo>
                  <a:pt x="247650" y="0"/>
                </a:lnTo>
                <a:lnTo>
                  <a:pt x="257175" y="0"/>
                </a:lnTo>
                <a:lnTo>
                  <a:pt x="266700" y="0"/>
                </a:lnTo>
                <a:lnTo>
                  <a:pt x="276225" y="0"/>
                </a:lnTo>
                <a:lnTo>
                  <a:pt x="276225" y="0"/>
                </a:lnTo>
                <a:lnTo>
                  <a:pt x="295275" y="0"/>
                </a:lnTo>
                <a:lnTo>
                  <a:pt x="304800" y="0"/>
                </a:lnTo>
                <a:lnTo>
                  <a:pt x="314325" y="0"/>
                </a:lnTo>
                <a:lnTo>
                  <a:pt x="323850" y="0"/>
                </a:lnTo>
                <a:lnTo>
                  <a:pt x="323850" y="0"/>
                </a:lnTo>
                <a:lnTo>
                  <a:pt x="333375" y="0"/>
                </a:lnTo>
                <a:lnTo>
                  <a:pt x="342900" y="0"/>
                </a:lnTo>
                <a:lnTo>
                  <a:pt x="352425" y="0"/>
                </a:lnTo>
                <a:lnTo>
                  <a:pt x="371475" y="0"/>
                </a:lnTo>
                <a:lnTo>
                  <a:pt x="371475" y="0"/>
                </a:lnTo>
                <a:lnTo>
                  <a:pt x="381000" y="0"/>
                </a:lnTo>
                <a:lnTo>
                  <a:pt x="390525" y="0"/>
                </a:lnTo>
                <a:lnTo>
                  <a:pt x="400050" y="0"/>
                </a:lnTo>
                <a:lnTo>
                  <a:pt x="409575" y="0"/>
                </a:lnTo>
                <a:lnTo>
                  <a:pt x="419100" y="0"/>
                </a:lnTo>
                <a:lnTo>
                  <a:pt x="419100" y="0"/>
                </a:lnTo>
                <a:lnTo>
                  <a:pt x="428625" y="0"/>
                </a:lnTo>
                <a:lnTo>
                  <a:pt x="438150" y="0"/>
                </a:lnTo>
                <a:lnTo>
                  <a:pt x="447675" y="0"/>
                </a:lnTo>
                <a:lnTo>
                  <a:pt x="457200" y="9525"/>
                </a:lnTo>
                <a:lnTo>
                  <a:pt x="457200" y="9525"/>
                </a:lnTo>
                <a:lnTo>
                  <a:pt x="466725" y="9525"/>
                </a:lnTo>
                <a:lnTo>
                  <a:pt x="476250" y="9525"/>
                </a:lnTo>
                <a:lnTo>
                  <a:pt x="485775" y="9525"/>
                </a:lnTo>
                <a:lnTo>
                  <a:pt x="495300" y="9525"/>
                </a:lnTo>
                <a:lnTo>
                  <a:pt x="504825" y="9525"/>
                </a:lnTo>
                <a:lnTo>
                  <a:pt x="514350" y="9525"/>
                </a:lnTo>
                <a:lnTo>
                  <a:pt x="514350" y="9525"/>
                </a:lnTo>
                <a:lnTo>
                  <a:pt x="523875" y="9525"/>
                </a:lnTo>
                <a:lnTo>
                  <a:pt x="533400" y="9525"/>
                </a:lnTo>
                <a:lnTo>
                  <a:pt x="542925" y="9525"/>
                </a:lnTo>
                <a:lnTo>
                  <a:pt x="552450" y="9525"/>
                </a:lnTo>
                <a:lnTo>
                  <a:pt x="561975" y="9525"/>
                </a:lnTo>
                <a:lnTo>
                  <a:pt x="571500" y="9525"/>
                </a:lnTo>
                <a:lnTo>
                  <a:pt x="581025" y="9525"/>
                </a:lnTo>
                <a:lnTo>
                  <a:pt x="590550" y="9525"/>
                </a:lnTo>
                <a:lnTo>
                  <a:pt x="600075" y="9525"/>
                </a:lnTo>
                <a:lnTo>
                  <a:pt x="609600" y="9525"/>
                </a:lnTo>
                <a:lnTo>
                  <a:pt x="609600" y="9525"/>
                </a:lnTo>
                <a:lnTo>
                  <a:pt x="619125" y="9525"/>
                </a:lnTo>
                <a:lnTo>
                  <a:pt x="638175" y="9525"/>
                </a:lnTo>
                <a:lnTo>
                  <a:pt x="647700" y="9525"/>
                </a:lnTo>
                <a:lnTo>
                  <a:pt x="657225" y="9525"/>
                </a:lnTo>
                <a:lnTo>
                  <a:pt x="657225" y="9525"/>
                </a:lnTo>
                <a:lnTo>
                  <a:pt x="676275" y="19050"/>
                </a:lnTo>
                <a:lnTo>
                  <a:pt x="676275" y="19050"/>
                </a:lnTo>
                <a:lnTo>
                  <a:pt x="685800" y="19050"/>
                </a:lnTo>
                <a:lnTo>
                  <a:pt x="704850" y="19050"/>
                </a:lnTo>
                <a:lnTo>
                  <a:pt x="704850" y="19050"/>
                </a:lnTo>
                <a:lnTo>
                  <a:pt x="723900" y="19050"/>
                </a:lnTo>
                <a:lnTo>
                  <a:pt x="723900" y="19050"/>
                </a:lnTo>
                <a:lnTo>
                  <a:pt x="733425" y="19050"/>
                </a:lnTo>
                <a:lnTo>
                  <a:pt x="742950" y="19050"/>
                </a:lnTo>
                <a:lnTo>
                  <a:pt x="752475" y="19050"/>
                </a:lnTo>
                <a:lnTo>
                  <a:pt x="752475" y="19050"/>
                </a:lnTo>
                <a:lnTo>
                  <a:pt x="762000" y="19050"/>
                </a:lnTo>
                <a:lnTo>
                  <a:pt x="771525" y="19050"/>
                </a:lnTo>
                <a:lnTo>
                  <a:pt x="771525" y="19050"/>
                </a:lnTo>
                <a:lnTo>
                  <a:pt x="781050" y="9525"/>
                </a:lnTo>
                <a:lnTo>
                  <a:pt x="781050" y="9525"/>
                </a:lnTo>
                <a:lnTo>
                  <a:pt x="781050" y="9525"/>
                </a:lnTo>
                <a:lnTo>
                  <a:pt x="790575" y="9525"/>
                </a:lnTo>
                <a:lnTo>
                  <a:pt x="790575" y="9525"/>
                </a:lnTo>
                <a:lnTo>
                  <a:pt x="790575" y="9525"/>
                </a:lnTo>
                <a:lnTo>
                  <a:pt x="800100" y="9525"/>
                </a:lnTo>
                <a:lnTo>
                  <a:pt x="800100" y="9525"/>
                </a:lnTo>
                <a:lnTo>
                  <a:pt x="800100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3133725" y="2028825"/>
            <a:ext cx="733426" cy="600076"/>
          </a:xfrm>
          <a:custGeom>
            <a:avLst/>
            <a:gdLst/>
            <a:ahLst/>
            <a:cxnLst/>
            <a:rect l="0" t="0" r="0" b="0"/>
            <a:pathLst>
              <a:path w="733426" h="600076">
                <a:moveTo>
                  <a:pt x="0" y="600075"/>
                </a:moveTo>
                <a:lnTo>
                  <a:pt x="0" y="600075"/>
                </a:lnTo>
                <a:lnTo>
                  <a:pt x="0" y="600075"/>
                </a:lnTo>
                <a:lnTo>
                  <a:pt x="0" y="600075"/>
                </a:lnTo>
                <a:lnTo>
                  <a:pt x="0" y="600075"/>
                </a:lnTo>
                <a:lnTo>
                  <a:pt x="0" y="600075"/>
                </a:lnTo>
                <a:lnTo>
                  <a:pt x="0" y="600075"/>
                </a:lnTo>
                <a:lnTo>
                  <a:pt x="0" y="600075"/>
                </a:lnTo>
                <a:lnTo>
                  <a:pt x="0" y="600075"/>
                </a:lnTo>
                <a:lnTo>
                  <a:pt x="0" y="590550"/>
                </a:lnTo>
                <a:lnTo>
                  <a:pt x="0" y="590550"/>
                </a:lnTo>
                <a:lnTo>
                  <a:pt x="0" y="590550"/>
                </a:lnTo>
                <a:lnTo>
                  <a:pt x="0" y="581025"/>
                </a:lnTo>
                <a:lnTo>
                  <a:pt x="9525" y="581025"/>
                </a:lnTo>
                <a:lnTo>
                  <a:pt x="9525" y="581025"/>
                </a:lnTo>
                <a:lnTo>
                  <a:pt x="9525" y="581025"/>
                </a:lnTo>
                <a:lnTo>
                  <a:pt x="19050" y="571500"/>
                </a:lnTo>
                <a:lnTo>
                  <a:pt x="19050" y="561975"/>
                </a:lnTo>
                <a:lnTo>
                  <a:pt x="28575" y="561975"/>
                </a:lnTo>
                <a:lnTo>
                  <a:pt x="28575" y="552450"/>
                </a:lnTo>
                <a:lnTo>
                  <a:pt x="38100" y="552450"/>
                </a:lnTo>
                <a:lnTo>
                  <a:pt x="47625" y="542925"/>
                </a:lnTo>
                <a:lnTo>
                  <a:pt x="57150" y="542925"/>
                </a:lnTo>
                <a:lnTo>
                  <a:pt x="57150" y="533400"/>
                </a:lnTo>
                <a:lnTo>
                  <a:pt x="66675" y="533400"/>
                </a:lnTo>
                <a:lnTo>
                  <a:pt x="76200" y="523875"/>
                </a:lnTo>
                <a:lnTo>
                  <a:pt x="85725" y="523875"/>
                </a:lnTo>
                <a:lnTo>
                  <a:pt x="85725" y="514350"/>
                </a:lnTo>
                <a:lnTo>
                  <a:pt x="95250" y="514350"/>
                </a:lnTo>
                <a:lnTo>
                  <a:pt x="104775" y="504825"/>
                </a:lnTo>
                <a:lnTo>
                  <a:pt x="104775" y="504825"/>
                </a:lnTo>
                <a:lnTo>
                  <a:pt x="114300" y="495300"/>
                </a:lnTo>
                <a:lnTo>
                  <a:pt x="123825" y="495300"/>
                </a:lnTo>
                <a:lnTo>
                  <a:pt x="133350" y="485775"/>
                </a:lnTo>
                <a:lnTo>
                  <a:pt x="133350" y="476250"/>
                </a:lnTo>
                <a:lnTo>
                  <a:pt x="142875" y="476250"/>
                </a:lnTo>
                <a:lnTo>
                  <a:pt x="142875" y="466725"/>
                </a:lnTo>
                <a:lnTo>
                  <a:pt x="152400" y="466725"/>
                </a:lnTo>
                <a:lnTo>
                  <a:pt x="152400" y="457200"/>
                </a:lnTo>
                <a:lnTo>
                  <a:pt x="161925" y="457200"/>
                </a:lnTo>
                <a:lnTo>
                  <a:pt x="171450" y="447675"/>
                </a:lnTo>
                <a:lnTo>
                  <a:pt x="171450" y="447675"/>
                </a:lnTo>
                <a:lnTo>
                  <a:pt x="180975" y="438150"/>
                </a:lnTo>
                <a:lnTo>
                  <a:pt x="180975" y="438150"/>
                </a:lnTo>
                <a:lnTo>
                  <a:pt x="190500" y="428625"/>
                </a:lnTo>
                <a:lnTo>
                  <a:pt x="190500" y="428625"/>
                </a:lnTo>
                <a:lnTo>
                  <a:pt x="200025" y="419100"/>
                </a:lnTo>
                <a:lnTo>
                  <a:pt x="200025" y="419100"/>
                </a:lnTo>
                <a:lnTo>
                  <a:pt x="209550" y="409575"/>
                </a:lnTo>
                <a:lnTo>
                  <a:pt x="209550" y="409575"/>
                </a:lnTo>
                <a:lnTo>
                  <a:pt x="219075" y="400050"/>
                </a:lnTo>
                <a:lnTo>
                  <a:pt x="219075" y="400050"/>
                </a:lnTo>
                <a:lnTo>
                  <a:pt x="228600" y="390525"/>
                </a:lnTo>
                <a:lnTo>
                  <a:pt x="228600" y="390525"/>
                </a:lnTo>
                <a:lnTo>
                  <a:pt x="238125" y="381000"/>
                </a:lnTo>
                <a:lnTo>
                  <a:pt x="238125" y="381000"/>
                </a:lnTo>
                <a:lnTo>
                  <a:pt x="247650" y="371475"/>
                </a:lnTo>
                <a:lnTo>
                  <a:pt x="247650" y="371475"/>
                </a:lnTo>
                <a:lnTo>
                  <a:pt x="257175" y="361950"/>
                </a:lnTo>
                <a:lnTo>
                  <a:pt x="257175" y="361950"/>
                </a:lnTo>
                <a:lnTo>
                  <a:pt x="266700" y="352425"/>
                </a:lnTo>
                <a:lnTo>
                  <a:pt x="276225" y="342900"/>
                </a:lnTo>
                <a:lnTo>
                  <a:pt x="285750" y="342900"/>
                </a:lnTo>
                <a:lnTo>
                  <a:pt x="285750" y="333375"/>
                </a:lnTo>
                <a:lnTo>
                  <a:pt x="295275" y="323850"/>
                </a:lnTo>
                <a:lnTo>
                  <a:pt x="295275" y="323850"/>
                </a:lnTo>
                <a:lnTo>
                  <a:pt x="304800" y="323850"/>
                </a:lnTo>
                <a:lnTo>
                  <a:pt x="304800" y="314325"/>
                </a:lnTo>
                <a:lnTo>
                  <a:pt x="314325" y="304800"/>
                </a:lnTo>
                <a:lnTo>
                  <a:pt x="314325" y="304800"/>
                </a:lnTo>
                <a:lnTo>
                  <a:pt x="323850" y="295275"/>
                </a:lnTo>
                <a:lnTo>
                  <a:pt x="333375" y="285750"/>
                </a:lnTo>
                <a:lnTo>
                  <a:pt x="342900" y="285750"/>
                </a:lnTo>
                <a:lnTo>
                  <a:pt x="342900" y="276225"/>
                </a:lnTo>
                <a:lnTo>
                  <a:pt x="352425" y="276225"/>
                </a:lnTo>
                <a:lnTo>
                  <a:pt x="352425" y="266700"/>
                </a:lnTo>
                <a:lnTo>
                  <a:pt x="361950" y="257175"/>
                </a:lnTo>
                <a:lnTo>
                  <a:pt x="371475" y="257175"/>
                </a:lnTo>
                <a:lnTo>
                  <a:pt x="381000" y="247650"/>
                </a:lnTo>
                <a:lnTo>
                  <a:pt x="390525" y="238125"/>
                </a:lnTo>
                <a:lnTo>
                  <a:pt x="390525" y="238125"/>
                </a:lnTo>
                <a:lnTo>
                  <a:pt x="400050" y="228600"/>
                </a:lnTo>
                <a:lnTo>
                  <a:pt x="409575" y="219075"/>
                </a:lnTo>
                <a:lnTo>
                  <a:pt x="409575" y="209550"/>
                </a:lnTo>
                <a:lnTo>
                  <a:pt x="419100" y="209550"/>
                </a:lnTo>
                <a:lnTo>
                  <a:pt x="428625" y="200025"/>
                </a:lnTo>
                <a:lnTo>
                  <a:pt x="438150" y="200025"/>
                </a:lnTo>
                <a:lnTo>
                  <a:pt x="447675" y="190500"/>
                </a:lnTo>
                <a:lnTo>
                  <a:pt x="447675" y="180975"/>
                </a:lnTo>
                <a:lnTo>
                  <a:pt x="457200" y="171450"/>
                </a:lnTo>
                <a:lnTo>
                  <a:pt x="466725" y="171450"/>
                </a:lnTo>
                <a:lnTo>
                  <a:pt x="476250" y="161925"/>
                </a:lnTo>
                <a:lnTo>
                  <a:pt x="485775" y="152400"/>
                </a:lnTo>
                <a:lnTo>
                  <a:pt x="485775" y="152400"/>
                </a:lnTo>
                <a:lnTo>
                  <a:pt x="504825" y="142875"/>
                </a:lnTo>
                <a:lnTo>
                  <a:pt x="504825" y="142875"/>
                </a:lnTo>
                <a:lnTo>
                  <a:pt x="514350" y="133350"/>
                </a:lnTo>
                <a:lnTo>
                  <a:pt x="523875" y="123825"/>
                </a:lnTo>
                <a:lnTo>
                  <a:pt x="533400" y="123825"/>
                </a:lnTo>
                <a:lnTo>
                  <a:pt x="542925" y="114300"/>
                </a:lnTo>
                <a:lnTo>
                  <a:pt x="552450" y="104775"/>
                </a:lnTo>
                <a:lnTo>
                  <a:pt x="561975" y="104775"/>
                </a:lnTo>
                <a:lnTo>
                  <a:pt x="571500" y="95250"/>
                </a:lnTo>
                <a:lnTo>
                  <a:pt x="581025" y="85725"/>
                </a:lnTo>
                <a:lnTo>
                  <a:pt x="581025" y="76200"/>
                </a:lnTo>
                <a:lnTo>
                  <a:pt x="590550" y="76200"/>
                </a:lnTo>
                <a:lnTo>
                  <a:pt x="600075" y="66675"/>
                </a:lnTo>
                <a:lnTo>
                  <a:pt x="619125" y="57150"/>
                </a:lnTo>
                <a:lnTo>
                  <a:pt x="619125" y="57150"/>
                </a:lnTo>
                <a:lnTo>
                  <a:pt x="628650" y="47625"/>
                </a:lnTo>
                <a:lnTo>
                  <a:pt x="638175" y="47625"/>
                </a:lnTo>
                <a:lnTo>
                  <a:pt x="647700" y="38100"/>
                </a:lnTo>
                <a:lnTo>
                  <a:pt x="657225" y="28575"/>
                </a:lnTo>
                <a:lnTo>
                  <a:pt x="666750" y="28575"/>
                </a:lnTo>
                <a:lnTo>
                  <a:pt x="676275" y="19050"/>
                </a:lnTo>
                <a:lnTo>
                  <a:pt x="685800" y="19050"/>
                </a:lnTo>
                <a:lnTo>
                  <a:pt x="695325" y="9525"/>
                </a:lnTo>
                <a:lnTo>
                  <a:pt x="704850" y="9525"/>
                </a:lnTo>
                <a:lnTo>
                  <a:pt x="704850" y="0"/>
                </a:lnTo>
                <a:lnTo>
                  <a:pt x="714375" y="0"/>
                </a:lnTo>
                <a:lnTo>
                  <a:pt x="723900" y="0"/>
                </a:lnTo>
                <a:lnTo>
                  <a:pt x="723900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  <a:lnTo>
                  <a:pt x="7334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3905250" y="2038350"/>
            <a:ext cx="19051" cy="1781176"/>
          </a:xfrm>
          <a:custGeom>
            <a:avLst/>
            <a:gdLst/>
            <a:ahLst/>
            <a:cxnLst/>
            <a:rect l="0" t="0" r="0" b="0"/>
            <a:pathLst>
              <a:path w="19051" h="1781176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14300"/>
                </a:lnTo>
                <a:lnTo>
                  <a:pt x="0" y="123825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71450"/>
                </a:lnTo>
                <a:lnTo>
                  <a:pt x="0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9525" y="257175"/>
                </a:lnTo>
                <a:lnTo>
                  <a:pt x="9525" y="266700"/>
                </a:lnTo>
                <a:lnTo>
                  <a:pt x="9525" y="276225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295275"/>
                </a:lnTo>
                <a:lnTo>
                  <a:pt x="9525" y="304800"/>
                </a:lnTo>
                <a:lnTo>
                  <a:pt x="9525" y="314325"/>
                </a:lnTo>
                <a:lnTo>
                  <a:pt x="9525" y="323850"/>
                </a:lnTo>
                <a:lnTo>
                  <a:pt x="9525" y="333375"/>
                </a:lnTo>
                <a:lnTo>
                  <a:pt x="9525" y="342900"/>
                </a:lnTo>
                <a:lnTo>
                  <a:pt x="9525" y="352425"/>
                </a:lnTo>
                <a:lnTo>
                  <a:pt x="9525" y="352425"/>
                </a:lnTo>
                <a:lnTo>
                  <a:pt x="9525" y="361950"/>
                </a:lnTo>
                <a:lnTo>
                  <a:pt x="9525" y="371475"/>
                </a:lnTo>
                <a:lnTo>
                  <a:pt x="9525" y="381000"/>
                </a:lnTo>
                <a:lnTo>
                  <a:pt x="9525" y="390525"/>
                </a:lnTo>
                <a:lnTo>
                  <a:pt x="9525" y="400050"/>
                </a:lnTo>
                <a:lnTo>
                  <a:pt x="19050" y="409575"/>
                </a:lnTo>
                <a:lnTo>
                  <a:pt x="19050" y="419100"/>
                </a:lnTo>
                <a:lnTo>
                  <a:pt x="19050" y="428625"/>
                </a:lnTo>
                <a:lnTo>
                  <a:pt x="19050" y="438150"/>
                </a:lnTo>
                <a:lnTo>
                  <a:pt x="19050" y="447675"/>
                </a:lnTo>
                <a:lnTo>
                  <a:pt x="19050" y="457200"/>
                </a:lnTo>
                <a:lnTo>
                  <a:pt x="19050" y="476250"/>
                </a:lnTo>
                <a:lnTo>
                  <a:pt x="19050" y="485775"/>
                </a:lnTo>
                <a:lnTo>
                  <a:pt x="19050" y="495300"/>
                </a:lnTo>
                <a:lnTo>
                  <a:pt x="19050" y="504825"/>
                </a:lnTo>
                <a:lnTo>
                  <a:pt x="19050" y="514350"/>
                </a:lnTo>
                <a:lnTo>
                  <a:pt x="19050" y="523875"/>
                </a:lnTo>
                <a:lnTo>
                  <a:pt x="19050" y="533400"/>
                </a:lnTo>
                <a:lnTo>
                  <a:pt x="19050" y="542925"/>
                </a:lnTo>
                <a:lnTo>
                  <a:pt x="19050" y="552450"/>
                </a:lnTo>
                <a:lnTo>
                  <a:pt x="19050" y="571500"/>
                </a:lnTo>
                <a:lnTo>
                  <a:pt x="19050" y="581025"/>
                </a:lnTo>
                <a:lnTo>
                  <a:pt x="19050" y="590550"/>
                </a:lnTo>
                <a:lnTo>
                  <a:pt x="19050" y="600075"/>
                </a:lnTo>
                <a:lnTo>
                  <a:pt x="19050" y="609600"/>
                </a:lnTo>
                <a:lnTo>
                  <a:pt x="19050" y="619125"/>
                </a:lnTo>
                <a:lnTo>
                  <a:pt x="19050" y="638175"/>
                </a:lnTo>
                <a:lnTo>
                  <a:pt x="19050" y="647700"/>
                </a:lnTo>
                <a:lnTo>
                  <a:pt x="19050" y="657225"/>
                </a:lnTo>
                <a:lnTo>
                  <a:pt x="9525" y="666750"/>
                </a:lnTo>
                <a:lnTo>
                  <a:pt x="9525" y="676275"/>
                </a:lnTo>
                <a:lnTo>
                  <a:pt x="9525" y="695325"/>
                </a:lnTo>
                <a:lnTo>
                  <a:pt x="9525" y="704850"/>
                </a:lnTo>
                <a:lnTo>
                  <a:pt x="19050" y="714375"/>
                </a:lnTo>
                <a:lnTo>
                  <a:pt x="19050" y="723900"/>
                </a:lnTo>
                <a:lnTo>
                  <a:pt x="19050" y="733425"/>
                </a:lnTo>
                <a:lnTo>
                  <a:pt x="19050" y="742950"/>
                </a:lnTo>
                <a:lnTo>
                  <a:pt x="19050" y="752475"/>
                </a:lnTo>
                <a:lnTo>
                  <a:pt x="19050" y="762000"/>
                </a:lnTo>
                <a:lnTo>
                  <a:pt x="19050" y="781050"/>
                </a:lnTo>
                <a:lnTo>
                  <a:pt x="19050" y="790575"/>
                </a:lnTo>
                <a:lnTo>
                  <a:pt x="19050" y="800100"/>
                </a:lnTo>
                <a:lnTo>
                  <a:pt x="9525" y="809625"/>
                </a:lnTo>
                <a:lnTo>
                  <a:pt x="9525" y="828675"/>
                </a:lnTo>
                <a:lnTo>
                  <a:pt x="9525" y="838200"/>
                </a:lnTo>
                <a:lnTo>
                  <a:pt x="9525" y="847725"/>
                </a:lnTo>
                <a:lnTo>
                  <a:pt x="9525" y="857250"/>
                </a:lnTo>
                <a:lnTo>
                  <a:pt x="9525" y="866775"/>
                </a:lnTo>
                <a:lnTo>
                  <a:pt x="9525" y="876300"/>
                </a:lnTo>
                <a:lnTo>
                  <a:pt x="9525" y="895350"/>
                </a:lnTo>
                <a:lnTo>
                  <a:pt x="9525" y="904875"/>
                </a:lnTo>
                <a:lnTo>
                  <a:pt x="9525" y="914400"/>
                </a:lnTo>
                <a:lnTo>
                  <a:pt x="9525" y="923925"/>
                </a:lnTo>
                <a:lnTo>
                  <a:pt x="9525" y="933450"/>
                </a:lnTo>
                <a:lnTo>
                  <a:pt x="9525" y="942975"/>
                </a:lnTo>
                <a:lnTo>
                  <a:pt x="9525" y="952500"/>
                </a:lnTo>
                <a:lnTo>
                  <a:pt x="9525" y="971550"/>
                </a:lnTo>
                <a:lnTo>
                  <a:pt x="9525" y="981075"/>
                </a:lnTo>
                <a:lnTo>
                  <a:pt x="9525" y="990600"/>
                </a:lnTo>
                <a:lnTo>
                  <a:pt x="9525" y="1000125"/>
                </a:lnTo>
                <a:lnTo>
                  <a:pt x="9525" y="1009650"/>
                </a:lnTo>
                <a:lnTo>
                  <a:pt x="9525" y="1019175"/>
                </a:lnTo>
                <a:lnTo>
                  <a:pt x="9525" y="1038225"/>
                </a:lnTo>
                <a:lnTo>
                  <a:pt x="9525" y="1047750"/>
                </a:lnTo>
                <a:lnTo>
                  <a:pt x="9525" y="1057275"/>
                </a:lnTo>
                <a:lnTo>
                  <a:pt x="9525" y="1066800"/>
                </a:lnTo>
                <a:lnTo>
                  <a:pt x="9525" y="1076325"/>
                </a:lnTo>
                <a:lnTo>
                  <a:pt x="9525" y="1085850"/>
                </a:lnTo>
                <a:lnTo>
                  <a:pt x="9525" y="1095375"/>
                </a:lnTo>
                <a:lnTo>
                  <a:pt x="0" y="1104900"/>
                </a:lnTo>
                <a:lnTo>
                  <a:pt x="0" y="1123950"/>
                </a:lnTo>
                <a:lnTo>
                  <a:pt x="0" y="1133475"/>
                </a:lnTo>
                <a:lnTo>
                  <a:pt x="0" y="1143000"/>
                </a:lnTo>
                <a:lnTo>
                  <a:pt x="0" y="1152525"/>
                </a:lnTo>
                <a:lnTo>
                  <a:pt x="0" y="1162050"/>
                </a:lnTo>
                <a:lnTo>
                  <a:pt x="9525" y="1171575"/>
                </a:lnTo>
                <a:lnTo>
                  <a:pt x="9525" y="1181100"/>
                </a:lnTo>
                <a:lnTo>
                  <a:pt x="9525" y="1190625"/>
                </a:lnTo>
                <a:lnTo>
                  <a:pt x="9525" y="1200150"/>
                </a:lnTo>
                <a:lnTo>
                  <a:pt x="9525" y="1219200"/>
                </a:lnTo>
                <a:lnTo>
                  <a:pt x="9525" y="1228725"/>
                </a:lnTo>
                <a:lnTo>
                  <a:pt x="9525" y="1238250"/>
                </a:lnTo>
                <a:lnTo>
                  <a:pt x="9525" y="1247775"/>
                </a:lnTo>
                <a:lnTo>
                  <a:pt x="9525" y="1257300"/>
                </a:lnTo>
                <a:lnTo>
                  <a:pt x="9525" y="1266825"/>
                </a:lnTo>
                <a:lnTo>
                  <a:pt x="9525" y="1276350"/>
                </a:lnTo>
                <a:lnTo>
                  <a:pt x="9525" y="1285875"/>
                </a:lnTo>
                <a:lnTo>
                  <a:pt x="9525" y="1295400"/>
                </a:lnTo>
                <a:lnTo>
                  <a:pt x="9525" y="1314450"/>
                </a:lnTo>
                <a:lnTo>
                  <a:pt x="9525" y="1323975"/>
                </a:lnTo>
                <a:lnTo>
                  <a:pt x="9525" y="1333500"/>
                </a:lnTo>
                <a:lnTo>
                  <a:pt x="9525" y="1343025"/>
                </a:lnTo>
                <a:lnTo>
                  <a:pt x="9525" y="1352550"/>
                </a:lnTo>
                <a:lnTo>
                  <a:pt x="9525" y="1362075"/>
                </a:lnTo>
                <a:lnTo>
                  <a:pt x="9525" y="1371600"/>
                </a:lnTo>
                <a:lnTo>
                  <a:pt x="9525" y="1381125"/>
                </a:lnTo>
                <a:lnTo>
                  <a:pt x="9525" y="1400175"/>
                </a:lnTo>
                <a:lnTo>
                  <a:pt x="9525" y="1409700"/>
                </a:lnTo>
                <a:lnTo>
                  <a:pt x="9525" y="1419225"/>
                </a:lnTo>
                <a:lnTo>
                  <a:pt x="9525" y="1428750"/>
                </a:lnTo>
                <a:lnTo>
                  <a:pt x="9525" y="1438275"/>
                </a:lnTo>
                <a:lnTo>
                  <a:pt x="9525" y="1447800"/>
                </a:lnTo>
                <a:lnTo>
                  <a:pt x="9525" y="1457325"/>
                </a:lnTo>
                <a:lnTo>
                  <a:pt x="9525" y="1466850"/>
                </a:lnTo>
                <a:lnTo>
                  <a:pt x="9525" y="1476375"/>
                </a:lnTo>
                <a:lnTo>
                  <a:pt x="9525" y="1485900"/>
                </a:lnTo>
                <a:lnTo>
                  <a:pt x="9525" y="1504950"/>
                </a:lnTo>
                <a:lnTo>
                  <a:pt x="9525" y="1514475"/>
                </a:lnTo>
                <a:lnTo>
                  <a:pt x="9525" y="1524000"/>
                </a:lnTo>
                <a:lnTo>
                  <a:pt x="9525" y="1533525"/>
                </a:lnTo>
                <a:lnTo>
                  <a:pt x="9525" y="1543050"/>
                </a:lnTo>
                <a:lnTo>
                  <a:pt x="9525" y="1552575"/>
                </a:lnTo>
                <a:lnTo>
                  <a:pt x="0" y="1562100"/>
                </a:lnTo>
                <a:lnTo>
                  <a:pt x="0" y="1571625"/>
                </a:lnTo>
                <a:lnTo>
                  <a:pt x="0" y="1581150"/>
                </a:lnTo>
                <a:lnTo>
                  <a:pt x="0" y="1590675"/>
                </a:lnTo>
                <a:lnTo>
                  <a:pt x="9525" y="1600200"/>
                </a:lnTo>
                <a:lnTo>
                  <a:pt x="9525" y="1609725"/>
                </a:lnTo>
                <a:lnTo>
                  <a:pt x="9525" y="1619250"/>
                </a:lnTo>
                <a:lnTo>
                  <a:pt x="9525" y="1628775"/>
                </a:lnTo>
                <a:lnTo>
                  <a:pt x="9525" y="1638300"/>
                </a:lnTo>
                <a:lnTo>
                  <a:pt x="9525" y="1647825"/>
                </a:lnTo>
                <a:lnTo>
                  <a:pt x="9525" y="1657350"/>
                </a:lnTo>
                <a:lnTo>
                  <a:pt x="0" y="1666875"/>
                </a:lnTo>
                <a:lnTo>
                  <a:pt x="0" y="1676400"/>
                </a:lnTo>
                <a:lnTo>
                  <a:pt x="0" y="1685925"/>
                </a:lnTo>
                <a:lnTo>
                  <a:pt x="0" y="1695450"/>
                </a:lnTo>
                <a:lnTo>
                  <a:pt x="0" y="1704975"/>
                </a:lnTo>
                <a:lnTo>
                  <a:pt x="0" y="1704975"/>
                </a:lnTo>
                <a:lnTo>
                  <a:pt x="0" y="1714500"/>
                </a:lnTo>
                <a:lnTo>
                  <a:pt x="0" y="1724025"/>
                </a:lnTo>
                <a:lnTo>
                  <a:pt x="0" y="1733550"/>
                </a:lnTo>
                <a:lnTo>
                  <a:pt x="0" y="1743075"/>
                </a:lnTo>
                <a:lnTo>
                  <a:pt x="0" y="1743075"/>
                </a:lnTo>
                <a:lnTo>
                  <a:pt x="0" y="1752600"/>
                </a:lnTo>
                <a:lnTo>
                  <a:pt x="0" y="1752600"/>
                </a:lnTo>
                <a:lnTo>
                  <a:pt x="0" y="1762125"/>
                </a:lnTo>
                <a:lnTo>
                  <a:pt x="0" y="1762125"/>
                </a:lnTo>
                <a:lnTo>
                  <a:pt x="0" y="1771650"/>
                </a:lnTo>
                <a:lnTo>
                  <a:pt x="0" y="1771650"/>
                </a:lnTo>
                <a:lnTo>
                  <a:pt x="0" y="1771650"/>
                </a:lnTo>
                <a:lnTo>
                  <a:pt x="0" y="1781175"/>
                </a:lnTo>
                <a:lnTo>
                  <a:pt x="0" y="1781175"/>
                </a:lnTo>
                <a:lnTo>
                  <a:pt x="0" y="1781175"/>
                </a:lnTo>
                <a:lnTo>
                  <a:pt x="0" y="1781175"/>
                </a:lnTo>
                <a:lnTo>
                  <a:pt x="0" y="1781175"/>
                </a:lnTo>
                <a:lnTo>
                  <a:pt x="9525" y="1781175"/>
                </a:lnTo>
                <a:lnTo>
                  <a:pt x="9525" y="1781175"/>
                </a:lnTo>
                <a:lnTo>
                  <a:pt x="9525" y="1781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1790700" y="3743325"/>
            <a:ext cx="2133601" cy="28576"/>
          </a:xfrm>
          <a:custGeom>
            <a:avLst/>
            <a:gdLst/>
            <a:ahLst/>
            <a:cxnLst/>
            <a:rect l="0" t="0" r="0" b="0"/>
            <a:pathLst>
              <a:path w="2133601" h="2857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66675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61925" y="19050"/>
                </a:lnTo>
                <a:lnTo>
                  <a:pt x="171450" y="28575"/>
                </a:lnTo>
                <a:lnTo>
                  <a:pt x="180975" y="28575"/>
                </a:lnTo>
                <a:lnTo>
                  <a:pt x="190500" y="28575"/>
                </a:lnTo>
                <a:lnTo>
                  <a:pt x="200025" y="28575"/>
                </a:lnTo>
                <a:lnTo>
                  <a:pt x="200025" y="28575"/>
                </a:lnTo>
                <a:lnTo>
                  <a:pt x="209550" y="28575"/>
                </a:lnTo>
                <a:lnTo>
                  <a:pt x="219075" y="28575"/>
                </a:lnTo>
                <a:lnTo>
                  <a:pt x="228600" y="28575"/>
                </a:lnTo>
                <a:lnTo>
                  <a:pt x="247650" y="28575"/>
                </a:lnTo>
                <a:lnTo>
                  <a:pt x="257175" y="28575"/>
                </a:lnTo>
                <a:lnTo>
                  <a:pt x="266700" y="28575"/>
                </a:lnTo>
                <a:lnTo>
                  <a:pt x="276225" y="28575"/>
                </a:lnTo>
                <a:lnTo>
                  <a:pt x="285750" y="28575"/>
                </a:lnTo>
                <a:lnTo>
                  <a:pt x="304800" y="28575"/>
                </a:lnTo>
                <a:lnTo>
                  <a:pt x="314325" y="28575"/>
                </a:lnTo>
                <a:lnTo>
                  <a:pt x="323850" y="28575"/>
                </a:lnTo>
                <a:lnTo>
                  <a:pt x="333375" y="28575"/>
                </a:lnTo>
                <a:lnTo>
                  <a:pt x="342900" y="28575"/>
                </a:lnTo>
                <a:lnTo>
                  <a:pt x="352425" y="28575"/>
                </a:lnTo>
                <a:lnTo>
                  <a:pt x="371475" y="28575"/>
                </a:lnTo>
                <a:lnTo>
                  <a:pt x="381000" y="28575"/>
                </a:lnTo>
                <a:lnTo>
                  <a:pt x="400050" y="19050"/>
                </a:lnTo>
                <a:lnTo>
                  <a:pt x="409575" y="19050"/>
                </a:lnTo>
                <a:lnTo>
                  <a:pt x="419100" y="19050"/>
                </a:lnTo>
                <a:lnTo>
                  <a:pt x="438150" y="19050"/>
                </a:lnTo>
                <a:lnTo>
                  <a:pt x="447675" y="19050"/>
                </a:lnTo>
                <a:lnTo>
                  <a:pt x="457200" y="19050"/>
                </a:lnTo>
                <a:lnTo>
                  <a:pt x="466725" y="19050"/>
                </a:lnTo>
                <a:lnTo>
                  <a:pt x="476250" y="19050"/>
                </a:lnTo>
                <a:lnTo>
                  <a:pt x="495300" y="19050"/>
                </a:lnTo>
                <a:lnTo>
                  <a:pt x="514350" y="19050"/>
                </a:lnTo>
                <a:lnTo>
                  <a:pt x="523875" y="19050"/>
                </a:lnTo>
                <a:lnTo>
                  <a:pt x="533400" y="19050"/>
                </a:lnTo>
                <a:lnTo>
                  <a:pt x="542925" y="19050"/>
                </a:lnTo>
                <a:lnTo>
                  <a:pt x="561975" y="19050"/>
                </a:lnTo>
                <a:lnTo>
                  <a:pt x="571500" y="19050"/>
                </a:lnTo>
                <a:lnTo>
                  <a:pt x="590550" y="19050"/>
                </a:lnTo>
                <a:lnTo>
                  <a:pt x="600075" y="19050"/>
                </a:lnTo>
                <a:lnTo>
                  <a:pt x="609600" y="19050"/>
                </a:lnTo>
                <a:lnTo>
                  <a:pt x="628650" y="19050"/>
                </a:lnTo>
                <a:lnTo>
                  <a:pt x="638175" y="19050"/>
                </a:lnTo>
                <a:lnTo>
                  <a:pt x="657225" y="19050"/>
                </a:lnTo>
                <a:lnTo>
                  <a:pt x="666750" y="19050"/>
                </a:lnTo>
                <a:lnTo>
                  <a:pt x="685800" y="9525"/>
                </a:lnTo>
                <a:lnTo>
                  <a:pt x="695325" y="9525"/>
                </a:lnTo>
                <a:lnTo>
                  <a:pt x="704850" y="9525"/>
                </a:lnTo>
                <a:lnTo>
                  <a:pt x="723900" y="9525"/>
                </a:lnTo>
                <a:lnTo>
                  <a:pt x="733425" y="9525"/>
                </a:lnTo>
                <a:lnTo>
                  <a:pt x="752475" y="9525"/>
                </a:lnTo>
                <a:lnTo>
                  <a:pt x="762000" y="9525"/>
                </a:lnTo>
                <a:lnTo>
                  <a:pt x="771525" y="9525"/>
                </a:lnTo>
                <a:lnTo>
                  <a:pt x="790575" y="9525"/>
                </a:lnTo>
                <a:lnTo>
                  <a:pt x="800100" y="9525"/>
                </a:lnTo>
                <a:lnTo>
                  <a:pt x="819150" y="9525"/>
                </a:lnTo>
                <a:lnTo>
                  <a:pt x="828675" y="9525"/>
                </a:lnTo>
                <a:lnTo>
                  <a:pt x="847725" y="0"/>
                </a:lnTo>
                <a:lnTo>
                  <a:pt x="857250" y="0"/>
                </a:lnTo>
                <a:lnTo>
                  <a:pt x="876300" y="0"/>
                </a:lnTo>
                <a:lnTo>
                  <a:pt x="885825" y="0"/>
                </a:lnTo>
                <a:lnTo>
                  <a:pt x="904875" y="0"/>
                </a:lnTo>
                <a:lnTo>
                  <a:pt x="914400" y="0"/>
                </a:lnTo>
                <a:lnTo>
                  <a:pt x="923925" y="0"/>
                </a:lnTo>
                <a:lnTo>
                  <a:pt x="942975" y="0"/>
                </a:lnTo>
                <a:lnTo>
                  <a:pt x="952500" y="0"/>
                </a:lnTo>
                <a:lnTo>
                  <a:pt x="971550" y="0"/>
                </a:lnTo>
                <a:lnTo>
                  <a:pt x="981075" y="0"/>
                </a:lnTo>
                <a:lnTo>
                  <a:pt x="1000125" y="0"/>
                </a:lnTo>
                <a:lnTo>
                  <a:pt x="1009650" y="0"/>
                </a:lnTo>
                <a:lnTo>
                  <a:pt x="1019175" y="0"/>
                </a:lnTo>
                <a:lnTo>
                  <a:pt x="1028700" y="0"/>
                </a:lnTo>
                <a:lnTo>
                  <a:pt x="1047750" y="0"/>
                </a:lnTo>
                <a:lnTo>
                  <a:pt x="1066800" y="0"/>
                </a:lnTo>
                <a:lnTo>
                  <a:pt x="1076325" y="0"/>
                </a:lnTo>
                <a:lnTo>
                  <a:pt x="1085850" y="0"/>
                </a:lnTo>
                <a:lnTo>
                  <a:pt x="1104900" y="0"/>
                </a:lnTo>
                <a:lnTo>
                  <a:pt x="1114425" y="0"/>
                </a:lnTo>
                <a:lnTo>
                  <a:pt x="1133475" y="0"/>
                </a:lnTo>
                <a:lnTo>
                  <a:pt x="1143000" y="0"/>
                </a:lnTo>
                <a:lnTo>
                  <a:pt x="1162050" y="0"/>
                </a:lnTo>
                <a:lnTo>
                  <a:pt x="1171575" y="0"/>
                </a:lnTo>
                <a:lnTo>
                  <a:pt x="1181100" y="0"/>
                </a:lnTo>
                <a:lnTo>
                  <a:pt x="1200150" y="0"/>
                </a:lnTo>
                <a:lnTo>
                  <a:pt x="1209675" y="0"/>
                </a:lnTo>
                <a:lnTo>
                  <a:pt x="1219200" y="0"/>
                </a:lnTo>
                <a:lnTo>
                  <a:pt x="1238250" y="0"/>
                </a:lnTo>
                <a:lnTo>
                  <a:pt x="1247775" y="0"/>
                </a:lnTo>
                <a:lnTo>
                  <a:pt x="1266825" y="0"/>
                </a:lnTo>
                <a:lnTo>
                  <a:pt x="1276350" y="0"/>
                </a:lnTo>
                <a:lnTo>
                  <a:pt x="1295400" y="0"/>
                </a:lnTo>
                <a:lnTo>
                  <a:pt x="1304925" y="0"/>
                </a:lnTo>
                <a:lnTo>
                  <a:pt x="1314450" y="0"/>
                </a:lnTo>
                <a:lnTo>
                  <a:pt x="1323975" y="0"/>
                </a:lnTo>
                <a:lnTo>
                  <a:pt x="1343025" y="0"/>
                </a:lnTo>
                <a:lnTo>
                  <a:pt x="1352550" y="0"/>
                </a:lnTo>
                <a:lnTo>
                  <a:pt x="1362075" y="0"/>
                </a:lnTo>
                <a:lnTo>
                  <a:pt x="1371600" y="0"/>
                </a:lnTo>
                <a:lnTo>
                  <a:pt x="1390650" y="0"/>
                </a:lnTo>
                <a:lnTo>
                  <a:pt x="1400175" y="0"/>
                </a:lnTo>
                <a:lnTo>
                  <a:pt x="1409700" y="0"/>
                </a:lnTo>
                <a:lnTo>
                  <a:pt x="1419225" y="0"/>
                </a:lnTo>
                <a:lnTo>
                  <a:pt x="1428750" y="0"/>
                </a:lnTo>
                <a:lnTo>
                  <a:pt x="1447800" y="0"/>
                </a:lnTo>
                <a:lnTo>
                  <a:pt x="1457325" y="0"/>
                </a:lnTo>
                <a:lnTo>
                  <a:pt x="1466850" y="0"/>
                </a:lnTo>
                <a:lnTo>
                  <a:pt x="1485900" y="0"/>
                </a:lnTo>
                <a:lnTo>
                  <a:pt x="1495425" y="0"/>
                </a:lnTo>
                <a:lnTo>
                  <a:pt x="1504950" y="0"/>
                </a:lnTo>
                <a:lnTo>
                  <a:pt x="1514475" y="0"/>
                </a:lnTo>
                <a:lnTo>
                  <a:pt x="1524000" y="0"/>
                </a:lnTo>
                <a:lnTo>
                  <a:pt x="1533525" y="0"/>
                </a:lnTo>
                <a:lnTo>
                  <a:pt x="1543050" y="0"/>
                </a:lnTo>
                <a:lnTo>
                  <a:pt x="1552575" y="9525"/>
                </a:lnTo>
                <a:lnTo>
                  <a:pt x="1571625" y="9525"/>
                </a:lnTo>
                <a:lnTo>
                  <a:pt x="1581150" y="9525"/>
                </a:lnTo>
                <a:lnTo>
                  <a:pt x="1590675" y="9525"/>
                </a:lnTo>
                <a:lnTo>
                  <a:pt x="1600200" y="9525"/>
                </a:lnTo>
                <a:lnTo>
                  <a:pt x="1609725" y="9525"/>
                </a:lnTo>
                <a:lnTo>
                  <a:pt x="1628775" y="9525"/>
                </a:lnTo>
                <a:lnTo>
                  <a:pt x="1638300" y="9525"/>
                </a:lnTo>
                <a:lnTo>
                  <a:pt x="1647825" y="9525"/>
                </a:lnTo>
                <a:lnTo>
                  <a:pt x="1657350" y="9525"/>
                </a:lnTo>
                <a:lnTo>
                  <a:pt x="1666875" y="9525"/>
                </a:lnTo>
                <a:lnTo>
                  <a:pt x="1685925" y="9525"/>
                </a:lnTo>
                <a:lnTo>
                  <a:pt x="1695450" y="9525"/>
                </a:lnTo>
                <a:lnTo>
                  <a:pt x="1704975" y="9525"/>
                </a:lnTo>
                <a:lnTo>
                  <a:pt x="1714500" y="9525"/>
                </a:lnTo>
                <a:lnTo>
                  <a:pt x="1724025" y="9525"/>
                </a:lnTo>
                <a:lnTo>
                  <a:pt x="1733550" y="9525"/>
                </a:lnTo>
                <a:lnTo>
                  <a:pt x="1743075" y="9525"/>
                </a:lnTo>
                <a:lnTo>
                  <a:pt x="1762125" y="9525"/>
                </a:lnTo>
                <a:lnTo>
                  <a:pt x="1771650" y="9525"/>
                </a:lnTo>
                <a:lnTo>
                  <a:pt x="1781175" y="9525"/>
                </a:lnTo>
                <a:lnTo>
                  <a:pt x="1800225" y="9525"/>
                </a:lnTo>
                <a:lnTo>
                  <a:pt x="1809750" y="9525"/>
                </a:lnTo>
                <a:lnTo>
                  <a:pt x="1828800" y="9525"/>
                </a:lnTo>
                <a:lnTo>
                  <a:pt x="1838325" y="9525"/>
                </a:lnTo>
                <a:lnTo>
                  <a:pt x="1847850" y="9525"/>
                </a:lnTo>
                <a:lnTo>
                  <a:pt x="1857375" y="9525"/>
                </a:lnTo>
                <a:lnTo>
                  <a:pt x="1866900" y="9525"/>
                </a:lnTo>
                <a:lnTo>
                  <a:pt x="1876425" y="9525"/>
                </a:lnTo>
                <a:lnTo>
                  <a:pt x="1895475" y="9525"/>
                </a:lnTo>
                <a:lnTo>
                  <a:pt x="1905000" y="9525"/>
                </a:lnTo>
                <a:lnTo>
                  <a:pt x="1924050" y="9525"/>
                </a:lnTo>
                <a:lnTo>
                  <a:pt x="1933575" y="9525"/>
                </a:lnTo>
                <a:lnTo>
                  <a:pt x="1943100" y="9525"/>
                </a:lnTo>
                <a:lnTo>
                  <a:pt x="1952625" y="9525"/>
                </a:lnTo>
                <a:lnTo>
                  <a:pt x="1971675" y="9525"/>
                </a:lnTo>
                <a:lnTo>
                  <a:pt x="1981200" y="9525"/>
                </a:lnTo>
                <a:lnTo>
                  <a:pt x="1990725" y="9525"/>
                </a:lnTo>
                <a:lnTo>
                  <a:pt x="2000250" y="9525"/>
                </a:lnTo>
                <a:lnTo>
                  <a:pt x="2019300" y="9525"/>
                </a:lnTo>
                <a:lnTo>
                  <a:pt x="2028825" y="9525"/>
                </a:lnTo>
                <a:lnTo>
                  <a:pt x="2038350" y="9525"/>
                </a:lnTo>
                <a:lnTo>
                  <a:pt x="2047875" y="9525"/>
                </a:lnTo>
                <a:lnTo>
                  <a:pt x="2057400" y="9525"/>
                </a:lnTo>
                <a:lnTo>
                  <a:pt x="2066925" y="9525"/>
                </a:lnTo>
                <a:lnTo>
                  <a:pt x="2076450" y="9525"/>
                </a:lnTo>
                <a:lnTo>
                  <a:pt x="2085975" y="9525"/>
                </a:lnTo>
                <a:lnTo>
                  <a:pt x="2105025" y="9525"/>
                </a:lnTo>
                <a:lnTo>
                  <a:pt x="2105025" y="9525"/>
                </a:lnTo>
                <a:lnTo>
                  <a:pt x="2114550" y="9525"/>
                </a:lnTo>
                <a:lnTo>
                  <a:pt x="2114550" y="9525"/>
                </a:lnTo>
                <a:lnTo>
                  <a:pt x="2124075" y="9525"/>
                </a:lnTo>
                <a:lnTo>
                  <a:pt x="2124075" y="9525"/>
                </a:lnTo>
                <a:lnTo>
                  <a:pt x="2133600" y="9525"/>
                </a:lnTo>
                <a:lnTo>
                  <a:pt x="2133600" y="9525"/>
                </a:lnTo>
                <a:lnTo>
                  <a:pt x="2133600" y="9525"/>
                </a:lnTo>
                <a:lnTo>
                  <a:pt x="2133600" y="9525"/>
                </a:lnTo>
                <a:lnTo>
                  <a:pt x="2133600" y="9525"/>
                </a:lnTo>
                <a:lnTo>
                  <a:pt x="2133600" y="9525"/>
                </a:lnTo>
                <a:lnTo>
                  <a:pt x="2133600" y="9525"/>
                </a:lnTo>
                <a:lnTo>
                  <a:pt x="2133600" y="9525"/>
                </a:lnTo>
                <a:lnTo>
                  <a:pt x="2133600" y="9525"/>
                </a:lnTo>
                <a:lnTo>
                  <a:pt x="2133600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1895475" y="2124075"/>
            <a:ext cx="1838326" cy="1581151"/>
          </a:xfrm>
          <a:custGeom>
            <a:avLst/>
            <a:gdLst/>
            <a:ahLst/>
            <a:cxnLst/>
            <a:rect l="0" t="0" r="0" b="0"/>
            <a:pathLst>
              <a:path w="1838326" h="1581151">
                <a:moveTo>
                  <a:pt x="0" y="1581150"/>
                </a:moveTo>
                <a:lnTo>
                  <a:pt x="0" y="1581150"/>
                </a:lnTo>
                <a:lnTo>
                  <a:pt x="0" y="1581150"/>
                </a:lnTo>
                <a:lnTo>
                  <a:pt x="0" y="1581150"/>
                </a:lnTo>
                <a:lnTo>
                  <a:pt x="9525" y="1581150"/>
                </a:lnTo>
                <a:lnTo>
                  <a:pt x="9525" y="1581150"/>
                </a:lnTo>
                <a:lnTo>
                  <a:pt x="9525" y="1581150"/>
                </a:lnTo>
                <a:lnTo>
                  <a:pt x="9525" y="1581150"/>
                </a:lnTo>
                <a:lnTo>
                  <a:pt x="19050" y="1571625"/>
                </a:lnTo>
                <a:lnTo>
                  <a:pt x="19050" y="1571625"/>
                </a:lnTo>
                <a:lnTo>
                  <a:pt x="28575" y="1571625"/>
                </a:lnTo>
                <a:lnTo>
                  <a:pt x="28575" y="1571625"/>
                </a:lnTo>
                <a:lnTo>
                  <a:pt x="38100" y="1562100"/>
                </a:lnTo>
                <a:lnTo>
                  <a:pt x="47625" y="1562100"/>
                </a:lnTo>
                <a:lnTo>
                  <a:pt x="57150" y="1552575"/>
                </a:lnTo>
                <a:lnTo>
                  <a:pt x="66675" y="1552575"/>
                </a:lnTo>
                <a:lnTo>
                  <a:pt x="66675" y="1543050"/>
                </a:lnTo>
                <a:lnTo>
                  <a:pt x="76200" y="1543050"/>
                </a:lnTo>
                <a:lnTo>
                  <a:pt x="85725" y="1533525"/>
                </a:lnTo>
                <a:lnTo>
                  <a:pt x="95250" y="1533525"/>
                </a:lnTo>
                <a:lnTo>
                  <a:pt x="104775" y="1524000"/>
                </a:lnTo>
                <a:lnTo>
                  <a:pt x="114300" y="1514475"/>
                </a:lnTo>
                <a:lnTo>
                  <a:pt x="123825" y="1514475"/>
                </a:lnTo>
                <a:lnTo>
                  <a:pt x="133350" y="1504950"/>
                </a:lnTo>
                <a:lnTo>
                  <a:pt x="142875" y="1495425"/>
                </a:lnTo>
                <a:lnTo>
                  <a:pt x="152400" y="1485900"/>
                </a:lnTo>
                <a:lnTo>
                  <a:pt x="161925" y="1476375"/>
                </a:lnTo>
                <a:lnTo>
                  <a:pt x="171450" y="1476375"/>
                </a:lnTo>
                <a:lnTo>
                  <a:pt x="180975" y="1466850"/>
                </a:lnTo>
                <a:lnTo>
                  <a:pt x="190500" y="1457325"/>
                </a:lnTo>
                <a:lnTo>
                  <a:pt x="200025" y="1447800"/>
                </a:lnTo>
                <a:lnTo>
                  <a:pt x="209550" y="1438275"/>
                </a:lnTo>
                <a:lnTo>
                  <a:pt x="219075" y="1428750"/>
                </a:lnTo>
                <a:lnTo>
                  <a:pt x="228600" y="1419225"/>
                </a:lnTo>
                <a:lnTo>
                  <a:pt x="238125" y="1409700"/>
                </a:lnTo>
                <a:lnTo>
                  <a:pt x="247650" y="1400175"/>
                </a:lnTo>
                <a:lnTo>
                  <a:pt x="257175" y="1390650"/>
                </a:lnTo>
                <a:lnTo>
                  <a:pt x="266700" y="1381125"/>
                </a:lnTo>
                <a:lnTo>
                  <a:pt x="276225" y="1381125"/>
                </a:lnTo>
                <a:lnTo>
                  <a:pt x="285750" y="1371600"/>
                </a:lnTo>
                <a:lnTo>
                  <a:pt x="295275" y="1362075"/>
                </a:lnTo>
                <a:lnTo>
                  <a:pt x="314325" y="1352550"/>
                </a:lnTo>
                <a:lnTo>
                  <a:pt x="323850" y="1343025"/>
                </a:lnTo>
                <a:lnTo>
                  <a:pt x="333375" y="1343025"/>
                </a:lnTo>
                <a:lnTo>
                  <a:pt x="333375" y="1333500"/>
                </a:lnTo>
                <a:lnTo>
                  <a:pt x="342900" y="1323975"/>
                </a:lnTo>
                <a:lnTo>
                  <a:pt x="352425" y="1314450"/>
                </a:lnTo>
                <a:lnTo>
                  <a:pt x="361950" y="1304925"/>
                </a:lnTo>
                <a:lnTo>
                  <a:pt x="381000" y="1295400"/>
                </a:lnTo>
                <a:lnTo>
                  <a:pt x="390525" y="1285875"/>
                </a:lnTo>
                <a:lnTo>
                  <a:pt x="400050" y="1285875"/>
                </a:lnTo>
                <a:lnTo>
                  <a:pt x="409575" y="1266825"/>
                </a:lnTo>
                <a:lnTo>
                  <a:pt x="419100" y="1266825"/>
                </a:lnTo>
                <a:lnTo>
                  <a:pt x="428625" y="1257300"/>
                </a:lnTo>
                <a:lnTo>
                  <a:pt x="438150" y="1247775"/>
                </a:lnTo>
                <a:lnTo>
                  <a:pt x="447675" y="1238250"/>
                </a:lnTo>
                <a:lnTo>
                  <a:pt x="457200" y="1228725"/>
                </a:lnTo>
                <a:lnTo>
                  <a:pt x="466725" y="1219200"/>
                </a:lnTo>
                <a:lnTo>
                  <a:pt x="476250" y="1219200"/>
                </a:lnTo>
                <a:lnTo>
                  <a:pt x="485775" y="1209675"/>
                </a:lnTo>
                <a:lnTo>
                  <a:pt x="495300" y="1200150"/>
                </a:lnTo>
                <a:lnTo>
                  <a:pt x="504825" y="1190625"/>
                </a:lnTo>
                <a:lnTo>
                  <a:pt x="514350" y="1181100"/>
                </a:lnTo>
                <a:lnTo>
                  <a:pt x="523875" y="1171575"/>
                </a:lnTo>
                <a:lnTo>
                  <a:pt x="533400" y="1162050"/>
                </a:lnTo>
                <a:lnTo>
                  <a:pt x="542925" y="1162050"/>
                </a:lnTo>
                <a:lnTo>
                  <a:pt x="552450" y="1152525"/>
                </a:lnTo>
                <a:lnTo>
                  <a:pt x="561975" y="1143000"/>
                </a:lnTo>
                <a:lnTo>
                  <a:pt x="571500" y="1133475"/>
                </a:lnTo>
                <a:lnTo>
                  <a:pt x="581025" y="1123950"/>
                </a:lnTo>
                <a:lnTo>
                  <a:pt x="590550" y="1123950"/>
                </a:lnTo>
                <a:lnTo>
                  <a:pt x="609600" y="1114425"/>
                </a:lnTo>
                <a:lnTo>
                  <a:pt x="619125" y="1104900"/>
                </a:lnTo>
                <a:lnTo>
                  <a:pt x="628650" y="1095375"/>
                </a:lnTo>
                <a:lnTo>
                  <a:pt x="628650" y="1085850"/>
                </a:lnTo>
                <a:lnTo>
                  <a:pt x="638175" y="1076325"/>
                </a:lnTo>
                <a:lnTo>
                  <a:pt x="647700" y="1066800"/>
                </a:lnTo>
                <a:lnTo>
                  <a:pt x="666750" y="1057275"/>
                </a:lnTo>
                <a:lnTo>
                  <a:pt x="676275" y="1047750"/>
                </a:lnTo>
                <a:lnTo>
                  <a:pt x="685800" y="1038225"/>
                </a:lnTo>
                <a:lnTo>
                  <a:pt x="695325" y="1028700"/>
                </a:lnTo>
                <a:lnTo>
                  <a:pt x="704850" y="1019175"/>
                </a:lnTo>
                <a:lnTo>
                  <a:pt x="723900" y="1009650"/>
                </a:lnTo>
                <a:lnTo>
                  <a:pt x="723900" y="1000125"/>
                </a:lnTo>
                <a:lnTo>
                  <a:pt x="733425" y="990600"/>
                </a:lnTo>
                <a:lnTo>
                  <a:pt x="742950" y="981075"/>
                </a:lnTo>
                <a:lnTo>
                  <a:pt x="762000" y="971550"/>
                </a:lnTo>
                <a:lnTo>
                  <a:pt x="771525" y="962025"/>
                </a:lnTo>
                <a:lnTo>
                  <a:pt x="781050" y="952500"/>
                </a:lnTo>
                <a:lnTo>
                  <a:pt x="790575" y="933450"/>
                </a:lnTo>
                <a:lnTo>
                  <a:pt x="800100" y="923925"/>
                </a:lnTo>
                <a:lnTo>
                  <a:pt x="819150" y="914400"/>
                </a:lnTo>
                <a:lnTo>
                  <a:pt x="819150" y="904875"/>
                </a:lnTo>
                <a:lnTo>
                  <a:pt x="838200" y="895350"/>
                </a:lnTo>
                <a:lnTo>
                  <a:pt x="847725" y="885825"/>
                </a:lnTo>
                <a:lnTo>
                  <a:pt x="857250" y="876300"/>
                </a:lnTo>
                <a:lnTo>
                  <a:pt x="866775" y="866775"/>
                </a:lnTo>
                <a:lnTo>
                  <a:pt x="885825" y="857250"/>
                </a:lnTo>
                <a:lnTo>
                  <a:pt x="895350" y="847725"/>
                </a:lnTo>
                <a:lnTo>
                  <a:pt x="914400" y="828675"/>
                </a:lnTo>
                <a:lnTo>
                  <a:pt x="914400" y="828675"/>
                </a:lnTo>
                <a:lnTo>
                  <a:pt x="933450" y="809625"/>
                </a:lnTo>
                <a:lnTo>
                  <a:pt x="942975" y="800100"/>
                </a:lnTo>
                <a:lnTo>
                  <a:pt x="952500" y="790575"/>
                </a:lnTo>
                <a:lnTo>
                  <a:pt x="962025" y="781050"/>
                </a:lnTo>
                <a:lnTo>
                  <a:pt x="981075" y="771525"/>
                </a:lnTo>
                <a:lnTo>
                  <a:pt x="990600" y="762000"/>
                </a:lnTo>
                <a:lnTo>
                  <a:pt x="1000125" y="752475"/>
                </a:lnTo>
                <a:lnTo>
                  <a:pt x="1009650" y="742950"/>
                </a:lnTo>
                <a:lnTo>
                  <a:pt x="1019175" y="733425"/>
                </a:lnTo>
                <a:lnTo>
                  <a:pt x="1028700" y="714375"/>
                </a:lnTo>
                <a:lnTo>
                  <a:pt x="1047750" y="704850"/>
                </a:lnTo>
                <a:lnTo>
                  <a:pt x="1057275" y="695325"/>
                </a:lnTo>
                <a:lnTo>
                  <a:pt x="1066800" y="685800"/>
                </a:lnTo>
                <a:lnTo>
                  <a:pt x="1076325" y="676275"/>
                </a:lnTo>
                <a:lnTo>
                  <a:pt x="1085850" y="666750"/>
                </a:lnTo>
                <a:lnTo>
                  <a:pt x="1104900" y="666750"/>
                </a:lnTo>
                <a:lnTo>
                  <a:pt x="1104900" y="657225"/>
                </a:lnTo>
                <a:lnTo>
                  <a:pt x="1123950" y="647700"/>
                </a:lnTo>
                <a:lnTo>
                  <a:pt x="1133475" y="628650"/>
                </a:lnTo>
                <a:lnTo>
                  <a:pt x="1143000" y="619125"/>
                </a:lnTo>
                <a:lnTo>
                  <a:pt x="1152525" y="619125"/>
                </a:lnTo>
                <a:lnTo>
                  <a:pt x="1162050" y="609600"/>
                </a:lnTo>
                <a:lnTo>
                  <a:pt x="1171575" y="600075"/>
                </a:lnTo>
                <a:lnTo>
                  <a:pt x="1181100" y="590550"/>
                </a:lnTo>
                <a:lnTo>
                  <a:pt x="1190625" y="581025"/>
                </a:lnTo>
                <a:lnTo>
                  <a:pt x="1200150" y="571500"/>
                </a:lnTo>
                <a:lnTo>
                  <a:pt x="1209675" y="561975"/>
                </a:lnTo>
                <a:lnTo>
                  <a:pt x="1219200" y="552450"/>
                </a:lnTo>
                <a:lnTo>
                  <a:pt x="1238250" y="542925"/>
                </a:lnTo>
                <a:lnTo>
                  <a:pt x="1247775" y="523875"/>
                </a:lnTo>
                <a:lnTo>
                  <a:pt x="1257300" y="514350"/>
                </a:lnTo>
                <a:lnTo>
                  <a:pt x="1266825" y="504825"/>
                </a:lnTo>
                <a:lnTo>
                  <a:pt x="1276350" y="495300"/>
                </a:lnTo>
                <a:lnTo>
                  <a:pt x="1285875" y="485775"/>
                </a:lnTo>
                <a:lnTo>
                  <a:pt x="1295400" y="476250"/>
                </a:lnTo>
                <a:lnTo>
                  <a:pt x="1314450" y="466725"/>
                </a:lnTo>
                <a:lnTo>
                  <a:pt x="1323975" y="457200"/>
                </a:lnTo>
                <a:lnTo>
                  <a:pt x="1333500" y="447675"/>
                </a:lnTo>
                <a:lnTo>
                  <a:pt x="1343025" y="438150"/>
                </a:lnTo>
                <a:lnTo>
                  <a:pt x="1352550" y="428625"/>
                </a:lnTo>
                <a:lnTo>
                  <a:pt x="1362075" y="419100"/>
                </a:lnTo>
                <a:lnTo>
                  <a:pt x="1371600" y="409575"/>
                </a:lnTo>
                <a:lnTo>
                  <a:pt x="1390650" y="400050"/>
                </a:lnTo>
                <a:lnTo>
                  <a:pt x="1400175" y="390525"/>
                </a:lnTo>
                <a:lnTo>
                  <a:pt x="1409700" y="371475"/>
                </a:lnTo>
                <a:lnTo>
                  <a:pt x="1428750" y="361950"/>
                </a:lnTo>
                <a:lnTo>
                  <a:pt x="1438275" y="352425"/>
                </a:lnTo>
                <a:lnTo>
                  <a:pt x="1447800" y="342900"/>
                </a:lnTo>
                <a:lnTo>
                  <a:pt x="1466850" y="333375"/>
                </a:lnTo>
                <a:lnTo>
                  <a:pt x="1476375" y="323850"/>
                </a:lnTo>
                <a:lnTo>
                  <a:pt x="1485900" y="304800"/>
                </a:lnTo>
                <a:lnTo>
                  <a:pt x="1495425" y="295275"/>
                </a:lnTo>
                <a:lnTo>
                  <a:pt x="1514475" y="285750"/>
                </a:lnTo>
                <a:lnTo>
                  <a:pt x="1524000" y="276225"/>
                </a:lnTo>
                <a:lnTo>
                  <a:pt x="1533525" y="257175"/>
                </a:lnTo>
                <a:lnTo>
                  <a:pt x="1552575" y="247650"/>
                </a:lnTo>
                <a:lnTo>
                  <a:pt x="1562100" y="238125"/>
                </a:lnTo>
                <a:lnTo>
                  <a:pt x="1581150" y="228600"/>
                </a:lnTo>
                <a:lnTo>
                  <a:pt x="1590675" y="209550"/>
                </a:lnTo>
                <a:lnTo>
                  <a:pt x="1609725" y="200025"/>
                </a:lnTo>
                <a:lnTo>
                  <a:pt x="1619250" y="190500"/>
                </a:lnTo>
                <a:lnTo>
                  <a:pt x="1638300" y="180975"/>
                </a:lnTo>
                <a:lnTo>
                  <a:pt x="1647825" y="161925"/>
                </a:lnTo>
                <a:lnTo>
                  <a:pt x="1666875" y="152400"/>
                </a:lnTo>
                <a:lnTo>
                  <a:pt x="1676400" y="142875"/>
                </a:lnTo>
                <a:lnTo>
                  <a:pt x="1695450" y="123825"/>
                </a:lnTo>
                <a:lnTo>
                  <a:pt x="1704975" y="114300"/>
                </a:lnTo>
                <a:lnTo>
                  <a:pt x="1724025" y="104775"/>
                </a:lnTo>
                <a:lnTo>
                  <a:pt x="1733550" y="85725"/>
                </a:lnTo>
                <a:lnTo>
                  <a:pt x="1752600" y="76200"/>
                </a:lnTo>
                <a:lnTo>
                  <a:pt x="1771650" y="57150"/>
                </a:lnTo>
                <a:lnTo>
                  <a:pt x="1781175" y="47625"/>
                </a:lnTo>
                <a:lnTo>
                  <a:pt x="1809750" y="28575"/>
                </a:lnTo>
                <a:lnTo>
                  <a:pt x="1819275" y="19050"/>
                </a:lnTo>
                <a:lnTo>
                  <a:pt x="1838325" y="9525"/>
                </a:lnTo>
                <a:lnTo>
                  <a:pt x="1838325" y="0"/>
                </a:lnTo>
                <a:lnTo>
                  <a:pt x="18383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2171700" y="3505200"/>
            <a:ext cx="57151" cy="238126"/>
          </a:xfrm>
          <a:custGeom>
            <a:avLst/>
            <a:gdLst/>
            <a:ahLst/>
            <a:cxnLst/>
            <a:rect l="0" t="0" r="0" b="0"/>
            <a:pathLst>
              <a:path w="57151" h="2381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85725"/>
                </a:lnTo>
                <a:lnTo>
                  <a:pt x="38100" y="104775"/>
                </a:lnTo>
                <a:lnTo>
                  <a:pt x="38100" y="123825"/>
                </a:lnTo>
                <a:lnTo>
                  <a:pt x="38100" y="152400"/>
                </a:lnTo>
                <a:lnTo>
                  <a:pt x="47625" y="171450"/>
                </a:lnTo>
                <a:lnTo>
                  <a:pt x="47625" y="190500"/>
                </a:lnTo>
                <a:lnTo>
                  <a:pt x="57150" y="219075"/>
                </a:lnTo>
                <a:lnTo>
                  <a:pt x="57150" y="228600"/>
                </a:lnTo>
                <a:lnTo>
                  <a:pt x="57150" y="238125"/>
                </a:lnTo>
                <a:lnTo>
                  <a:pt x="57150" y="2381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2295525" y="3429000"/>
            <a:ext cx="47626" cy="314326"/>
          </a:xfrm>
          <a:custGeom>
            <a:avLst/>
            <a:gdLst/>
            <a:ahLst/>
            <a:cxnLst/>
            <a:rect l="0" t="0" r="0" b="0"/>
            <a:pathLst>
              <a:path w="47626" h="3143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95250"/>
                </a:lnTo>
                <a:lnTo>
                  <a:pt x="19050" y="114300"/>
                </a:lnTo>
                <a:lnTo>
                  <a:pt x="19050" y="142875"/>
                </a:lnTo>
                <a:lnTo>
                  <a:pt x="19050" y="171450"/>
                </a:lnTo>
                <a:lnTo>
                  <a:pt x="28575" y="200025"/>
                </a:lnTo>
                <a:lnTo>
                  <a:pt x="28575" y="228600"/>
                </a:lnTo>
                <a:lnTo>
                  <a:pt x="38100" y="257175"/>
                </a:lnTo>
                <a:lnTo>
                  <a:pt x="38100" y="276225"/>
                </a:lnTo>
                <a:lnTo>
                  <a:pt x="38100" y="295275"/>
                </a:lnTo>
                <a:lnTo>
                  <a:pt x="47625" y="314325"/>
                </a:lnTo>
                <a:lnTo>
                  <a:pt x="47625" y="314325"/>
                </a:lnTo>
                <a:lnTo>
                  <a:pt x="47625" y="3143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2419350" y="3333750"/>
            <a:ext cx="66676" cy="381001"/>
          </a:xfrm>
          <a:custGeom>
            <a:avLst/>
            <a:gdLst/>
            <a:ahLst/>
            <a:cxnLst/>
            <a:rect l="0" t="0" r="0" b="0"/>
            <a:pathLst>
              <a:path w="66676" h="3810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85725"/>
                </a:lnTo>
                <a:lnTo>
                  <a:pt x="19050" y="114300"/>
                </a:lnTo>
                <a:lnTo>
                  <a:pt x="19050" y="142875"/>
                </a:lnTo>
                <a:lnTo>
                  <a:pt x="28575" y="180975"/>
                </a:lnTo>
                <a:lnTo>
                  <a:pt x="38100" y="209550"/>
                </a:lnTo>
                <a:lnTo>
                  <a:pt x="38100" y="247650"/>
                </a:lnTo>
                <a:lnTo>
                  <a:pt x="47625" y="276225"/>
                </a:lnTo>
                <a:lnTo>
                  <a:pt x="57150" y="304800"/>
                </a:lnTo>
                <a:lnTo>
                  <a:pt x="57150" y="333375"/>
                </a:lnTo>
                <a:lnTo>
                  <a:pt x="57150" y="352425"/>
                </a:lnTo>
                <a:lnTo>
                  <a:pt x="66675" y="371475"/>
                </a:lnTo>
                <a:lnTo>
                  <a:pt x="66675" y="381000"/>
                </a:lnTo>
                <a:lnTo>
                  <a:pt x="66675" y="381000"/>
                </a:lnTo>
                <a:lnTo>
                  <a:pt x="66675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2552700" y="3209925"/>
            <a:ext cx="95251" cy="476251"/>
          </a:xfrm>
          <a:custGeom>
            <a:avLst/>
            <a:gdLst/>
            <a:ahLst/>
            <a:cxnLst/>
            <a:rect l="0" t="0" r="0" b="0"/>
            <a:pathLst>
              <a:path w="95251" h="4762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9525" y="85725"/>
                </a:lnTo>
                <a:lnTo>
                  <a:pt x="19050" y="114300"/>
                </a:lnTo>
                <a:lnTo>
                  <a:pt x="19050" y="152400"/>
                </a:lnTo>
                <a:lnTo>
                  <a:pt x="28575" y="190500"/>
                </a:lnTo>
                <a:lnTo>
                  <a:pt x="28575" y="219075"/>
                </a:lnTo>
                <a:lnTo>
                  <a:pt x="38100" y="266700"/>
                </a:lnTo>
                <a:lnTo>
                  <a:pt x="47625" y="304800"/>
                </a:lnTo>
                <a:lnTo>
                  <a:pt x="57150" y="342900"/>
                </a:lnTo>
                <a:lnTo>
                  <a:pt x="66675" y="381000"/>
                </a:lnTo>
                <a:lnTo>
                  <a:pt x="66675" y="409575"/>
                </a:lnTo>
                <a:lnTo>
                  <a:pt x="76200" y="438150"/>
                </a:lnTo>
                <a:lnTo>
                  <a:pt x="85725" y="457200"/>
                </a:lnTo>
                <a:lnTo>
                  <a:pt x="85725" y="476250"/>
                </a:lnTo>
                <a:lnTo>
                  <a:pt x="95250" y="476250"/>
                </a:lnTo>
                <a:lnTo>
                  <a:pt x="95250" y="4762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2686050" y="3133725"/>
            <a:ext cx="123826" cy="523876"/>
          </a:xfrm>
          <a:custGeom>
            <a:avLst/>
            <a:gdLst/>
            <a:ahLst/>
            <a:cxnLst/>
            <a:rect l="0" t="0" r="0" b="0"/>
            <a:pathLst>
              <a:path w="123826" h="5238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9525" y="66675"/>
                </a:lnTo>
                <a:lnTo>
                  <a:pt x="19050" y="95250"/>
                </a:lnTo>
                <a:lnTo>
                  <a:pt x="28575" y="133350"/>
                </a:lnTo>
                <a:lnTo>
                  <a:pt x="28575" y="161925"/>
                </a:lnTo>
                <a:lnTo>
                  <a:pt x="38100" y="209550"/>
                </a:lnTo>
                <a:lnTo>
                  <a:pt x="47625" y="247650"/>
                </a:lnTo>
                <a:lnTo>
                  <a:pt x="57150" y="285750"/>
                </a:lnTo>
                <a:lnTo>
                  <a:pt x="66675" y="333375"/>
                </a:lnTo>
                <a:lnTo>
                  <a:pt x="76200" y="371475"/>
                </a:lnTo>
                <a:lnTo>
                  <a:pt x="85725" y="409575"/>
                </a:lnTo>
                <a:lnTo>
                  <a:pt x="95250" y="438150"/>
                </a:lnTo>
                <a:lnTo>
                  <a:pt x="104775" y="466725"/>
                </a:lnTo>
                <a:lnTo>
                  <a:pt x="114300" y="495300"/>
                </a:lnTo>
                <a:lnTo>
                  <a:pt x="123825" y="514350"/>
                </a:lnTo>
                <a:lnTo>
                  <a:pt x="123825" y="523875"/>
                </a:lnTo>
                <a:lnTo>
                  <a:pt x="123825" y="523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2857500" y="3000375"/>
            <a:ext cx="190501" cy="695326"/>
          </a:xfrm>
          <a:custGeom>
            <a:avLst/>
            <a:gdLst/>
            <a:ahLst/>
            <a:cxnLst/>
            <a:rect l="0" t="0" r="0" b="0"/>
            <a:pathLst>
              <a:path w="190501" h="695326">
                <a:moveTo>
                  <a:pt x="0" y="0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28575"/>
                </a:lnTo>
                <a:lnTo>
                  <a:pt x="19050" y="38100"/>
                </a:lnTo>
                <a:lnTo>
                  <a:pt x="28575" y="76200"/>
                </a:lnTo>
                <a:lnTo>
                  <a:pt x="38100" y="104775"/>
                </a:lnTo>
                <a:lnTo>
                  <a:pt x="47625" y="152400"/>
                </a:lnTo>
                <a:lnTo>
                  <a:pt x="57150" y="200025"/>
                </a:lnTo>
                <a:lnTo>
                  <a:pt x="66675" y="247650"/>
                </a:lnTo>
                <a:lnTo>
                  <a:pt x="76200" y="304800"/>
                </a:lnTo>
                <a:lnTo>
                  <a:pt x="95250" y="352425"/>
                </a:lnTo>
                <a:lnTo>
                  <a:pt x="104775" y="409575"/>
                </a:lnTo>
                <a:lnTo>
                  <a:pt x="114300" y="466725"/>
                </a:lnTo>
                <a:lnTo>
                  <a:pt x="133350" y="514350"/>
                </a:lnTo>
                <a:lnTo>
                  <a:pt x="142875" y="571500"/>
                </a:lnTo>
                <a:lnTo>
                  <a:pt x="152400" y="609600"/>
                </a:lnTo>
                <a:lnTo>
                  <a:pt x="171450" y="647700"/>
                </a:lnTo>
                <a:lnTo>
                  <a:pt x="180975" y="676275"/>
                </a:lnTo>
                <a:lnTo>
                  <a:pt x="190500" y="685800"/>
                </a:lnTo>
                <a:lnTo>
                  <a:pt x="190500" y="695325"/>
                </a:lnTo>
                <a:lnTo>
                  <a:pt x="190500" y="6953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3000375" y="2867025"/>
            <a:ext cx="257176" cy="790576"/>
          </a:xfrm>
          <a:custGeom>
            <a:avLst/>
            <a:gdLst/>
            <a:ahLst/>
            <a:cxnLst/>
            <a:rect l="0" t="0" r="0" b="0"/>
            <a:pathLst>
              <a:path w="257176" h="790576">
                <a:moveTo>
                  <a:pt x="0" y="0"/>
                </a:move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19050" y="76200"/>
                </a:lnTo>
                <a:lnTo>
                  <a:pt x="28575" y="114300"/>
                </a:lnTo>
                <a:lnTo>
                  <a:pt x="38100" y="161925"/>
                </a:lnTo>
                <a:lnTo>
                  <a:pt x="57150" y="209550"/>
                </a:lnTo>
                <a:lnTo>
                  <a:pt x="66675" y="266700"/>
                </a:lnTo>
                <a:lnTo>
                  <a:pt x="85725" y="323850"/>
                </a:lnTo>
                <a:lnTo>
                  <a:pt x="104775" y="381000"/>
                </a:lnTo>
                <a:lnTo>
                  <a:pt x="123825" y="438150"/>
                </a:lnTo>
                <a:lnTo>
                  <a:pt x="142875" y="495300"/>
                </a:lnTo>
                <a:lnTo>
                  <a:pt x="161925" y="552450"/>
                </a:lnTo>
                <a:lnTo>
                  <a:pt x="180975" y="609600"/>
                </a:lnTo>
                <a:lnTo>
                  <a:pt x="190500" y="657225"/>
                </a:lnTo>
                <a:lnTo>
                  <a:pt x="209550" y="704850"/>
                </a:lnTo>
                <a:lnTo>
                  <a:pt x="228600" y="742950"/>
                </a:lnTo>
                <a:lnTo>
                  <a:pt x="238125" y="771525"/>
                </a:lnTo>
                <a:lnTo>
                  <a:pt x="247650" y="781050"/>
                </a:lnTo>
                <a:lnTo>
                  <a:pt x="257175" y="790575"/>
                </a:lnTo>
                <a:lnTo>
                  <a:pt x="257175" y="790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3143250" y="2733675"/>
            <a:ext cx="323851" cy="857251"/>
          </a:xfrm>
          <a:custGeom>
            <a:avLst/>
            <a:gdLst/>
            <a:ahLst/>
            <a:cxnLst/>
            <a:rect l="0" t="0" r="0" b="0"/>
            <a:pathLst>
              <a:path w="323851" h="857251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9525" y="47625"/>
                </a:lnTo>
                <a:lnTo>
                  <a:pt x="19050" y="76200"/>
                </a:lnTo>
                <a:lnTo>
                  <a:pt x="28575" y="123825"/>
                </a:lnTo>
                <a:lnTo>
                  <a:pt x="47625" y="161925"/>
                </a:lnTo>
                <a:lnTo>
                  <a:pt x="66675" y="219075"/>
                </a:lnTo>
                <a:lnTo>
                  <a:pt x="85725" y="266700"/>
                </a:lnTo>
                <a:lnTo>
                  <a:pt x="104775" y="323850"/>
                </a:lnTo>
                <a:lnTo>
                  <a:pt x="123825" y="390525"/>
                </a:lnTo>
                <a:lnTo>
                  <a:pt x="142875" y="457200"/>
                </a:lnTo>
                <a:lnTo>
                  <a:pt x="171450" y="514350"/>
                </a:lnTo>
                <a:lnTo>
                  <a:pt x="190500" y="581025"/>
                </a:lnTo>
                <a:lnTo>
                  <a:pt x="219075" y="638175"/>
                </a:lnTo>
                <a:lnTo>
                  <a:pt x="238125" y="695325"/>
                </a:lnTo>
                <a:lnTo>
                  <a:pt x="257175" y="752475"/>
                </a:lnTo>
                <a:lnTo>
                  <a:pt x="276225" y="790575"/>
                </a:lnTo>
                <a:lnTo>
                  <a:pt x="295275" y="828675"/>
                </a:lnTo>
                <a:lnTo>
                  <a:pt x="304800" y="847725"/>
                </a:lnTo>
                <a:lnTo>
                  <a:pt x="314325" y="857250"/>
                </a:lnTo>
                <a:lnTo>
                  <a:pt x="323850" y="857250"/>
                </a:lnTo>
                <a:lnTo>
                  <a:pt x="323850" y="8572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3333750" y="2600325"/>
            <a:ext cx="238126" cy="695326"/>
          </a:xfrm>
          <a:custGeom>
            <a:avLst/>
            <a:gdLst/>
            <a:ahLst/>
            <a:cxnLst/>
            <a:rect l="0" t="0" r="0" b="0"/>
            <a:pathLst>
              <a:path w="238126" h="695326">
                <a:moveTo>
                  <a:pt x="0" y="0"/>
                </a:moveTo>
                <a:lnTo>
                  <a:pt x="0" y="9525"/>
                </a:lnTo>
                <a:lnTo>
                  <a:pt x="0" y="28575"/>
                </a:lnTo>
                <a:lnTo>
                  <a:pt x="0" y="57150"/>
                </a:lnTo>
                <a:lnTo>
                  <a:pt x="9525" y="95250"/>
                </a:lnTo>
                <a:lnTo>
                  <a:pt x="28575" y="142875"/>
                </a:lnTo>
                <a:lnTo>
                  <a:pt x="38100" y="190500"/>
                </a:lnTo>
                <a:lnTo>
                  <a:pt x="57150" y="247650"/>
                </a:lnTo>
                <a:lnTo>
                  <a:pt x="76200" y="304800"/>
                </a:lnTo>
                <a:lnTo>
                  <a:pt x="95250" y="361950"/>
                </a:lnTo>
                <a:lnTo>
                  <a:pt x="114300" y="419100"/>
                </a:lnTo>
                <a:lnTo>
                  <a:pt x="142875" y="476250"/>
                </a:lnTo>
                <a:lnTo>
                  <a:pt x="161925" y="533400"/>
                </a:lnTo>
                <a:lnTo>
                  <a:pt x="180975" y="581025"/>
                </a:lnTo>
                <a:lnTo>
                  <a:pt x="200025" y="619125"/>
                </a:lnTo>
                <a:lnTo>
                  <a:pt x="209550" y="657225"/>
                </a:lnTo>
                <a:lnTo>
                  <a:pt x="228600" y="676275"/>
                </a:lnTo>
                <a:lnTo>
                  <a:pt x="238125" y="695325"/>
                </a:lnTo>
                <a:lnTo>
                  <a:pt x="238125" y="695325"/>
                </a:lnTo>
                <a:lnTo>
                  <a:pt x="238125" y="6953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3467100" y="2495550"/>
            <a:ext cx="180976" cy="542926"/>
          </a:xfrm>
          <a:custGeom>
            <a:avLst/>
            <a:gdLst/>
            <a:ahLst/>
            <a:cxnLst/>
            <a:rect l="0" t="0" r="0" b="0"/>
            <a:pathLst>
              <a:path w="180976" h="542926">
                <a:moveTo>
                  <a:pt x="9525" y="0"/>
                </a:moveTo>
                <a:lnTo>
                  <a:pt x="0" y="9525"/>
                </a:lnTo>
                <a:lnTo>
                  <a:pt x="9525" y="28575"/>
                </a:lnTo>
                <a:lnTo>
                  <a:pt x="9525" y="57150"/>
                </a:lnTo>
                <a:lnTo>
                  <a:pt x="19050" y="95250"/>
                </a:lnTo>
                <a:lnTo>
                  <a:pt x="28575" y="142875"/>
                </a:lnTo>
                <a:lnTo>
                  <a:pt x="47625" y="190500"/>
                </a:lnTo>
                <a:lnTo>
                  <a:pt x="57150" y="238125"/>
                </a:lnTo>
                <a:lnTo>
                  <a:pt x="76200" y="295275"/>
                </a:lnTo>
                <a:lnTo>
                  <a:pt x="95250" y="342900"/>
                </a:lnTo>
                <a:lnTo>
                  <a:pt x="104775" y="390525"/>
                </a:lnTo>
                <a:lnTo>
                  <a:pt x="123825" y="438150"/>
                </a:lnTo>
                <a:lnTo>
                  <a:pt x="142875" y="476250"/>
                </a:lnTo>
                <a:lnTo>
                  <a:pt x="152400" y="504825"/>
                </a:lnTo>
                <a:lnTo>
                  <a:pt x="171450" y="523875"/>
                </a:lnTo>
                <a:lnTo>
                  <a:pt x="180975" y="533400"/>
                </a:lnTo>
                <a:lnTo>
                  <a:pt x="180975" y="542925"/>
                </a:lnTo>
                <a:lnTo>
                  <a:pt x="180975" y="5429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3619500" y="2352675"/>
            <a:ext cx="114301" cy="371476"/>
          </a:xfrm>
          <a:custGeom>
            <a:avLst/>
            <a:gdLst/>
            <a:ahLst/>
            <a:cxnLst/>
            <a:rect l="0" t="0" r="0" b="0"/>
            <a:pathLst>
              <a:path w="114301" h="371476">
                <a:moveTo>
                  <a:pt x="0" y="0"/>
                </a:moveTo>
                <a:lnTo>
                  <a:pt x="0" y="9525"/>
                </a:lnTo>
                <a:lnTo>
                  <a:pt x="9525" y="19050"/>
                </a:lnTo>
                <a:lnTo>
                  <a:pt x="9525" y="47625"/>
                </a:lnTo>
                <a:lnTo>
                  <a:pt x="19050" y="85725"/>
                </a:lnTo>
                <a:lnTo>
                  <a:pt x="28575" y="123825"/>
                </a:lnTo>
                <a:lnTo>
                  <a:pt x="38100" y="161925"/>
                </a:lnTo>
                <a:lnTo>
                  <a:pt x="47625" y="200025"/>
                </a:lnTo>
                <a:lnTo>
                  <a:pt x="57150" y="238125"/>
                </a:lnTo>
                <a:lnTo>
                  <a:pt x="76200" y="276225"/>
                </a:lnTo>
                <a:lnTo>
                  <a:pt x="85725" y="304800"/>
                </a:lnTo>
                <a:lnTo>
                  <a:pt x="95250" y="333375"/>
                </a:lnTo>
                <a:lnTo>
                  <a:pt x="104775" y="352425"/>
                </a:lnTo>
                <a:lnTo>
                  <a:pt x="104775" y="371475"/>
                </a:lnTo>
                <a:lnTo>
                  <a:pt x="114300" y="371475"/>
                </a:lnTo>
                <a:lnTo>
                  <a:pt x="114300" y="3714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3733800" y="2228850"/>
            <a:ext cx="38101" cy="200026"/>
          </a:xfrm>
          <a:custGeom>
            <a:avLst/>
            <a:gdLst/>
            <a:ahLst/>
            <a:cxnLst/>
            <a:rect l="0" t="0" r="0" b="0"/>
            <a:pathLst>
              <a:path w="38101" h="2000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9525" y="66675"/>
                </a:lnTo>
                <a:lnTo>
                  <a:pt x="19050" y="104775"/>
                </a:lnTo>
                <a:lnTo>
                  <a:pt x="28575" y="142875"/>
                </a:lnTo>
                <a:lnTo>
                  <a:pt x="28575" y="180975"/>
                </a:lnTo>
                <a:lnTo>
                  <a:pt x="38100" y="200025"/>
                </a:lnTo>
                <a:lnTo>
                  <a:pt x="38100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1866900" y="3467100"/>
            <a:ext cx="180976" cy="28576"/>
          </a:xfrm>
          <a:custGeom>
            <a:avLst/>
            <a:gdLst/>
            <a:ahLst/>
            <a:cxnLst/>
            <a:rect l="0" t="0" r="0" b="0"/>
            <a:pathLst>
              <a:path w="18097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104775" y="28575"/>
                </a:lnTo>
                <a:lnTo>
                  <a:pt x="114300" y="28575"/>
                </a:lnTo>
                <a:lnTo>
                  <a:pt x="133350" y="28575"/>
                </a:lnTo>
                <a:lnTo>
                  <a:pt x="142875" y="28575"/>
                </a:lnTo>
                <a:lnTo>
                  <a:pt x="161925" y="28575"/>
                </a:lnTo>
                <a:lnTo>
                  <a:pt x="171450" y="28575"/>
                </a:lnTo>
                <a:lnTo>
                  <a:pt x="180975" y="28575"/>
                </a:lnTo>
                <a:lnTo>
                  <a:pt x="180975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1895475" y="3314700"/>
            <a:ext cx="238126" cy="76201"/>
          </a:xfrm>
          <a:custGeom>
            <a:avLst/>
            <a:gdLst/>
            <a:ahLst/>
            <a:cxnLst/>
            <a:rect l="0" t="0" r="0" b="0"/>
            <a:pathLst>
              <a:path w="238126" h="7620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76200" y="28575"/>
                </a:lnTo>
                <a:lnTo>
                  <a:pt x="85725" y="28575"/>
                </a:lnTo>
                <a:lnTo>
                  <a:pt x="104775" y="28575"/>
                </a:lnTo>
                <a:lnTo>
                  <a:pt x="114300" y="38100"/>
                </a:lnTo>
                <a:lnTo>
                  <a:pt x="133350" y="38100"/>
                </a:lnTo>
                <a:lnTo>
                  <a:pt x="152400" y="47625"/>
                </a:lnTo>
                <a:lnTo>
                  <a:pt x="161925" y="57150"/>
                </a:lnTo>
                <a:lnTo>
                  <a:pt x="180975" y="57150"/>
                </a:lnTo>
                <a:lnTo>
                  <a:pt x="190500" y="66675"/>
                </a:lnTo>
                <a:lnTo>
                  <a:pt x="209550" y="66675"/>
                </a:lnTo>
                <a:lnTo>
                  <a:pt x="219075" y="76200"/>
                </a:lnTo>
                <a:lnTo>
                  <a:pt x="238125" y="76200"/>
                </a:lnTo>
                <a:lnTo>
                  <a:pt x="238125" y="76200"/>
                </a:lnTo>
                <a:lnTo>
                  <a:pt x="238125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1876425" y="3143250"/>
            <a:ext cx="361951" cy="123826"/>
          </a:xfrm>
          <a:custGeom>
            <a:avLst/>
            <a:gdLst/>
            <a:ahLst/>
            <a:cxnLst/>
            <a:rect l="0" t="0" r="0" b="0"/>
            <a:pathLst>
              <a:path w="361951" h="1238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28575"/>
                </a:lnTo>
                <a:lnTo>
                  <a:pt x="76200" y="28575"/>
                </a:lnTo>
                <a:lnTo>
                  <a:pt x="85725" y="38100"/>
                </a:lnTo>
                <a:lnTo>
                  <a:pt x="104775" y="47625"/>
                </a:lnTo>
                <a:lnTo>
                  <a:pt x="123825" y="47625"/>
                </a:lnTo>
                <a:lnTo>
                  <a:pt x="133350" y="57150"/>
                </a:lnTo>
                <a:lnTo>
                  <a:pt x="152400" y="66675"/>
                </a:lnTo>
                <a:lnTo>
                  <a:pt x="171450" y="66675"/>
                </a:lnTo>
                <a:lnTo>
                  <a:pt x="190500" y="76200"/>
                </a:lnTo>
                <a:lnTo>
                  <a:pt x="209550" y="85725"/>
                </a:lnTo>
                <a:lnTo>
                  <a:pt x="228600" y="95250"/>
                </a:lnTo>
                <a:lnTo>
                  <a:pt x="247650" y="95250"/>
                </a:lnTo>
                <a:lnTo>
                  <a:pt x="266700" y="104775"/>
                </a:lnTo>
                <a:lnTo>
                  <a:pt x="285750" y="104775"/>
                </a:lnTo>
                <a:lnTo>
                  <a:pt x="304800" y="114300"/>
                </a:lnTo>
                <a:lnTo>
                  <a:pt x="314325" y="123825"/>
                </a:lnTo>
                <a:lnTo>
                  <a:pt x="333375" y="123825"/>
                </a:lnTo>
                <a:lnTo>
                  <a:pt x="352425" y="123825"/>
                </a:lnTo>
                <a:lnTo>
                  <a:pt x="361950" y="123825"/>
                </a:lnTo>
                <a:lnTo>
                  <a:pt x="361950" y="1238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1981200" y="2990850"/>
            <a:ext cx="447676" cy="123826"/>
          </a:xfrm>
          <a:custGeom>
            <a:avLst/>
            <a:gdLst/>
            <a:ahLst/>
            <a:cxnLst/>
            <a:rect l="0" t="0" r="0" b="0"/>
            <a:pathLst>
              <a:path w="447676" h="1238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19050"/>
                </a:lnTo>
                <a:lnTo>
                  <a:pt x="66675" y="19050"/>
                </a:lnTo>
                <a:lnTo>
                  <a:pt x="76200" y="28575"/>
                </a:lnTo>
                <a:lnTo>
                  <a:pt x="95250" y="28575"/>
                </a:lnTo>
                <a:lnTo>
                  <a:pt x="104775" y="38100"/>
                </a:lnTo>
                <a:lnTo>
                  <a:pt x="123825" y="38100"/>
                </a:lnTo>
                <a:lnTo>
                  <a:pt x="142875" y="38100"/>
                </a:lnTo>
                <a:lnTo>
                  <a:pt x="161925" y="47625"/>
                </a:lnTo>
                <a:lnTo>
                  <a:pt x="180975" y="57150"/>
                </a:lnTo>
                <a:lnTo>
                  <a:pt x="200025" y="57150"/>
                </a:lnTo>
                <a:lnTo>
                  <a:pt x="219075" y="66675"/>
                </a:lnTo>
                <a:lnTo>
                  <a:pt x="238125" y="76200"/>
                </a:lnTo>
                <a:lnTo>
                  <a:pt x="257175" y="85725"/>
                </a:lnTo>
                <a:lnTo>
                  <a:pt x="276225" y="85725"/>
                </a:lnTo>
                <a:lnTo>
                  <a:pt x="295275" y="95250"/>
                </a:lnTo>
                <a:lnTo>
                  <a:pt x="314325" y="95250"/>
                </a:lnTo>
                <a:lnTo>
                  <a:pt x="342900" y="104775"/>
                </a:lnTo>
                <a:lnTo>
                  <a:pt x="371475" y="104775"/>
                </a:lnTo>
                <a:lnTo>
                  <a:pt x="390525" y="114300"/>
                </a:lnTo>
                <a:lnTo>
                  <a:pt x="400050" y="114300"/>
                </a:lnTo>
                <a:lnTo>
                  <a:pt x="428625" y="114300"/>
                </a:lnTo>
                <a:lnTo>
                  <a:pt x="438150" y="114300"/>
                </a:lnTo>
                <a:lnTo>
                  <a:pt x="447675" y="123825"/>
                </a:lnTo>
                <a:lnTo>
                  <a:pt x="447675" y="1238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2171700" y="2838450"/>
            <a:ext cx="457201" cy="142876"/>
          </a:xfrm>
          <a:custGeom>
            <a:avLst/>
            <a:gdLst/>
            <a:ahLst/>
            <a:cxnLst/>
            <a:rect l="0" t="0" r="0" b="0"/>
            <a:pathLst>
              <a:path w="457201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28575"/>
                </a:lnTo>
                <a:lnTo>
                  <a:pt x="66675" y="28575"/>
                </a:lnTo>
                <a:lnTo>
                  <a:pt x="76200" y="38100"/>
                </a:lnTo>
                <a:lnTo>
                  <a:pt x="85725" y="38100"/>
                </a:lnTo>
                <a:lnTo>
                  <a:pt x="104775" y="47625"/>
                </a:lnTo>
                <a:lnTo>
                  <a:pt x="114300" y="57150"/>
                </a:lnTo>
                <a:lnTo>
                  <a:pt x="142875" y="57150"/>
                </a:lnTo>
                <a:lnTo>
                  <a:pt x="161925" y="66675"/>
                </a:lnTo>
                <a:lnTo>
                  <a:pt x="171450" y="76200"/>
                </a:lnTo>
                <a:lnTo>
                  <a:pt x="200025" y="76200"/>
                </a:lnTo>
                <a:lnTo>
                  <a:pt x="219075" y="85725"/>
                </a:lnTo>
                <a:lnTo>
                  <a:pt x="238125" y="95250"/>
                </a:lnTo>
                <a:lnTo>
                  <a:pt x="257175" y="95250"/>
                </a:lnTo>
                <a:lnTo>
                  <a:pt x="276225" y="104775"/>
                </a:lnTo>
                <a:lnTo>
                  <a:pt x="295275" y="114300"/>
                </a:lnTo>
                <a:lnTo>
                  <a:pt x="314325" y="114300"/>
                </a:lnTo>
                <a:lnTo>
                  <a:pt x="342900" y="123825"/>
                </a:lnTo>
                <a:lnTo>
                  <a:pt x="352425" y="123825"/>
                </a:lnTo>
                <a:lnTo>
                  <a:pt x="381000" y="123825"/>
                </a:lnTo>
                <a:lnTo>
                  <a:pt x="390525" y="133350"/>
                </a:lnTo>
                <a:lnTo>
                  <a:pt x="409575" y="133350"/>
                </a:lnTo>
                <a:lnTo>
                  <a:pt x="428625" y="133350"/>
                </a:lnTo>
                <a:lnTo>
                  <a:pt x="447675" y="133350"/>
                </a:lnTo>
                <a:lnTo>
                  <a:pt x="447675" y="142875"/>
                </a:lnTo>
                <a:lnTo>
                  <a:pt x="457200" y="142875"/>
                </a:lnTo>
                <a:lnTo>
                  <a:pt x="45720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2295525" y="2705100"/>
            <a:ext cx="438151" cy="152401"/>
          </a:xfrm>
          <a:custGeom>
            <a:avLst/>
            <a:gdLst/>
            <a:ahLst/>
            <a:cxnLst/>
            <a:rect l="0" t="0" r="0" b="0"/>
            <a:pathLst>
              <a:path w="438151" h="1524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28575"/>
                </a:lnTo>
                <a:lnTo>
                  <a:pt x="76200" y="28575"/>
                </a:lnTo>
                <a:lnTo>
                  <a:pt x="85725" y="38100"/>
                </a:lnTo>
                <a:lnTo>
                  <a:pt x="104775" y="38100"/>
                </a:lnTo>
                <a:lnTo>
                  <a:pt x="123825" y="47625"/>
                </a:lnTo>
                <a:lnTo>
                  <a:pt x="133350" y="57150"/>
                </a:lnTo>
                <a:lnTo>
                  <a:pt x="152400" y="66675"/>
                </a:lnTo>
                <a:lnTo>
                  <a:pt x="171450" y="76200"/>
                </a:lnTo>
                <a:lnTo>
                  <a:pt x="190500" y="76200"/>
                </a:lnTo>
                <a:lnTo>
                  <a:pt x="209550" y="85725"/>
                </a:lnTo>
                <a:lnTo>
                  <a:pt x="228600" y="85725"/>
                </a:lnTo>
                <a:lnTo>
                  <a:pt x="247650" y="95250"/>
                </a:lnTo>
                <a:lnTo>
                  <a:pt x="266700" y="104775"/>
                </a:lnTo>
                <a:lnTo>
                  <a:pt x="285750" y="114300"/>
                </a:lnTo>
                <a:lnTo>
                  <a:pt x="304800" y="114300"/>
                </a:lnTo>
                <a:lnTo>
                  <a:pt x="323850" y="123825"/>
                </a:lnTo>
                <a:lnTo>
                  <a:pt x="352425" y="133350"/>
                </a:lnTo>
                <a:lnTo>
                  <a:pt x="371475" y="133350"/>
                </a:lnTo>
                <a:lnTo>
                  <a:pt x="381000" y="142875"/>
                </a:lnTo>
                <a:lnTo>
                  <a:pt x="400050" y="152400"/>
                </a:lnTo>
                <a:lnTo>
                  <a:pt x="419100" y="152400"/>
                </a:lnTo>
                <a:lnTo>
                  <a:pt x="428625" y="152400"/>
                </a:lnTo>
                <a:lnTo>
                  <a:pt x="438150" y="152400"/>
                </a:lnTo>
                <a:lnTo>
                  <a:pt x="43815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2571750" y="2667000"/>
            <a:ext cx="247651" cy="114301"/>
          </a:xfrm>
          <a:custGeom>
            <a:avLst/>
            <a:gdLst/>
            <a:ahLst/>
            <a:cxnLst/>
            <a:rect l="0" t="0" r="0" b="0"/>
            <a:pathLst>
              <a:path w="247651" h="1143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28575"/>
                </a:lnTo>
                <a:lnTo>
                  <a:pt x="57150" y="38100"/>
                </a:lnTo>
                <a:lnTo>
                  <a:pt x="76200" y="47625"/>
                </a:lnTo>
                <a:lnTo>
                  <a:pt x="85725" y="57150"/>
                </a:lnTo>
                <a:lnTo>
                  <a:pt x="104775" y="66675"/>
                </a:lnTo>
                <a:lnTo>
                  <a:pt x="123825" y="66675"/>
                </a:lnTo>
                <a:lnTo>
                  <a:pt x="142875" y="76200"/>
                </a:lnTo>
                <a:lnTo>
                  <a:pt x="161925" y="85725"/>
                </a:lnTo>
                <a:lnTo>
                  <a:pt x="180975" y="95250"/>
                </a:lnTo>
                <a:lnTo>
                  <a:pt x="200025" y="104775"/>
                </a:lnTo>
                <a:lnTo>
                  <a:pt x="228600" y="104775"/>
                </a:lnTo>
                <a:lnTo>
                  <a:pt x="238125" y="114300"/>
                </a:lnTo>
                <a:lnTo>
                  <a:pt x="247650" y="114300"/>
                </a:lnTo>
                <a:lnTo>
                  <a:pt x="247650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1743075" y="2638425"/>
            <a:ext cx="19051" cy="142876"/>
          </a:xfrm>
          <a:custGeom>
            <a:avLst/>
            <a:gdLst/>
            <a:ahLst/>
            <a:cxnLst/>
            <a:rect l="0" t="0" r="0" b="0"/>
            <a:pathLst>
              <a:path w="19051" h="142876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1743075" y="2867025"/>
            <a:ext cx="9526" cy="104776"/>
          </a:xfrm>
          <a:custGeom>
            <a:avLst/>
            <a:gdLst/>
            <a:ahLst/>
            <a:cxnLst/>
            <a:rect l="0" t="0" r="0" b="0"/>
            <a:pathLst>
              <a:path w="9526" h="104776">
                <a:moveTo>
                  <a:pt x="9525" y="0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>
            <a:off x="1752600" y="3057525"/>
            <a:ext cx="19051" cy="276226"/>
          </a:xfrm>
          <a:custGeom>
            <a:avLst/>
            <a:gdLst/>
            <a:ahLst/>
            <a:cxnLst/>
            <a:rect l="0" t="0" r="0" b="0"/>
            <a:pathLst>
              <a:path w="19051" h="276226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8572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19050" y="238125"/>
                </a:lnTo>
                <a:lnTo>
                  <a:pt x="19050" y="257175"/>
                </a:lnTo>
                <a:lnTo>
                  <a:pt x="19050" y="276225"/>
                </a:lnTo>
                <a:lnTo>
                  <a:pt x="190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олилиния 138"/>
          <p:cNvSpPr/>
          <p:nvPr/>
        </p:nvSpPr>
        <p:spPr>
          <a:xfrm>
            <a:off x="1857375" y="2609850"/>
            <a:ext cx="38101" cy="9526"/>
          </a:xfrm>
          <a:custGeom>
            <a:avLst/>
            <a:gdLst/>
            <a:ahLst/>
            <a:cxnLst/>
            <a:rect l="0" t="0" r="0" b="0"/>
            <a:pathLst>
              <a:path w="381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олилиния 139"/>
          <p:cNvSpPr/>
          <p:nvPr/>
        </p:nvSpPr>
        <p:spPr>
          <a:xfrm>
            <a:off x="2085975" y="2600325"/>
            <a:ext cx="85726" cy="1"/>
          </a:xfrm>
          <a:custGeom>
            <a:avLst/>
            <a:gdLst/>
            <a:ahLst/>
            <a:cxnLst/>
            <a:rect l="0" t="0" r="0" b="0"/>
            <a:pathLst>
              <a:path w="857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олилиния 140"/>
          <p:cNvSpPr/>
          <p:nvPr/>
        </p:nvSpPr>
        <p:spPr>
          <a:xfrm>
            <a:off x="1724025" y="2667000"/>
            <a:ext cx="47626" cy="485776"/>
          </a:xfrm>
          <a:custGeom>
            <a:avLst/>
            <a:gdLst/>
            <a:ahLst/>
            <a:cxnLst/>
            <a:rect l="0" t="0" r="0" b="0"/>
            <a:pathLst>
              <a:path w="47626" h="48577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66675"/>
                </a:lnTo>
                <a:lnTo>
                  <a:pt x="9525" y="76200"/>
                </a:lnTo>
                <a:lnTo>
                  <a:pt x="0" y="76200"/>
                </a:lnTo>
                <a:lnTo>
                  <a:pt x="9525" y="76200"/>
                </a:lnTo>
                <a:lnTo>
                  <a:pt x="0" y="85725"/>
                </a:lnTo>
                <a:lnTo>
                  <a:pt x="0" y="85725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9525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9525" y="133350"/>
                </a:lnTo>
                <a:lnTo>
                  <a:pt x="9525" y="133350"/>
                </a:lnTo>
                <a:lnTo>
                  <a:pt x="19050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52400"/>
                </a:lnTo>
                <a:lnTo>
                  <a:pt x="19050" y="152400"/>
                </a:lnTo>
                <a:lnTo>
                  <a:pt x="19050" y="152400"/>
                </a:lnTo>
                <a:lnTo>
                  <a:pt x="19050" y="161925"/>
                </a:lnTo>
                <a:lnTo>
                  <a:pt x="19050" y="171450"/>
                </a:lnTo>
                <a:lnTo>
                  <a:pt x="19050" y="171450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90500"/>
                </a:lnTo>
                <a:lnTo>
                  <a:pt x="28575" y="190500"/>
                </a:lnTo>
                <a:lnTo>
                  <a:pt x="28575" y="200025"/>
                </a:lnTo>
                <a:lnTo>
                  <a:pt x="28575" y="200025"/>
                </a:lnTo>
                <a:lnTo>
                  <a:pt x="28575" y="200025"/>
                </a:lnTo>
                <a:lnTo>
                  <a:pt x="28575" y="209550"/>
                </a:lnTo>
                <a:lnTo>
                  <a:pt x="28575" y="209550"/>
                </a:lnTo>
                <a:lnTo>
                  <a:pt x="38100" y="219075"/>
                </a:lnTo>
                <a:lnTo>
                  <a:pt x="38100" y="219075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38125"/>
                </a:lnTo>
                <a:lnTo>
                  <a:pt x="38100" y="238125"/>
                </a:lnTo>
                <a:lnTo>
                  <a:pt x="38100" y="238125"/>
                </a:lnTo>
                <a:lnTo>
                  <a:pt x="38100" y="247650"/>
                </a:lnTo>
                <a:lnTo>
                  <a:pt x="38100" y="247650"/>
                </a:lnTo>
                <a:lnTo>
                  <a:pt x="38100" y="257175"/>
                </a:lnTo>
                <a:lnTo>
                  <a:pt x="38100" y="266700"/>
                </a:lnTo>
                <a:lnTo>
                  <a:pt x="38100" y="266700"/>
                </a:lnTo>
                <a:lnTo>
                  <a:pt x="38100" y="276225"/>
                </a:lnTo>
                <a:lnTo>
                  <a:pt x="38100" y="276225"/>
                </a:lnTo>
                <a:lnTo>
                  <a:pt x="38100" y="285750"/>
                </a:lnTo>
                <a:lnTo>
                  <a:pt x="38100" y="285750"/>
                </a:lnTo>
                <a:lnTo>
                  <a:pt x="38100" y="295275"/>
                </a:lnTo>
                <a:lnTo>
                  <a:pt x="38100" y="295275"/>
                </a:lnTo>
                <a:lnTo>
                  <a:pt x="38100" y="304800"/>
                </a:lnTo>
                <a:lnTo>
                  <a:pt x="47625" y="314325"/>
                </a:lnTo>
                <a:lnTo>
                  <a:pt x="47625" y="314325"/>
                </a:lnTo>
                <a:lnTo>
                  <a:pt x="47625" y="323850"/>
                </a:lnTo>
                <a:lnTo>
                  <a:pt x="47625" y="333375"/>
                </a:lnTo>
                <a:lnTo>
                  <a:pt x="47625" y="333375"/>
                </a:lnTo>
                <a:lnTo>
                  <a:pt x="38100" y="342900"/>
                </a:lnTo>
                <a:lnTo>
                  <a:pt x="38100" y="352425"/>
                </a:lnTo>
                <a:lnTo>
                  <a:pt x="38100" y="352425"/>
                </a:lnTo>
                <a:lnTo>
                  <a:pt x="38100" y="361950"/>
                </a:lnTo>
                <a:lnTo>
                  <a:pt x="38100" y="361950"/>
                </a:lnTo>
                <a:lnTo>
                  <a:pt x="38100" y="371475"/>
                </a:lnTo>
                <a:lnTo>
                  <a:pt x="38100" y="381000"/>
                </a:lnTo>
                <a:lnTo>
                  <a:pt x="38100" y="390525"/>
                </a:lnTo>
                <a:lnTo>
                  <a:pt x="38100" y="390525"/>
                </a:lnTo>
                <a:lnTo>
                  <a:pt x="38100" y="400050"/>
                </a:lnTo>
                <a:lnTo>
                  <a:pt x="38100" y="400050"/>
                </a:lnTo>
                <a:lnTo>
                  <a:pt x="38100" y="409575"/>
                </a:lnTo>
                <a:lnTo>
                  <a:pt x="38100" y="419100"/>
                </a:lnTo>
                <a:lnTo>
                  <a:pt x="38100" y="428625"/>
                </a:lnTo>
                <a:lnTo>
                  <a:pt x="38100" y="428625"/>
                </a:lnTo>
                <a:lnTo>
                  <a:pt x="38100" y="438150"/>
                </a:lnTo>
                <a:lnTo>
                  <a:pt x="38100" y="447675"/>
                </a:lnTo>
                <a:lnTo>
                  <a:pt x="38100" y="447675"/>
                </a:lnTo>
                <a:lnTo>
                  <a:pt x="47625" y="457200"/>
                </a:lnTo>
                <a:lnTo>
                  <a:pt x="47625" y="457200"/>
                </a:lnTo>
                <a:lnTo>
                  <a:pt x="47625" y="466725"/>
                </a:lnTo>
                <a:lnTo>
                  <a:pt x="47625" y="466725"/>
                </a:lnTo>
                <a:lnTo>
                  <a:pt x="47625" y="476250"/>
                </a:lnTo>
                <a:lnTo>
                  <a:pt x="47625" y="476250"/>
                </a:lnTo>
                <a:lnTo>
                  <a:pt x="47625" y="485775"/>
                </a:lnTo>
                <a:lnTo>
                  <a:pt x="47625" y="485775"/>
                </a:lnTo>
                <a:lnTo>
                  <a:pt x="47625" y="485775"/>
                </a:lnTo>
                <a:lnTo>
                  <a:pt x="47625" y="485775"/>
                </a:lnTo>
                <a:lnTo>
                  <a:pt x="47625" y="485775"/>
                </a:lnTo>
                <a:lnTo>
                  <a:pt x="47625" y="485775"/>
                </a:lnTo>
                <a:lnTo>
                  <a:pt x="47625" y="485775"/>
                </a:lnTo>
                <a:lnTo>
                  <a:pt x="47625" y="485775"/>
                </a:lnTo>
                <a:lnTo>
                  <a:pt x="47625" y="485775"/>
                </a:lnTo>
                <a:lnTo>
                  <a:pt x="47625" y="485775"/>
                </a:lnTo>
                <a:lnTo>
                  <a:pt x="47625" y="485775"/>
                </a:lnTo>
                <a:lnTo>
                  <a:pt x="47625" y="485775"/>
                </a:lnTo>
                <a:lnTo>
                  <a:pt x="47625" y="485775"/>
                </a:lnTo>
                <a:lnTo>
                  <a:pt x="47625" y="485775"/>
                </a:lnTo>
                <a:lnTo>
                  <a:pt x="47625" y="485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1714500" y="2590800"/>
            <a:ext cx="581026" cy="19051"/>
          </a:xfrm>
          <a:custGeom>
            <a:avLst/>
            <a:gdLst/>
            <a:ahLst/>
            <a:cxnLst/>
            <a:rect l="0" t="0" r="0" b="0"/>
            <a:pathLst>
              <a:path w="581026" h="19051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0025" y="0"/>
                </a:lnTo>
                <a:lnTo>
                  <a:pt x="209550" y="0"/>
                </a:lnTo>
                <a:lnTo>
                  <a:pt x="219075" y="0"/>
                </a:lnTo>
                <a:lnTo>
                  <a:pt x="228600" y="0"/>
                </a:lnTo>
                <a:lnTo>
                  <a:pt x="228600" y="0"/>
                </a:lnTo>
                <a:lnTo>
                  <a:pt x="238125" y="0"/>
                </a:lnTo>
                <a:lnTo>
                  <a:pt x="247650" y="0"/>
                </a:lnTo>
                <a:lnTo>
                  <a:pt x="247650" y="0"/>
                </a:lnTo>
                <a:lnTo>
                  <a:pt x="266700" y="0"/>
                </a:lnTo>
                <a:lnTo>
                  <a:pt x="266700" y="9525"/>
                </a:lnTo>
                <a:lnTo>
                  <a:pt x="276225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95275" y="9525"/>
                </a:lnTo>
                <a:lnTo>
                  <a:pt x="295275" y="9525"/>
                </a:lnTo>
                <a:lnTo>
                  <a:pt x="304800" y="9525"/>
                </a:lnTo>
                <a:lnTo>
                  <a:pt x="314325" y="9525"/>
                </a:lnTo>
                <a:lnTo>
                  <a:pt x="323850" y="9525"/>
                </a:lnTo>
                <a:lnTo>
                  <a:pt x="323850" y="9525"/>
                </a:lnTo>
                <a:lnTo>
                  <a:pt x="333375" y="9525"/>
                </a:lnTo>
                <a:lnTo>
                  <a:pt x="342900" y="9525"/>
                </a:lnTo>
                <a:lnTo>
                  <a:pt x="342900" y="9525"/>
                </a:lnTo>
                <a:lnTo>
                  <a:pt x="352425" y="9525"/>
                </a:lnTo>
                <a:lnTo>
                  <a:pt x="361950" y="9525"/>
                </a:lnTo>
                <a:lnTo>
                  <a:pt x="361950" y="9525"/>
                </a:lnTo>
                <a:lnTo>
                  <a:pt x="371475" y="9525"/>
                </a:lnTo>
                <a:lnTo>
                  <a:pt x="381000" y="9525"/>
                </a:lnTo>
                <a:lnTo>
                  <a:pt x="381000" y="9525"/>
                </a:lnTo>
                <a:lnTo>
                  <a:pt x="381000" y="9525"/>
                </a:lnTo>
                <a:lnTo>
                  <a:pt x="390525" y="9525"/>
                </a:lnTo>
                <a:lnTo>
                  <a:pt x="400050" y="9525"/>
                </a:lnTo>
                <a:lnTo>
                  <a:pt x="409575" y="9525"/>
                </a:lnTo>
                <a:lnTo>
                  <a:pt x="419100" y="9525"/>
                </a:lnTo>
                <a:lnTo>
                  <a:pt x="419100" y="9525"/>
                </a:lnTo>
                <a:lnTo>
                  <a:pt x="428625" y="9525"/>
                </a:lnTo>
                <a:lnTo>
                  <a:pt x="428625" y="9525"/>
                </a:lnTo>
                <a:lnTo>
                  <a:pt x="438150" y="9525"/>
                </a:lnTo>
                <a:lnTo>
                  <a:pt x="447675" y="9525"/>
                </a:lnTo>
                <a:lnTo>
                  <a:pt x="447675" y="9525"/>
                </a:lnTo>
                <a:lnTo>
                  <a:pt x="457200" y="9525"/>
                </a:lnTo>
                <a:lnTo>
                  <a:pt x="466725" y="9525"/>
                </a:lnTo>
                <a:lnTo>
                  <a:pt x="476250" y="9525"/>
                </a:lnTo>
                <a:lnTo>
                  <a:pt x="476250" y="9525"/>
                </a:lnTo>
                <a:lnTo>
                  <a:pt x="485775" y="9525"/>
                </a:lnTo>
                <a:lnTo>
                  <a:pt x="485775" y="9525"/>
                </a:lnTo>
                <a:lnTo>
                  <a:pt x="495300" y="9525"/>
                </a:lnTo>
                <a:lnTo>
                  <a:pt x="504825" y="9525"/>
                </a:lnTo>
                <a:lnTo>
                  <a:pt x="504825" y="9525"/>
                </a:lnTo>
                <a:lnTo>
                  <a:pt x="514350" y="9525"/>
                </a:lnTo>
                <a:lnTo>
                  <a:pt x="514350" y="9525"/>
                </a:lnTo>
                <a:lnTo>
                  <a:pt x="523875" y="9525"/>
                </a:lnTo>
                <a:lnTo>
                  <a:pt x="523875" y="9525"/>
                </a:lnTo>
                <a:lnTo>
                  <a:pt x="533400" y="9525"/>
                </a:lnTo>
                <a:lnTo>
                  <a:pt x="542925" y="9525"/>
                </a:lnTo>
                <a:lnTo>
                  <a:pt x="542925" y="19050"/>
                </a:lnTo>
                <a:lnTo>
                  <a:pt x="552450" y="19050"/>
                </a:lnTo>
                <a:lnTo>
                  <a:pt x="552450" y="19050"/>
                </a:lnTo>
                <a:lnTo>
                  <a:pt x="561975" y="19050"/>
                </a:lnTo>
                <a:lnTo>
                  <a:pt x="571500" y="19050"/>
                </a:lnTo>
                <a:lnTo>
                  <a:pt x="571500" y="19050"/>
                </a:lnTo>
                <a:lnTo>
                  <a:pt x="571500" y="19050"/>
                </a:lnTo>
                <a:lnTo>
                  <a:pt x="571500" y="19050"/>
                </a:lnTo>
                <a:lnTo>
                  <a:pt x="571500" y="19050"/>
                </a:lnTo>
                <a:lnTo>
                  <a:pt x="581025" y="19050"/>
                </a:lnTo>
                <a:lnTo>
                  <a:pt x="581025" y="19050"/>
                </a:lnTo>
                <a:lnTo>
                  <a:pt x="581025" y="19050"/>
                </a:lnTo>
                <a:lnTo>
                  <a:pt x="581025" y="19050"/>
                </a:lnTo>
                <a:lnTo>
                  <a:pt x="581025" y="19050"/>
                </a:lnTo>
                <a:lnTo>
                  <a:pt x="581025" y="19050"/>
                </a:lnTo>
                <a:lnTo>
                  <a:pt x="581025" y="19050"/>
                </a:lnTo>
                <a:lnTo>
                  <a:pt x="5810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олилиния 142"/>
          <p:cNvSpPr/>
          <p:nvPr/>
        </p:nvSpPr>
        <p:spPr>
          <a:xfrm>
            <a:off x="2314575" y="2667000"/>
            <a:ext cx="19051" cy="85726"/>
          </a:xfrm>
          <a:custGeom>
            <a:avLst/>
            <a:gdLst/>
            <a:ahLst/>
            <a:cxnLst/>
            <a:rect l="0" t="0" r="0" b="0"/>
            <a:pathLst>
              <a:path w="19051" h="85726">
                <a:moveTo>
                  <a:pt x="19050" y="0"/>
                </a:moveTo>
                <a:lnTo>
                  <a:pt x="19050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9525" y="85725"/>
                </a:lnTo>
                <a:lnTo>
                  <a:pt x="952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олилиния 143"/>
          <p:cNvSpPr/>
          <p:nvPr/>
        </p:nvSpPr>
        <p:spPr>
          <a:xfrm>
            <a:off x="2295525" y="3019425"/>
            <a:ext cx="9526" cy="85726"/>
          </a:xfrm>
          <a:custGeom>
            <a:avLst/>
            <a:gdLst/>
            <a:ahLst/>
            <a:cxnLst/>
            <a:rect l="0" t="0" r="0" b="0"/>
            <a:pathLst>
              <a:path w="9526" h="8572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олилиния 144"/>
          <p:cNvSpPr/>
          <p:nvPr/>
        </p:nvSpPr>
        <p:spPr>
          <a:xfrm>
            <a:off x="2257425" y="3381375"/>
            <a:ext cx="19051" cy="28576"/>
          </a:xfrm>
          <a:custGeom>
            <a:avLst/>
            <a:gdLst/>
            <a:ahLst/>
            <a:cxnLst/>
            <a:rect l="0" t="0" r="0" b="0"/>
            <a:pathLst>
              <a:path w="19051" h="28576">
                <a:moveTo>
                  <a:pt x="0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2257425" y="3667125"/>
            <a:ext cx="9526" cy="76201"/>
          </a:xfrm>
          <a:custGeom>
            <a:avLst/>
            <a:gdLst/>
            <a:ahLst/>
            <a:cxnLst/>
            <a:rect l="0" t="0" r="0" b="0"/>
            <a:pathLst>
              <a:path w="9526" h="76201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олилиния 146"/>
          <p:cNvSpPr/>
          <p:nvPr/>
        </p:nvSpPr>
        <p:spPr>
          <a:xfrm>
            <a:off x="2266950" y="3962400"/>
            <a:ext cx="9526" cy="95251"/>
          </a:xfrm>
          <a:custGeom>
            <a:avLst/>
            <a:gdLst/>
            <a:ahLst/>
            <a:cxnLst/>
            <a:rect l="0" t="0" r="0" b="0"/>
            <a:pathLst>
              <a:path w="9526" h="95251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>
            <a:off x="2286000" y="4229100"/>
            <a:ext cx="9526" cy="104776"/>
          </a:xfrm>
          <a:custGeom>
            <a:avLst/>
            <a:gdLst/>
            <a:ahLst/>
            <a:cxnLst/>
            <a:rect l="0" t="0" r="0" b="0"/>
            <a:pathLst>
              <a:path w="9526" h="1047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олилиния 148"/>
          <p:cNvSpPr/>
          <p:nvPr/>
        </p:nvSpPr>
        <p:spPr>
          <a:xfrm>
            <a:off x="3028950" y="4791075"/>
            <a:ext cx="9526" cy="190501"/>
          </a:xfrm>
          <a:custGeom>
            <a:avLst/>
            <a:gdLst/>
            <a:ahLst/>
            <a:cxnLst/>
            <a:rect l="0" t="0" r="0" b="0"/>
            <a:pathLst>
              <a:path w="9526" h="19050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0" y="95250"/>
                </a:lnTo>
                <a:lnTo>
                  <a:pt x="0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олилиния 149"/>
          <p:cNvSpPr/>
          <p:nvPr/>
        </p:nvSpPr>
        <p:spPr>
          <a:xfrm>
            <a:off x="1724025" y="4848225"/>
            <a:ext cx="19051" cy="247651"/>
          </a:xfrm>
          <a:custGeom>
            <a:avLst/>
            <a:gdLst/>
            <a:ahLst/>
            <a:cxnLst/>
            <a:rect l="0" t="0" r="0" b="0"/>
            <a:pathLst>
              <a:path w="19051" h="24765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олилиния 150"/>
          <p:cNvSpPr/>
          <p:nvPr/>
        </p:nvSpPr>
        <p:spPr>
          <a:xfrm>
            <a:off x="1857375" y="2257425"/>
            <a:ext cx="152401" cy="200026"/>
          </a:xfrm>
          <a:custGeom>
            <a:avLst/>
            <a:gdLst/>
            <a:ahLst/>
            <a:cxnLst/>
            <a:rect l="0" t="0" r="0" b="0"/>
            <a:pathLst>
              <a:path w="152401" h="2000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38100"/>
                </a:lnTo>
                <a:lnTo>
                  <a:pt x="28575" y="57150"/>
                </a:lnTo>
                <a:lnTo>
                  <a:pt x="38100" y="66675"/>
                </a:lnTo>
                <a:lnTo>
                  <a:pt x="47625" y="85725"/>
                </a:lnTo>
                <a:lnTo>
                  <a:pt x="57150" y="104775"/>
                </a:lnTo>
                <a:lnTo>
                  <a:pt x="66675" y="123825"/>
                </a:lnTo>
                <a:lnTo>
                  <a:pt x="76200" y="133350"/>
                </a:lnTo>
                <a:lnTo>
                  <a:pt x="76200" y="152400"/>
                </a:lnTo>
                <a:lnTo>
                  <a:pt x="85725" y="171450"/>
                </a:lnTo>
                <a:lnTo>
                  <a:pt x="95250" y="180975"/>
                </a:lnTo>
                <a:lnTo>
                  <a:pt x="104775" y="190500"/>
                </a:lnTo>
                <a:lnTo>
                  <a:pt x="104775" y="190500"/>
                </a:lnTo>
                <a:lnTo>
                  <a:pt x="104775" y="200025"/>
                </a:lnTo>
                <a:lnTo>
                  <a:pt x="114300" y="200025"/>
                </a:lnTo>
                <a:lnTo>
                  <a:pt x="114300" y="200025"/>
                </a:lnTo>
                <a:lnTo>
                  <a:pt x="114300" y="190500"/>
                </a:lnTo>
                <a:lnTo>
                  <a:pt x="114300" y="190500"/>
                </a:lnTo>
                <a:lnTo>
                  <a:pt x="114300" y="180975"/>
                </a:lnTo>
                <a:lnTo>
                  <a:pt x="114300" y="161925"/>
                </a:lnTo>
                <a:lnTo>
                  <a:pt x="114300" y="142875"/>
                </a:lnTo>
                <a:lnTo>
                  <a:pt x="123825" y="133350"/>
                </a:lnTo>
                <a:lnTo>
                  <a:pt x="123825" y="104775"/>
                </a:lnTo>
                <a:lnTo>
                  <a:pt x="133350" y="85725"/>
                </a:lnTo>
                <a:lnTo>
                  <a:pt x="133350" y="66675"/>
                </a:lnTo>
                <a:lnTo>
                  <a:pt x="142875" y="47625"/>
                </a:lnTo>
                <a:lnTo>
                  <a:pt x="142875" y="28575"/>
                </a:lnTo>
                <a:lnTo>
                  <a:pt x="152400" y="19050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олилиния 151"/>
          <p:cNvSpPr/>
          <p:nvPr/>
        </p:nvSpPr>
        <p:spPr>
          <a:xfrm>
            <a:off x="2038350" y="2390775"/>
            <a:ext cx="76201" cy="95251"/>
          </a:xfrm>
          <a:custGeom>
            <a:avLst/>
            <a:gdLst/>
            <a:ahLst/>
            <a:cxnLst/>
            <a:rect l="0" t="0" r="0" b="0"/>
            <a:pathLst>
              <a:path w="76201" h="95251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  <a:lnTo>
                  <a:pt x="9525" y="85725"/>
                </a:lnTo>
                <a:lnTo>
                  <a:pt x="9525" y="85725"/>
                </a:lnTo>
                <a:lnTo>
                  <a:pt x="19050" y="95250"/>
                </a:lnTo>
                <a:lnTo>
                  <a:pt x="19050" y="95250"/>
                </a:lnTo>
                <a:lnTo>
                  <a:pt x="28575" y="95250"/>
                </a:lnTo>
                <a:lnTo>
                  <a:pt x="38100" y="85725"/>
                </a:lnTo>
                <a:lnTo>
                  <a:pt x="38100" y="85725"/>
                </a:lnTo>
                <a:lnTo>
                  <a:pt x="47625" y="76200"/>
                </a:lnTo>
                <a:lnTo>
                  <a:pt x="57150" y="66675"/>
                </a:lnTo>
                <a:lnTo>
                  <a:pt x="66675" y="57150"/>
                </a:lnTo>
                <a:lnTo>
                  <a:pt x="66675" y="47625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0"/>
                </a:lnTo>
                <a:lnTo>
                  <a:pt x="28575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олилиния 152"/>
          <p:cNvSpPr/>
          <p:nvPr/>
        </p:nvSpPr>
        <p:spPr>
          <a:xfrm>
            <a:off x="1419225" y="2800350"/>
            <a:ext cx="57151" cy="266701"/>
          </a:xfrm>
          <a:custGeom>
            <a:avLst/>
            <a:gdLst/>
            <a:ahLst/>
            <a:cxnLst/>
            <a:rect l="0" t="0" r="0" b="0"/>
            <a:pathLst>
              <a:path w="57151" h="266701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19050" y="114300"/>
                </a:lnTo>
                <a:lnTo>
                  <a:pt x="19050" y="133350"/>
                </a:lnTo>
                <a:lnTo>
                  <a:pt x="28575" y="152400"/>
                </a:lnTo>
                <a:lnTo>
                  <a:pt x="38100" y="171450"/>
                </a:lnTo>
                <a:lnTo>
                  <a:pt x="38100" y="190500"/>
                </a:lnTo>
                <a:lnTo>
                  <a:pt x="47625" y="209550"/>
                </a:lnTo>
                <a:lnTo>
                  <a:pt x="47625" y="228600"/>
                </a:lnTo>
                <a:lnTo>
                  <a:pt x="47625" y="238125"/>
                </a:lnTo>
                <a:lnTo>
                  <a:pt x="47625" y="257175"/>
                </a:lnTo>
                <a:lnTo>
                  <a:pt x="57150" y="266700"/>
                </a:lnTo>
                <a:lnTo>
                  <a:pt x="571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олилиния 153"/>
          <p:cNvSpPr/>
          <p:nvPr/>
        </p:nvSpPr>
        <p:spPr>
          <a:xfrm>
            <a:off x="1381125" y="2790825"/>
            <a:ext cx="76201" cy="114301"/>
          </a:xfrm>
          <a:custGeom>
            <a:avLst/>
            <a:gdLst/>
            <a:ahLst/>
            <a:cxnLst/>
            <a:rect l="0" t="0" r="0" b="0"/>
            <a:pathLst>
              <a:path w="76201" h="114301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76200" y="47625"/>
                </a:lnTo>
                <a:lnTo>
                  <a:pt x="76200" y="57150"/>
                </a:lnTo>
                <a:lnTo>
                  <a:pt x="76200" y="66675"/>
                </a:lnTo>
                <a:lnTo>
                  <a:pt x="66675" y="76200"/>
                </a:lnTo>
                <a:lnTo>
                  <a:pt x="47625" y="85725"/>
                </a:lnTo>
                <a:lnTo>
                  <a:pt x="38100" y="104775"/>
                </a:lnTo>
                <a:lnTo>
                  <a:pt x="28575" y="114300"/>
                </a:lnTo>
                <a:lnTo>
                  <a:pt x="19050" y="114300"/>
                </a:lnTo>
                <a:lnTo>
                  <a:pt x="1905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олилиния 154"/>
          <p:cNvSpPr/>
          <p:nvPr/>
        </p:nvSpPr>
        <p:spPr>
          <a:xfrm>
            <a:off x="1466850" y="2857500"/>
            <a:ext cx="85726" cy="66676"/>
          </a:xfrm>
          <a:custGeom>
            <a:avLst/>
            <a:gdLst/>
            <a:ahLst/>
            <a:cxnLst/>
            <a:rect l="0" t="0" r="0" b="0"/>
            <a:pathLst>
              <a:path w="85726" h="66676">
                <a:moveTo>
                  <a:pt x="28575" y="28575"/>
                </a:moveTo>
                <a:lnTo>
                  <a:pt x="28575" y="28575"/>
                </a:lnTo>
                <a:lnTo>
                  <a:pt x="28575" y="38100"/>
                </a:lnTo>
                <a:lnTo>
                  <a:pt x="28575" y="38100"/>
                </a:lnTo>
                <a:lnTo>
                  <a:pt x="28575" y="47625"/>
                </a:lnTo>
                <a:lnTo>
                  <a:pt x="28575" y="57150"/>
                </a:lnTo>
                <a:lnTo>
                  <a:pt x="38100" y="66675"/>
                </a:lnTo>
                <a:lnTo>
                  <a:pt x="47625" y="66675"/>
                </a:lnTo>
                <a:lnTo>
                  <a:pt x="57150" y="66675"/>
                </a:lnTo>
                <a:lnTo>
                  <a:pt x="57150" y="66675"/>
                </a:lnTo>
                <a:lnTo>
                  <a:pt x="66675" y="66675"/>
                </a:lnTo>
                <a:lnTo>
                  <a:pt x="76200" y="57150"/>
                </a:lnTo>
                <a:lnTo>
                  <a:pt x="76200" y="57150"/>
                </a:lnTo>
                <a:lnTo>
                  <a:pt x="76200" y="47625"/>
                </a:lnTo>
                <a:lnTo>
                  <a:pt x="85725" y="38100"/>
                </a:lnTo>
                <a:lnTo>
                  <a:pt x="85725" y="28575"/>
                </a:lnTo>
                <a:lnTo>
                  <a:pt x="76200" y="19050"/>
                </a:lnTo>
                <a:lnTo>
                  <a:pt x="66675" y="9525"/>
                </a:lnTo>
                <a:lnTo>
                  <a:pt x="57150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олилиния 155"/>
          <p:cNvSpPr/>
          <p:nvPr/>
        </p:nvSpPr>
        <p:spPr>
          <a:xfrm>
            <a:off x="1704975" y="2628900"/>
            <a:ext cx="476251" cy="400051"/>
          </a:xfrm>
          <a:custGeom>
            <a:avLst/>
            <a:gdLst/>
            <a:ahLst/>
            <a:cxnLst/>
            <a:rect l="0" t="0" r="0" b="0"/>
            <a:pathLst>
              <a:path w="476251" h="400051">
                <a:moveTo>
                  <a:pt x="85725" y="19050"/>
                </a:moveTo>
                <a:lnTo>
                  <a:pt x="76200" y="19050"/>
                </a:lnTo>
                <a:lnTo>
                  <a:pt x="66675" y="28575"/>
                </a:lnTo>
                <a:lnTo>
                  <a:pt x="57150" y="47625"/>
                </a:lnTo>
                <a:lnTo>
                  <a:pt x="47625" y="76200"/>
                </a:lnTo>
                <a:lnTo>
                  <a:pt x="28575" y="95250"/>
                </a:lnTo>
                <a:lnTo>
                  <a:pt x="19050" y="123825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42875"/>
                </a:lnTo>
                <a:lnTo>
                  <a:pt x="19050" y="123825"/>
                </a:lnTo>
                <a:lnTo>
                  <a:pt x="28575" y="104775"/>
                </a:lnTo>
                <a:lnTo>
                  <a:pt x="47625" y="85725"/>
                </a:lnTo>
                <a:lnTo>
                  <a:pt x="66675" y="57150"/>
                </a:lnTo>
                <a:lnTo>
                  <a:pt x="85725" y="38100"/>
                </a:lnTo>
                <a:lnTo>
                  <a:pt x="104775" y="1905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19050"/>
                </a:lnTo>
                <a:lnTo>
                  <a:pt x="123825" y="28575"/>
                </a:lnTo>
                <a:lnTo>
                  <a:pt x="114300" y="57150"/>
                </a:lnTo>
                <a:lnTo>
                  <a:pt x="104775" y="85725"/>
                </a:lnTo>
                <a:lnTo>
                  <a:pt x="85725" y="114300"/>
                </a:lnTo>
                <a:lnTo>
                  <a:pt x="66675" y="142875"/>
                </a:lnTo>
                <a:lnTo>
                  <a:pt x="57150" y="161925"/>
                </a:lnTo>
                <a:lnTo>
                  <a:pt x="47625" y="180975"/>
                </a:lnTo>
                <a:lnTo>
                  <a:pt x="28575" y="190500"/>
                </a:lnTo>
                <a:lnTo>
                  <a:pt x="28575" y="190500"/>
                </a:lnTo>
                <a:lnTo>
                  <a:pt x="28575" y="190500"/>
                </a:lnTo>
                <a:lnTo>
                  <a:pt x="28575" y="180975"/>
                </a:lnTo>
                <a:lnTo>
                  <a:pt x="47625" y="161925"/>
                </a:lnTo>
                <a:lnTo>
                  <a:pt x="57150" y="142875"/>
                </a:lnTo>
                <a:lnTo>
                  <a:pt x="76200" y="114300"/>
                </a:lnTo>
                <a:lnTo>
                  <a:pt x="95250" y="95250"/>
                </a:lnTo>
                <a:lnTo>
                  <a:pt x="114300" y="66675"/>
                </a:lnTo>
                <a:lnTo>
                  <a:pt x="142875" y="47625"/>
                </a:lnTo>
                <a:lnTo>
                  <a:pt x="152400" y="28575"/>
                </a:lnTo>
                <a:lnTo>
                  <a:pt x="171450" y="19050"/>
                </a:lnTo>
                <a:lnTo>
                  <a:pt x="190500" y="9525"/>
                </a:lnTo>
                <a:lnTo>
                  <a:pt x="190500" y="19050"/>
                </a:lnTo>
                <a:lnTo>
                  <a:pt x="200025" y="28575"/>
                </a:lnTo>
                <a:lnTo>
                  <a:pt x="190500" y="38100"/>
                </a:lnTo>
                <a:lnTo>
                  <a:pt x="180975" y="66675"/>
                </a:lnTo>
                <a:lnTo>
                  <a:pt x="171450" y="95250"/>
                </a:lnTo>
                <a:lnTo>
                  <a:pt x="152400" y="133350"/>
                </a:lnTo>
                <a:lnTo>
                  <a:pt x="133350" y="171450"/>
                </a:lnTo>
                <a:lnTo>
                  <a:pt x="114300" y="200025"/>
                </a:lnTo>
                <a:lnTo>
                  <a:pt x="95250" y="238125"/>
                </a:lnTo>
                <a:lnTo>
                  <a:pt x="76200" y="257175"/>
                </a:lnTo>
                <a:lnTo>
                  <a:pt x="57150" y="266700"/>
                </a:lnTo>
                <a:lnTo>
                  <a:pt x="57150" y="276225"/>
                </a:lnTo>
                <a:lnTo>
                  <a:pt x="57150" y="276225"/>
                </a:lnTo>
                <a:lnTo>
                  <a:pt x="57150" y="266700"/>
                </a:lnTo>
                <a:lnTo>
                  <a:pt x="66675" y="247650"/>
                </a:lnTo>
                <a:lnTo>
                  <a:pt x="76200" y="228600"/>
                </a:lnTo>
                <a:lnTo>
                  <a:pt x="95250" y="200025"/>
                </a:lnTo>
                <a:lnTo>
                  <a:pt x="123825" y="161925"/>
                </a:lnTo>
                <a:lnTo>
                  <a:pt x="142875" y="133350"/>
                </a:lnTo>
                <a:lnTo>
                  <a:pt x="171450" y="104775"/>
                </a:lnTo>
                <a:lnTo>
                  <a:pt x="200025" y="76200"/>
                </a:lnTo>
                <a:lnTo>
                  <a:pt x="228600" y="47625"/>
                </a:lnTo>
                <a:lnTo>
                  <a:pt x="247650" y="38100"/>
                </a:lnTo>
                <a:lnTo>
                  <a:pt x="257175" y="28575"/>
                </a:lnTo>
                <a:lnTo>
                  <a:pt x="266700" y="19050"/>
                </a:lnTo>
                <a:lnTo>
                  <a:pt x="276225" y="28575"/>
                </a:lnTo>
                <a:lnTo>
                  <a:pt x="266700" y="47625"/>
                </a:lnTo>
                <a:lnTo>
                  <a:pt x="257175" y="66675"/>
                </a:lnTo>
                <a:lnTo>
                  <a:pt x="247650" y="95250"/>
                </a:lnTo>
                <a:lnTo>
                  <a:pt x="219075" y="133350"/>
                </a:lnTo>
                <a:lnTo>
                  <a:pt x="200025" y="171450"/>
                </a:lnTo>
                <a:lnTo>
                  <a:pt x="161925" y="219075"/>
                </a:lnTo>
                <a:lnTo>
                  <a:pt x="142875" y="257175"/>
                </a:lnTo>
                <a:lnTo>
                  <a:pt x="104775" y="295275"/>
                </a:lnTo>
                <a:lnTo>
                  <a:pt x="95250" y="323850"/>
                </a:lnTo>
                <a:lnTo>
                  <a:pt x="76200" y="342900"/>
                </a:lnTo>
                <a:lnTo>
                  <a:pt x="66675" y="352425"/>
                </a:lnTo>
                <a:lnTo>
                  <a:pt x="66675" y="352425"/>
                </a:lnTo>
                <a:lnTo>
                  <a:pt x="76200" y="342900"/>
                </a:lnTo>
                <a:lnTo>
                  <a:pt x="85725" y="323850"/>
                </a:lnTo>
                <a:lnTo>
                  <a:pt x="95250" y="295275"/>
                </a:lnTo>
                <a:lnTo>
                  <a:pt x="114300" y="266700"/>
                </a:lnTo>
                <a:lnTo>
                  <a:pt x="142875" y="228600"/>
                </a:lnTo>
                <a:lnTo>
                  <a:pt x="161925" y="190500"/>
                </a:lnTo>
                <a:lnTo>
                  <a:pt x="200025" y="152400"/>
                </a:lnTo>
                <a:lnTo>
                  <a:pt x="228600" y="114300"/>
                </a:lnTo>
                <a:lnTo>
                  <a:pt x="257175" y="85725"/>
                </a:lnTo>
                <a:lnTo>
                  <a:pt x="285750" y="66675"/>
                </a:lnTo>
                <a:lnTo>
                  <a:pt x="304800" y="47625"/>
                </a:lnTo>
                <a:lnTo>
                  <a:pt x="314325" y="47625"/>
                </a:lnTo>
                <a:lnTo>
                  <a:pt x="323850" y="47625"/>
                </a:lnTo>
                <a:lnTo>
                  <a:pt x="333375" y="57150"/>
                </a:lnTo>
                <a:lnTo>
                  <a:pt x="323850" y="76200"/>
                </a:lnTo>
                <a:lnTo>
                  <a:pt x="314325" y="95250"/>
                </a:lnTo>
                <a:lnTo>
                  <a:pt x="295275" y="133350"/>
                </a:lnTo>
                <a:lnTo>
                  <a:pt x="266700" y="171450"/>
                </a:lnTo>
                <a:lnTo>
                  <a:pt x="238125" y="219075"/>
                </a:lnTo>
                <a:lnTo>
                  <a:pt x="209550" y="266700"/>
                </a:lnTo>
                <a:lnTo>
                  <a:pt x="180975" y="304800"/>
                </a:lnTo>
                <a:lnTo>
                  <a:pt x="152400" y="342900"/>
                </a:lnTo>
                <a:lnTo>
                  <a:pt x="133350" y="371475"/>
                </a:lnTo>
                <a:lnTo>
                  <a:pt x="114300" y="390525"/>
                </a:lnTo>
                <a:lnTo>
                  <a:pt x="114300" y="400050"/>
                </a:lnTo>
                <a:lnTo>
                  <a:pt x="114300" y="400050"/>
                </a:lnTo>
                <a:lnTo>
                  <a:pt x="114300" y="390525"/>
                </a:lnTo>
                <a:lnTo>
                  <a:pt x="123825" y="361950"/>
                </a:lnTo>
                <a:lnTo>
                  <a:pt x="142875" y="333375"/>
                </a:lnTo>
                <a:lnTo>
                  <a:pt x="161925" y="304800"/>
                </a:lnTo>
                <a:lnTo>
                  <a:pt x="190500" y="266700"/>
                </a:lnTo>
                <a:lnTo>
                  <a:pt x="219075" y="219075"/>
                </a:lnTo>
                <a:lnTo>
                  <a:pt x="257175" y="180975"/>
                </a:lnTo>
                <a:lnTo>
                  <a:pt x="285750" y="142875"/>
                </a:lnTo>
                <a:lnTo>
                  <a:pt x="323850" y="104775"/>
                </a:lnTo>
                <a:lnTo>
                  <a:pt x="361950" y="76200"/>
                </a:lnTo>
                <a:lnTo>
                  <a:pt x="390525" y="47625"/>
                </a:lnTo>
                <a:lnTo>
                  <a:pt x="409575" y="38100"/>
                </a:lnTo>
                <a:lnTo>
                  <a:pt x="428625" y="28575"/>
                </a:lnTo>
                <a:lnTo>
                  <a:pt x="428625" y="28575"/>
                </a:lnTo>
                <a:lnTo>
                  <a:pt x="438150" y="38100"/>
                </a:lnTo>
                <a:lnTo>
                  <a:pt x="428625" y="57150"/>
                </a:lnTo>
                <a:lnTo>
                  <a:pt x="409575" y="85725"/>
                </a:lnTo>
                <a:lnTo>
                  <a:pt x="390525" y="114300"/>
                </a:lnTo>
                <a:lnTo>
                  <a:pt x="361950" y="161925"/>
                </a:lnTo>
                <a:lnTo>
                  <a:pt x="323850" y="200025"/>
                </a:lnTo>
                <a:lnTo>
                  <a:pt x="285750" y="247650"/>
                </a:lnTo>
                <a:lnTo>
                  <a:pt x="247650" y="295275"/>
                </a:lnTo>
                <a:lnTo>
                  <a:pt x="219075" y="333375"/>
                </a:lnTo>
                <a:lnTo>
                  <a:pt x="200025" y="352425"/>
                </a:lnTo>
                <a:lnTo>
                  <a:pt x="190500" y="371475"/>
                </a:lnTo>
                <a:lnTo>
                  <a:pt x="190500" y="371475"/>
                </a:lnTo>
                <a:lnTo>
                  <a:pt x="190500" y="361950"/>
                </a:lnTo>
                <a:lnTo>
                  <a:pt x="209550" y="333375"/>
                </a:lnTo>
                <a:lnTo>
                  <a:pt x="228600" y="295275"/>
                </a:lnTo>
                <a:lnTo>
                  <a:pt x="266700" y="257175"/>
                </a:lnTo>
                <a:lnTo>
                  <a:pt x="295275" y="209550"/>
                </a:lnTo>
                <a:lnTo>
                  <a:pt x="342900" y="161925"/>
                </a:lnTo>
                <a:lnTo>
                  <a:pt x="381000" y="123825"/>
                </a:lnTo>
                <a:lnTo>
                  <a:pt x="428625" y="95250"/>
                </a:lnTo>
                <a:lnTo>
                  <a:pt x="457200" y="76200"/>
                </a:lnTo>
                <a:lnTo>
                  <a:pt x="476250" y="57150"/>
                </a:lnTo>
                <a:lnTo>
                  <a:pt x="47625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олилиния 167"/>
          <p:cNvSpPr/>
          <p:nvPr/>
        </p:nvSpPr>
        <p:spPr>
          <a:xfrm>
            <a:off x="6429375" y="2533650"/>
            <a:ext cx="9526" cy="19051"/>
          </a:xfrm>
          <a:custGeom>
            <a:avLst/>
            <a:gdLst/>
            <a:ahLst/>
            <a:cxnLst/>
            <a:rect l="0" t="0" r="0" b="0"/>
            <a:pathLst>
              <a:path w="9526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>
            <a:off x="1990725" y="2276475"/>
            <a:ext cx="381001" cy="457201"/>
          </a:xfrm>
          <a:custGeom>
            <a:avLst/>
            <a:gdLst/>
            <a:ahLst/>
            <a:cxnLst/>
            <a:rect l="0" t="0" r="0" b="0"/>
            <a:pathLst>
              <a:path w="381001" h="457201">
                <a:moveTo>
                  <a:pt x="0" y="457200"/>
                </a:moveTo>
                <a:lnTo>
                  <a:pt x="0" y="447675"/>
                </a:lnTo>
                <a:lnTo>
                  <a:pt x="9525" y="438150"/>
                </a:lnTo>
                <a:lnTo>
                  <a:pt x="19050" y="428625"/>
                </a:lnTo>
                <a:lnTo>
                  <a:pt x="28575" y="400050"/>
                </a:lnTo>
                <a:lnTo>
                  <a:pt x="38100" y="381000"/>
                </a:lnTo>
                <a:lnTo>
                  <a:pt x="66675" y="352425"/>
                </a:lnTo>
                <a:lnTo>
                  <a:pt x="85725" y="314325"/>
                </a:lnTo>
                <a:lnTo>
                  <a:pt x="114300" y="276225"/>
                </a:lnTo>
                <a:lnTo>
                  <a:pt x="142875" y="238125"/>
                </a:lnTo>
                <a:lnTo>
                  <a:pt x="171450" y="200025"/>
                </a:lnTo>
                <a:lnTo>
                  <a:pt x="200025" y="171450"/>
                </a:lnTo>
                <a:lnTo>
                  <a:pt x="238125" y="133350"/>
                </a:lnTo>
                <a:lnTo>
                  <a:pt x="266700" y="95250"/>
                </a:lnTo>
                <a:lnTo>
                  <a:pt x="295275" y="66675"/>
                </a:lnTo>
                <a:lnTo>
                  <a:pt x="314325" y="38100"/>
                </a:lnTo>
                <a:lnTo>
                  <a:pt x="342900" y="28575"/>
                </a:lnTo>
                <a:lnTo>
                  <a:pt x="361950" y="9525"/>
                </a:lnTo>
                <a:lnTo>
                  <a:pt x="371475" y="0"/>
                </a:lnTo>
                <a:lnTo>
                  <a:pt x="381000" y="0"/>
                </a:lnTo>
                <a:lnTo>
                  <a:pt x="381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олилиния 169"/>
          <p:cNvSpPr/>
          <p:nvPr/>
        </p:nvSpPr>
        <p:spPr>
          <a:xfrm>
            <a:off x="2514600" y="2085975"/>
            <a:ext cx="142876" cy="209551"/>
          </a:xfrm>
          <a:custGeom>
            <a:avLst/>
            <a:gdLst/>
            <a:ahLst/>
            <a:cxnLst/>
            <a:rect l="0" t="0" r="0" b="0"/>
            <a:pathLst>
              <a:path w="142876" h="209551">
                <a:moveTo>
                  <a:pt x="142875" y="0"/>
                </a:move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0"/>
                </a:lnTo>
                <a:lnTo>
                  <a:pt x="85725" y="0"/>
                </a:lnTo>
                <a:lnTo>
                  <a:pt x="76200" y="9525"/>
                </a:lnTo>
                <a:lnTo>
                  <a:pt x="57150" y="19050"/>
                </a:lnTo>
                <a:lnTo>
                  <a:pt x="38100" y="28575"/>
                </a:lnTo>
                <a:lnTo>
                  <a:pt x="19050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  <a:lnTo>
                  <a:pt x="0" y="85725"/>
                </a:lnTo>
                <a:lnTo>
                  <a:pt x="9525" y="95250"/>
                </a:lnTo>
                <a:lnTo>
                  <a:pt x="19050" y="95250"/>
                </a:lnTo>
                <a:lnTo>
                  <a:pt x="38100" y="104775"/>
                </a:lnTo>
                <a:lnTo>
                  <a:pt x="57150" y="114300"/>
                </a:lnTo>
                <a:lnTo>
                  <a:pt x="66675" y="123825"/>
                </a:lnTo>
                <a:lnTo>
                  <a:pt x="85725" y="142875"/>
                </a:lnTo>
                <a:lnTo>
                  <a:pt x="95250" y="152400"/>
                </a:lnTo>
                <a:lnTo>
                  <a:pt x="104775" y="161925"/>
                </a:lnTo>
                <a:lnTo>
                  <a:pt x="104775" y="171450"/>
                </a:lnTo>
                <a:lnTo>
                  <a:pt x="104775" y="180975"/>
                </a:lnTo>
                <a:lnTo>
                  <a:pt x="104775" y="190500"/>
                </a:lnTo>
                <a:lnTo>
                  <a:pt x="95250" y="200025"/>
                </a:lnTo>
                <a:lnTo>
                  <a:pt x="76200" y="209550"/>
                </a:lnTo>
                <a:lnTo>
                  <a:pt x="57150" y="209550"/>
                </a:lnTo>
                <a:lnTo>
                  <a:pt x="47625" y="209550"/>
                </a:lnTo>
                <a:lnTo>
                  <a:pt x="38100" y="209550"/>
                </a:lnTo>
                <a:lnTo>
                  <a:pt x="19050" y="20955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олилиния 170"/>
          <p:cNvSpPr/>
          <p:nvPr/>
        </p:nvSpPr>
        <p:spPr>
          <a:xfrm>
            <a:off x="2705100" y="2238375"/>
            <a:ext cx="9526" cy="95251"/>
          </a:xfrm>
          <a:custGeom>
            <a:avLst/>
            <a:gdLst/>
            <a:ahLst/>
            <a:cxnLst/>
            <a:rect l="0" t="0" r="0" b="0"/>
            <a:pathLst>
              <a:path w="9526" h="95251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лилиния 176"/>
          <p:cNvSpPr/>
          <p:nvPr/>
        </p:nvSpPr>
        <p:spPr>
          <a:xfrm>
            <a:off x="1704975" y="2724150"/>
            <a:ext cx="142876" cy="1143001"/>
          </a:xfrm>
          <a:custGeom>
            <a:avLst/>
            <a:gdLst/>
            <a:ahLst/>
            <a:cxnLst/>
            <a:rect l="0" t="0" r="0" b="0"/>
            <a:pathLst>
              <a:path w="142876" h="1143001">
                <a:moveTo>
                  <a:pt x="9525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33350"/>
                </a:lnTo>
                <a:lnTo>
                  <a:pt x="0" y="161925"/>
                </a:lnTo>
                <a:lnTo>
                  <a:pt x="0" y="190500"/>
                </a:lnTo>
                <a:lnTo>
                  <a:pt x="9525" y="219075"/>
                </a:lnTo>
                <a:lnTo>
                  <a:pt x="9525" y="247650"/>
                </a:lnTo>
                <a:lnTo>
                  <a:pt x="19050" y="276225"/>
                </a:lnTo>
                <a:lnTo>
                  <a:pt x="28575" y="304800"/>
                </a:lnTo>
                <a:lnTo>
                  <a:pt x="28575" y="333375"/>
                </a:lnTo>
                <a:lnTo>
                  <a:pt x="38100" y="361950"/>
                </a:lnTo>
                <a:lnTo>
                  <a:pt x="38100" y="390525"/>
                </a:lnTo>
                <a:lnTo>
                  <a:pt x="47625" y="419100"/>
                </a:lnTo>
                <a:lnTo>
                  <a:pt x="47625" y="457200"/>
                </a:lnTo>
                <a:lnTo>
                  <a:pt x="57150" y="485775"/>
                </a:lnTo>
                <a:lnTo>
                  <a:pt x="57150" y="514350"/>
                </a:lnTo>
                <a:lnTo>
                  <a:pt x="57150" y="542925"/>
                </a:lnTo>
                <a:lnTo>
                  <a:pt x="66675" y="571500"/>
                </a:lnTo>
                <a:lnTo>
                  <a:pt x="76200" y="600075"/>
                </a:lnTo>
                <a:lnTo>
                  <a:pt x="76200" y="628650"/>
                </a:lnTo>
                <a:lnTo>
                  <a:pt x="85725" y="657225"/>
                </a:lnTo>
                <a:lnTo>
                  <a:pt x="85725" y="695325"/>
                </a:lnTo>
                <a:lnTo>
                  <a:pt x="95250" y="723900"/>
                </a:lnTo>
                <a:lnTo>
                  <a:pt x="95250" y="752475"/>
                </a:lnTo>
                <a:lnTo>
                  <a:pt x="104775" y="781050"/>
                </a:lnTo>
                <a:lnTo>
                  <a:pt x="104775" y="809625"/>
                </a:lnTo>
                <a:lnTo>
                  <a:pt x="114300" y="838200"/>
                </a:lnTo>
                <a:lnTo>
                  <a:pt x="114300" y="866775"/>
                </a:lnTo>
                <a:lnTo>
                  <a:pt x="114300" y="895350"/>
                </a:lnTo>
                <a:lnTo>
                  <a:pt x="123825" y="923925"/>
                </a:lnTo>
                <a:lnTo>
                  <a:pt x="123825" y="952500"/>
                </a:lnTo>
                <a:lnTo>
                  <a:pt x="133350" y="971550"/>
                </a:lnTo>
                <a:lnTo>
                  <a:pt x="133350" y="1000125"/>
                </a:lnTo>
                <a:lnTo>
                  <a:pt x="133350" y="1019175"/>
                </a:lnTo>
                <a:lnTo>
                  <a:pt x="133350" y="1038225"/>
                </a:lnTo>
                <a:lnTo>
                  <a:pt x="142875" y="1057275"/>
                </a:lnTo>
                <a:lnTo>
                  <a:pt x="142875" y="1076325"/>
                </a:lnTo>
                <a:lnTo>
                  <a:pt x="142875" y="1095375"/>
                </a:lnTo>
                <a:lnTo>
                  <a:pt x="142875" y="1104900"/>
                </a:lnTo>
                <a:lnTo>
                  <a:pt x="133350" y="1123950"/>
                </a:lnTo>
                <a:lnTo>
                  <a:pt x="133350" y="1133475"/>
                </a:lnTo>
                <a:lnTo>
                  <a:pt x="133350" y="1133475"/>
                </a:lnTo>
                <a:lnTo>
                  <a:pt x="142875" y="1143000"/>
                </a:lnTo>
                <a:lnTo>
                  <a:pt x="142875" y="1143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1781175" y="2581275"/>
            <a:ext cx="1343026" cy="28576"/>
          </a:xfrm>
          <a:custGeom>
            <a:avLst/>
            <a:gdLst/>
            <a:ahLst/>
            <a:cxnLst/>
            <a:rect l="0" t="0" r="0" b="0"/>
            <a:pathLst>
              <a:path w="134302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19050"/>
                </a:lnTo>
                <a:lnTo>
                  <a:pt x="171450" y="19050"/>
                </a:lnTo>
                <a:lnTo>
                  <a:pt x="190500" y="19050"/>
                </a:lnTo>
                <a:lnTo>
                  <a:pt x="209550" y="19050"/>
                </a:lnTo>
                <a:lnTo>
                  <a:pt x="228600" y="19050"/>
                </a:lnTo>
                <a:lnTo>
                  <a:pt x="257175" y="19050"/>
                </a:lnTo>
                <a:lnTo>
                  <a:pt x="276225" y="19050"/>
                </a:lnTo>
                <a:lnTo>
                  <a:pt x="295275" y="19050"/>
                </a:lnTo>
                <a:lnTo>
                  <a:pt x="314325" y="19050"/>
                </a:lnTo>
                <a:lnTo>
                  <a:pt x="342900" y="19050"/>
                </a:lnTo>
                <a:lnTo>
                  <a:pt x="361950" y="19050"/>
                </a:lnTo>
                <a:lnTo>
                  <a:pt x="381000" y="19050"/>
                </a:lnTo>
                <a:lnTo>
                  <a:pt x="409575" y="19050"/>
                </a:lnTo>
                <a:lnTo>
                  <a:pt x="428625" y="19050"/>
                </a:lnTo>
                <a:lnTo>
                  <a:pt x="457200" y="19050"/>
                </a:lnTo>
                <a:lnTo>
                  <a:pt x="485775" y="28575"/>
                </a:lnTo>
                <a:lnTo>
                  <a:pt x="504825" y="19050"/>
                </a:lnTo>
                <a:lnTo>
                  <a:pt x="533400" y="19050"/>
                </a:lnTo>
                <a:lnTo>
                  <a:pt x="561975" y="19050"/>
                </a:lnTo>
                <a:lnTo>
                  <a:pt x="581025" y="19050"/>
                </a:lnTo>
                <a:lnTo>
                  <a:pt x="609600" y="19050"/>
                </a:lnTo>
                <a:lnTo>
                  <a:pt x="638175" y="19050"/>
                </a:lnTo>
                <a:lnTo>
                  <a:pt x="657225" y="19050"/>
                </a:lnTo>
                <a:lnTo>
                  <a:pt x="685800" y="19050"/>
                </a:lnTo>
                <a:lnTo>
                  <a:pt x="704850" y="19050"/>
                </a:lnTo>
                <a:lnTo>
                  <a:pt x="742950" y="19050"/>
                </a:lnTo>
                <a:lnTo>
                  <a:pt x="762000" y="19050"/>
                </a:lnTo>
                <a:lnTo>
                  <a:pt x="790575" y="19050"/>
                </a:lnTo>
                <a:lnTo>
                  <a:pt x="809625" y="19050"/>
                </a:lnTo>
                <a:lnTo>
                  <a:pt x="838200" y="19050"/>
                </a:lnTo>
                <a:lnTo>
                  <a:pt x="857250" y="19050"/>
                </a:lnTo>
                <a:lnTo>
                  <a:pt x="885825" y="19050"/>
                </a:lnTo>
                <a:lnTo>
                  <a:pt x="914400" y="9525"/>
                </a:lnTo>
                <a:lnTo>
                  <a:pt x="933450" y="9525"/>
                </a:lnTo>
                <a:lnTo>
                  <a:pt x="962025" y="9525"/>
                </a:lnTo>
                <a:lnTo>
                  <a:pt x="981075" y="9525"/>
                </a:lnTo>
                <a:lnTo>
                  <a:pt x="1009650" y="9525"/>
                </a:lnTo>
                <a:lnTo>
                  <a:pt x="1038225" y="9525"/>
                </a:lnTo>
                <a:lnTo>
                  <a:pt x="1057275" y="9525"/>
                </a:lnTo>
                <a:lnTo>
                  <a:pt x="1085850" y="9525"/>
                </a:lnTo>
                <a:lnTo>
                  <a:pt x="1114425" y="9525"/>
                </a:lnTo>
                <a:lnTo>
                  <a:pt x="1133475" y="9525"/>
                </a:lnTo>
                <a:lnTo>
                  <a:pt x="1162050" y="9525"/>
                </a:lnTo>
                <a:lnTo>
                  <a:pt x="1181100" y="19050"/>
                </a:lnTo>
                <a:lnTo>
                  <a:pt x="1209675" y="19050"/>
                </a:lnTo>
                <a:lnTo>
                  <a:pt x="1238250" y="19050"/>
                </a:lnTo>
                <a:lnTo>
                  <a:pt x="1257300" y="19050"/>
                </a:lnTo>
                <a:lnTo>
                  <a:pt x="1276350" y="19050"/>
                </a:lnTo>
                <a:lnTo>
                  <a:pt x="1285875" y="19050"/>
                </a:lnTo>
                <a:lnTo>
                  <a:pt x="1304925" y="19050"/>
                </a:lnTo>
                <a:lnTo>
                  <a:pt x="1314450" y="19050"/>
                </a:lnTo>
                <a:lnTo>
                  <a:pt x="1323975" y="19050"/>
                </a:lnTo>
                <a:lnTo>
                  <a:pt x="1333500" y="19050"/>
                </a:lnTo>
                <a:lnTo>
                  <a:pt x="1333500" y="19050"/>
                </a:lnTo>
                <a:lnTo>
                  <a:pt x="1333500" y="19050"/>
                </a:lnTo>
                <a:lnTo>
                  <a:pt x="1343025" y="19050"/>
                </a:lnTo>
                <a:lnTo>
                  <a:pt x="1343025" y="19050"/>
                </a:lnTo>
                <a:lnTo>
                  <a:pt x="1343025" y="19050"/>
                </a:lnTo>
                <a:lnTo>
                  <a:pt x="1333500" y="19050"/>
                </a:lnTo>
                <a:lnTo>
                  <a:pt x="1333500" y="19050"/>
                </a:lnTo>
                <a:lnTo>
                  <a:pt x="1333500" y="28575"/>
                </a:lnTo>
                <a:lnTo>
                  <a:pt x="1333500" y="28575"/>
                </a:lnTo>
                <a:lnTo>
                  <a:pt x="13335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олилиния 186"/>
          <p:cNvSpPr/>
          <p:nvPr/>
        </p:nvSpPr>
        <p:spPr>
          <a:xfrm>
            <a:off x="3181350" y="2571750"/>
            <a:ext cx="28576" cy="9526"/>
          </a:xfrm>
          <a:custGeom>
            <a:avLst/>
            <a:gdLst/>
            <a:ahLst/>
            <a:cxnLst/>
            <a:rect l="0" t="0" r="0" b="0"/>
            <a:pathLst>
              <a:path w="285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Полилиния 249"/>
          <p:cNvSpPr/>
          <p:nvPr/>
        </p:nvSpPr>
        <p:spPr>
          <a:xfrm>
            <a:off x="3943350" y="2952750"/>
            <a:ext cx="438151" cy="180976"/>
          </a:xfrm>
          <a:custGeom>
            <a:avLst/>
            <a:gdLst/>
            <a:ahLst/>
            <a:cxnLst/>
            <a:rect l="0" t="0" r="0" b="0"/>
            <a:pathLst>
              <a:path w="438151" h="180976">
                <a:moveTo>
                  <a:pt x="9525" y="66675"/>
                </a:moveTo>
                <a:lnTo>
                  <a:pt x="9525" y="66675"/>
                </a:lnTo>
                <a:lnTo>
                  <a:pt x="9525" y="66675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9525" y="76200"/>
                </a:lnTo>
                <a:lnTo>
                  <a:pt x="9525" y="66675"/>
                </a:lnTo>
                <a:lnTo>
                  <a:pt x="28575" y="57150"/>
                </a:lnTo>
                <a:lnTo>
                  <a:pt x="38100" y="38100"/>
                </a:lnTo>
                <a:lnTo>
                  <a:pt x="57150" y="28575"/>
                </a:lnTo>
                <a:lnTo>
                  <a:pt x="66675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14300" y="28575"/>
                </a:lnTo>
                <a:lnTo>
                  <a:pt x="123825" y="38100"/>
                </a:lnTo>
                <a:lnTo>
                  <a:pt x="133350" y="47625"/>
                </a:lnTo>
                <a:lnTo>
                  <a:pt x="133350" y="57150"/>
                </a:lnTo>
                <a:lnTo>
                  <a:pt x="142875" y="66675"/>
                </a:lnTo>
                <a:lnTo>
                  <a:pt x="152400" y="66675"/>
                </a:lnTo>
                <a:lnTo>
                  <a:pt x="161925" y="76200"/>
                </a:lnTo>
                <a:lnTo>
                  <a:pt x="171450" y="76200"/>
                </a:lnTo>
                <a:lnTo>
                  <a:pt x="180975" y="66675"/>
                </a:lnTo>
                <a:lnTo>
                  <a:pt x="200025" y="57150"/>
                </a:lnTo>
                <a:lnTo>
                  <a:pt x="209550" y="57150"/>
                </a:lnTo>
                <a:lnTo>
                  <a:pt x="228600" y="47625"/>
                </a:lnTo>
                <a:lnTo>
                  <a:pt x="238125" y="47625"/>
                </a:lnTo>
                <a:lnTo>
                  <a:pt x="247650" y="38100"/>
                </a:lnTo>
                <a:lnTo>
                  <a:pt x="257175" y="47625"/>
                </a:lnTo>
                <a:lnTo>
                  <a:pt x="266700" y="47625"/>
                </a:lnTo>
                <a:lnTo>
                  <a:pt x="276225" y="47625"/>
                </a:lnTo>
                <a:lnTo>
                  <a:pt x="285750" y="57150"/>
                </a:lnTo>
                <a:lnTo>
                  <a:pt x="295275" y="57150"/>
                </a:lnTo>
                <a:lnTo>
                  <a:pt x="304800" y="66675"/>
                </a:lnTo>
                <a:lnTo>
                  <a:pt x="323850" y="66675"/>
                </a:lnTo>
                <a:lnTo>
                  <a:pt x="342900" y="66675"/>
                </a:lnTo>
                <a:lnTo>
                  <a:pt x="361950" y="57150"/>
                </a:lnTo>
                <a:lnTo>
                  <a:pt x="371475" y="57150"/>
                </a:lnTo>
                <a:lnTo>
                  <a:pt x="390525" y="57150"/>
                </a:lnTo>
                <a:lnTo>
                  <a:pt x="400050" y="47625"/>
                </a:lnTo>
                <a:lnTo>
                  <a:pt x="419100" y="47625"/>
                </a:lnTo>
                <a:lnTo>
                  <a:pt x="428625" y="47625"/>
                </a:lnTo>
                <a:lnTo>
                  <a:pt x="428625" y="47625"/>
                </a:lnTo>
                <a:lnTo>
                  <a:pt x="438150" y="47625"/>
                </a:lnTo>
                <a:lnTo>
                  <a:pt x="438150" y="47625"/>
                </a:lnTo>
                <a:lnTo>
                  <a:pt x="438150" y="47625"/>
                </a:lnTo>
                <a:lnTo>
                  <a:pt x="438150" y="47625"/>
                </a:lnTo>
                <a:lnTo>
                  <a:pt x="438150" y="38100"/>
                </a:lnTo>
                <a:lnTo>
                  <a:pt x="428625" y="28575"/>
                </a:lnTo>
                <a:lnTo>
                  <a:pt x="419100" y="28575"/>
                </a:lnTo>
                <a:lnTo>
                  <a:pt x="409575" y="19050"/>
                </a:lnTo>
                <a:lnTo>
                  <a:pt x="390525" y="19050"/>
                </a:lnTo>
                <a:lnTo>
                  <a:pt x="381000" y="9525"/>
                </a:lnTo>
                <a:lnTo>
                  <a:pt x="371475" y="9525"/>
                </a:lnTo>
                <a:lnTo>
                  <a:pt x="352425" y="0"/>
                </a:lnTo>
                <a:lnTo>
                  <a:pt x="342900" y="0"/>
                </a:lnTo>
                <a:lnTo>
                  <a:pt x="342900" y="0"/>
                </a:lnTo>
                <a:lnTo>
                  <a:pt x="342900" y="0"/>
                </a:lnTo>
                <a:lnTo>
                  <a:pt x="333375" y="0"/>
                </a:lnTo>
                <a:lnTo>
                  <a:pt x="333375" y="0"/>
                </a:lnTo>
                <a:lnTo>
                  <a:pt x="342900" y="0"/>
                </a:lnTo>
                <a:lnTo>
                  <a:pt x="342900" y="0"/>
                </a:lnTo>
                <a:lnTo>
                  <a:pt x="342900" y="0"/>
                </a:lnTo>
                <a:lnTo>
                  <a:pt x="352425" y="0"/>
                </a:lnTo>
                <a:lnTo>
                  <a:pt x="371475" y="0"/>
                </a:lnTo>
                <a:lnTo>
                  <a:pt x="390525" y="0"/>
                </a:lnTo>
                <a:lnTo>
                  <a:pt x="400050" y="0"/>
                </a:lnTo>
                <a:lnTo>
                  <a:pt x="419100" y="9525"/>
                </a:lnTo>
                <a:lnTo>
                  <a:pt x="428625" y="19050"/>
                </a:lnTo>
                <a:lnTo>
                  <a:pt x="438150" y="38100"/>
                </a:lnTo>
                <a:lnTo>
                  <a:pt x="438150" y="57150"/>
                </a:lnTo>
                <a:lnTo>
                  <a:pt x="438150" y="76200"/>
                </a:lnTo>
                <a:lnTo>
                  <a:pt x="438150" y="104775"/>
                </a:lnTo>
                <a:lnTo>
                  <a:pt x="428625" y="133350"/>
                </a:lnTo>
                <a:lnTo>
                  <a:pt x="428625" y="161925"/>
                </a:lnTo>
                <a:lnTo>
                  <a:pt x="419100" y="180975"/>
                </a:lnTo>
                <a:lnTo>
                  <a:pt x="41910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Полилиния 250"/>
          <p:cNvSpPr/>
          <p:nvPr/>
        </p:nvSpPr>
        <p:spPr>
          <a:xfrm>
            <a:off x="2352675" y="3952875"/>
            <a:ext cx="209551" cy="1028701"/>
          </a:xfrm>
          <a:custGeom>
            <a:avLst/>
            <a:gdLst/>
            <a:ahLst/>
            <a:cxnLst/>
            <a:rect l="0" t="0" r="0" b="0"/>
            <a:pathLst>
              <a:path w="209551" h="1028701">
                <a:moveTo>
                  <a:pt x="190500" y="0"/>
                </a:moveTo>
                <a:lnTo>
                  <a:pt x="190500" y="0"/>
                </a:lnTo>
                <a:lnTo>
                  <a:pt x="190500" y="0"/>
                </a:lnTo>
                <a:lnTo>
                  <a:pt x="180975" y="0"/>
                </a:lnTo>
                <a:lnTo>
                  <a:pt x="171450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52400" y="19050"/>
                </a:lnTo>
                <a:lnTo>
                  <a:pt x="152400" y="28575"/>
                </a:lnTo>
                <a:lnTo>
                  <a:pt x="152400" y="38100"/>
                </a:lnTo>
                <a:lnTo>
                  <a:pt x="152400" y="47625"/>
                </a:lnTo>
                <a:lnTo>
                  <a:pt x="152400" y="57150"/>
                </a:lnTo>
                <a:lnTo>
                  <a:pt x="152400" y="76200"/>
                </a:lnTo>
                <a:lnTo>
                  <a:pt x="161925" y="95250"/>
                </a:lnTo>
                <a:lnTo>
                  <a:pt x="171450" y="104775"/>
                </a:lnTo>
                <a:lnTo>
                  <a:pt x="171450" y="123825"/>
                </a:lnTo>
                <a:lnTo>
                  <a:pt x="180975" y="142875"/>
                </a:lnTo>
                <a:lnTo>
                  <a:pt x="190500" y="161925"/>
                </a:lnTo>
                <a:lnTo>
                  <a:pt x="200025" y="171450"/>
                </a:lnTo>
                <a:lnTo>
                  <a:pt x="209550" y="190500"/>
                </a:lnTo>
                <a:lnTo>
                  <a:pt x="209550" y="209550"/>
                </a:lnTo>
                <a:lnTo>
                  <a:pt x="200025" y="228600"/>
                </a:lnTo>
                <a:lnTo>
                  <a:pt x="200025" y="257175"/>
                </a:lnTo>
                <a:lnTo>
                  <a:pt x="190500" y="276225"/>
                </a:lnTo>
                <a:lnTo>
                  <a:pt x="171450" y="304800"/>
                </a:lnTo>
                <a:lnTo>
                  <a:pt x="161925" y="323850"/>
                </a:lnTo>
                <a:lnTo>
                  <a:pt x="142875" y="352425"/>
                </a:lnTo>
                <a:lnTo>
                  <a:pt x="123825" y="371475"/>
                </a:lnTo>
                <a:lnTo>
                  <a:pt x="114300" y="390525"/>
                </a:lnTo>
                <a:lnTo>
                  <a:pt x="95250" y="409575"/>
                </a:lnTo>
                <a:lnTo>
                  <a:pt x="76200" y="419100"/>
                </a:lnTo>
                <a:lnTo>
                  <a:pt x="66675" y="438150"/>
                </a:lnTo>
                <a:lnTo>
                  <a:pt x="57150" y="447675"/>
                </a:lnTo>
                <a:lnTo>
                  <a:pt x="57150" y="457200"/>
                </a:lnTo>
                <a:lnTo>
                  <a:pt x="47625" y="466725"/>
                </a:lnTo>
                <a:lnTo>
                  <a:pt x="47625" y="476250"/>
                </a:lnTo>
                <a:lnTo>
                  <a:pt x="47625" y="485775"/>
                </a:lnTo>
                <a:lnTo>
                  <a:pt x="47625" y="495300"/>
                </a:lnTo>
                <a:lnTo>
                  <a:pt x="57150" y="514350"/>
                </a:lnTo>
                <a:lnTo>
                  <a:pt x="66675" y="523875"/>
                </a:lnTo>
                <a:lnTo>
                  <a:pt x="76200" y="533400"/>
                </a:lnTo>
                <a:lnTo>
                  <a:pt x="85725" y="552450"/>
                </a:lnTo>
                <a:lnTo>
                  <a:pt x="95250" y="561975"/>
                </a:lnTo>
                <a:lnTo>
                  <a:pt x="104775" y="581025"/>
                </a:lnTo>
                <a:lnTo>
                  <a:pt x="123825" y="600075"/>
                </a:lnTo>
                <a:lnTo>
                  <a:pt x="123825" y="619125"/>
                </a:lnTo>
                <a:lnTo>
                  <a:pt x="123825" y="638175"/>
                </a:lnTo>
                <a:lnTo>
                  <a:pt x="123825" y="666750"/>
                </a:lnTo>
                <a:lnTo>
                  <a:pt x="123825" y="685800"/>
                </a:lnTo>
                <a:lnTo>
                  <a:pt x="123825" y="714375"/>
                </a:lnTo>
                <a:lnTo>
                  <a:pt x="123825" y="742950"/>
                </a:lnTo>
                <a:lnTo>
                  <a:pt x="114300" y="762000"/>
                </a:lnTo>
                <a:lnTo>
                  <a:pt x="104775" y="790575"/>
                </a:lnTo>
                <a:lnTo>
                  <a:pt x="95250" y="809625"/>
                </a:lnTo>
                <a:lnTo>
                  <a:pt x="85725" y="828675"/>
                </a:lnTo>
                <a:lnTo>
                  <a:pt x="76200" y="857250"/>
                </a:lnTo>
                <a:lnTo>
                  <a:pt x="76200" y="876300"/>
                </a:lnTo>
                <a:lnTo>
                  <a:pt x="66675" y="895350"/>
                </a:lnTo>
                <a:lnTo>
                  <a:pt x="66675" y="914400"/>
                </a:lnTo>
                <a:lnTo>
                  <a:pt x="66675" y="933450"/>
                </a:lnTo>
                <a:lnTo>
                  <a:pt x="66675" y="942975"/>
                </a:lnTo>
                <a:lnTo>
                  <a:pt x="66675" y="952500"/>
                </a:lnTo>
                <a:lnTo>
                  <a:pt x="66675" y="952500"/>
                </a:lnTo>
                <a:lnTo>
                  <a:pt x="76200" y="952500"/>
                </a:lnTo>
                <a:lnTo>
                  <a:pt x="76200" y="952500"/>
                </a:lnTo>
                <a:lnTo>
                  <a:pt x="76200" y="952500"/>
                </a:lnTo>
                <a:lnTo>
                  <a:pt x="76200" y="952500"/>
                </a:lnTo>
                <a:lnTo>
                  <a:pt x="66675" y="952500"/>
                </a:lnTo>
                <a:lnTo>
                  <a:pt x="66675" y="952500"/>
                </a:lnTo>
                <a:lnTo>
                  <a:pt x="57150" y="942975"/>
                </a:lnTo>
                <a:lnTo>
                  <a:pt x="57150" y="933450"/>
                </a:lnTo>
                <a:lnTo>
                  <a:pt x="47625" y="914400"/>
                </a:lnTo>
                <a:lnTo>
                  <a:pt x="38100" y="904875"/>
                </a:lnTo>
                <a:lnTo>
                  <a:pt x="28575" y="895350"/>
                </a:lnTo>
                <a:lnTo>
                  <a:pt x="19050" y="885825"/>
                </a:lnTo>
                <a:lnTo>
                  <a:pt x="19050" y="876300"/>
                </a:lnTo>
                <a:lnTo>
                  <a:pt x="9525" y="876300"/>
                </a:lnTo>
                <a:lnTo>
                  <a:pt x="9525" y="876300"/>
                </a:lnTo>
                <a:lnTo>
                  <a:pt x="0" y="876300"/>
                </a:lnTo>
                <a:lnTo>
                  <a:pt x="0" y="876300"/>
                </a:lnTo>
                <a:lnTo>
                  <a:pt x="0" y="885825"/>
                </a:lnTo>
                <a:lnTo>
                  <a:pt x="9525" y="885825"/>
                </a:lnTo>
                <a:lnTo>
                  <a:pt x="19050" y="895350"/>
                </a:lnTo>
                <a:lnTo>
                  <a:pt x="19050" y="904875"/>
                </a:lnTo>
                <a:lnTo>
                  <a:pt x="28575" y="923925"/>
                </a:lnTo>
                <a:lnTo>
                  <a:pt x="28575" y="942975"/>
                </a:lnTo>
                <a:lnTo>
                  <a:pt x="38100" y="971550"/>
                </a:lnTo>
                <a:lnTo>
                  <a:pt x="47625" y="990600"/>
                </a:lnTo>
                <a:lnTo>
                  <a:pt x="57150" y="1009650"/>
                </a:lnTo>
                <a:lnTo>
                  <a:pt x="57150" y="1019175"/>
                </a:lnTo>
                <a:lnTo>
                  <a:pt x="66675" y="1028700"/>
                </a:lnTo>
                <a:lnTo>
                  <a:pt x="66675" y="1028700"/>
                </a:lnTo>
                <a:lnTo>
                  <a:pt x="76200" y="1028700"/>
                </a:lnTo>
                <a:lnTo>
                  <a:pt x="76200" y="1028700"/>
                </a:lnTo>
                <a:lnTo>
                  <a:pt x="85725" y="1019175"/>
                </a:lnTo>
                <a:lnTo>
                  <a:pt x="85725" y="1009650"/>
                </a:lnTo>
                <a:lnTo>
                  <a:pt x="95250" y="990600"/>
                </a:lnTo>
                <a:lnTo>
                  <a:pt x="104775" y="981075"/>
                </a:lnTo>
                <a:lnTo>
                  <a:pt x="114300" y="962025"/>
                </a:lnTo>
                <a:lnTo>
                  <a:pt x="114300" y="952500"/>
                </a:lnTo>
                <a:lnTo>
                  <a:pt x="123825" y="952500"/>
                </a:lnTo>
                <a:lnTo>
                  <a:pt x="123825" y="952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3" name="Полилиния 282"/>
          <p:cNvSpPr/>
          <p:nvPr/>
        </p:nvSpPr>
        <p:spPr>
          <a:xfrm>
            <a:off x="638175" y="5200650"/>
            <a:ext cx="190501" cy="771526"/>
          </a:xfrm>
          <a:custGeom>
            <a:avLst/>
            <a:gdLst/>
            <a:ahLst/>
            <a:cxnLst/>
            <a:rect l="0" t="0" r="0" b="0"/>
            <a:pathLst>
              <a:path w="190501" h="771526">
                <a:moveTo>
                  <a:pt x="95250" y="66675"/>
                </a:moveTo>
                <a:lnTo>
                  <a:pt x="95250" y="76200"/>
                </a:lnTo>
                <a:lnTo>
                  <a:pt x="95250" y="95250"/>
                </a:lnTo>
                <a:lnTo>
                  <a:pt x="95250" y="123825"/>
                </a:lnTo>
                <a:lnTo>
                  <a:pt x="85725" y="161925"/>
                </a:lnTo>
                <a:lnTo>
                  <a:pt x="76200" y="209550"/>
                </a:lnTo>
                <a:lnTo>
                  <a:pt x="66675" y="266700"/>
                </a:lnTo>
                <a:lnTo>
                  <a:pt x="57150" y="323850"/>
                </a:lnTo>
                <a:lnTo>
                  <a:pt x="57150" y="371475"/>
                </a:lnTo>
                <a:lnTo>
                  <a:pt x="47625" y="428625"/>
                </a:lnTo>
                <a:lnTo>
                  <a:pt x="38100" y="485775"/>
                </a:lnTo>
                <a:lnTo>
                  <a:pt x="28575" y="542925"/>
                </a:lnTo>
                <a:lnTo>
                  <a:pt x="28575" y="590550"/>
                </a:lnTo>
                <a:lnTo>
                  <a:pt x="19050" y="638175"/>
                </a:lnTo>
                <a:lnTo>
                  <a:pt x="19050" y="685800"/>
                </a:lnTo>
                <a:lnTo>
                  <a:pt x="19050" y="714375"/>
                </a:lnTo>
                <a:lnTo>
                  <a:pt x="9525" y="742950"/>
                </a:lnTo>
                <a:lnTo>
                  <a:pt x="19050" y="762000"/>
                </a:lnTo>
                <a:lnTo>
                  <a:pt x="19050" y="771525"/>
                </a:lnTo>
                <a:lnTo>
                  <a:pt x="9525" y="762000"/>
                </a:lnTo>
                <a:lnTo>
                  <a:pt x="9525" y="752475"/>
                </a:lnTo>
                <a:lnTo>
                  <a:pt x="9525" y="742950"/>
                </a:lnTo>
                <a:lnTo>
                  <a:pt x="0" y="704850"/>
                </a:lnTo>
                <a:lnTo>
                  <a:pt x="9525" y="666750"/>
                </a:lnTo>
                <a:lnTo>
                  <a:pt x="0" y="628650"/>
                </a:lnTo>
                <a:lnTo>
                  <a:pt x="0" y="571500"/>
                </a:lnTo>
                <a:lnTo>
                  <a:pt x="0" y="514350"/>
                </a:lnTo>
                <a:lnTo>
                  <a:pt x="0" y="457200"/>
                </a:lnTo>
                <a:lnTo>
                  <a:pt x="0" y="400050"/>
                </a:lnTo>
                <a:lnTo>
                  <a:pt x="9525" y="342900"/>
                </a:lnTo>
                <a:lnTo>
                  <a:pt x="9525" y="285750"/>
                </a:lnTo>
                <a:lnTo>
                  <a:pt x="19050" y="228600"/>
                </a:lnTo>
                <a:lnTo>
                  <a:pt x="28575" y="171450"/>
                </a:lnTo>
                <a:lnTo>
                  <a:pt x="38100" y="123825"/>
                </a:lnTo>
                <a:lnTo>
                  <a:pt x="47625" y="76200"/>
                </a:lnTo>
                <a:lnTo>
                  <a:pt x="57150" y="47625"/>
                </a:lnTo>
                <a:lnTo>
                  <a:pt x="66675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9525"/>
                </a:lnTo>
                <a:lnTo>
                  <a:pt x="95250" y="38100"/>
                </a:lnTo>
                <a:lnTo>
                  <a:pt x="95250" y="57150"/>
                </a:lnTo>
                <a:lnTo>
                  <a:pt x="104775" y="85725"/>
                </a:lnTo>
                <a:lnTo>
                  <a:pt x="104775" y="123825"/>
                </a:lnTo>
                <a:lnTo>
                  <a:pt x="104775" y="171450"/>
                </a:lnTo>
                <a:lnTo>
                  <a:pt x="104775" y="209550"/>
                </a:lnTo>
                <a:lnTo>
                  <a:pt x="104775" y="257175"/>
                </a:lnTo>
                <a:lnTo>
                  <a:pt x="114300" y="304800"/>
                </a:lnTo>
                <a:lnTo>
                  <a:pt x="123825" y="342900"/>
                </a:lnTo>
                <a:lnTo>
                  <a:pt x="123825" y="390525"/>
                </a:lnTo>
                <a:lnTo>
                  <a:pt x="133350" y="428625"/>
                </a:lnTo>
                <a:lnTo>
                  <a:pt x="142875" y="466725"/>
                </a:lnTo>
                <a:lnTo>
                  <a:pt x="142875" y="504825"/>
                </a:lnTo>
                <a:lnTo>
                  <a:pt x="152400" y="533400"/>
                </a:lnTo>
                <a:lnTo>
                  <a:pt x="161925" y="571500"/>
                </a:lnTo>
                <a:lnTo>
                  <a:pt x="161925" y="600075"/>
                </a:lnTo>
                <a:lnTo>
                  <a:pt x="171450" y="619125"/>
                </a:lnTo>
                <a:lnTo>
                  <a:pt x="171450" y="647700"/>
                </a:lnTo>
                <a:lnTo>
                  <a:pt x="180975" y="666750"/>
                </a:lnTo>
                <a:lnTo>
                  <a:pt x="190500" y="676275"/>
                </a:lnTo>
                <a:lnTo>
                  <a:pt x="190500" y="685800"/>
                </a:lnTo>
                <a:lnTo>
                  <a:pt x="190500" y="685800"/>
                </a:lnTo>
                <a:lnTo>
                  <a:pt x="190500" y="685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4" name="Полилиния 283"/>
          <p:cNvSpPr/>
          <p:nvPr/>
        </p:nvSpPr>
        <p:spPr>
          <a:xfrm>
            <a:off x="600075" y="5610225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9525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Полилиния 284"/>
          <p:cNvSpPr/>
          <p:nvPr/>
        </p:nvSpPr>
        <p:spPr>
          <a:xfrm>
            <a:off x="952500" y="5514975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Полилиния 285"/>
          <p:cNvSpPr/>
          <p:nvPr/>
        </p:nvSpPr>
        <p:spPr>
          <a:xfrm>
            <a:off x="990600" y="568642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Полилиния 286"/>
          <p:cNvSpPr/>
          <p:nvPr/>
        </p:nvSpPr>
        <p:spPr>
          <a:xfrm>
            <a:off x="1295400" y="5172075"/>
            <a:ext cx="238126" cy="495301"/>
          </a:xfrm>
          <a:custGeom>
            <a:avLst/>
            <a:gdLst/>
            <a:ahLst/>
            <a:cxnLst/>
            <a:rect l="0" t="0" r="0" b="0"/>
            <a:pathLst>
              <a:path w="238126" h="495301">
                <a:moveTo>
                  <a:pt x="238125" y="57150"/>
                </a:moveTo>
                <a:lnTo>
                  <a:pt x="228600" y="66675"/>
                </a:lnTo>
                <a:lnTo>
                  <a:pt x="228600" y="66675"/>
                </a:lnTo>
                <a:lnTo>
                  <a:pt x="228600" y="76200"/>
                </a:lnTo>
                <a:lnTo>
                  <a:pt x="228600" y="85725"/>
                </a:lnTo>
                <a:lnTo>
                  <a:pt x="219075" y="95250"/>
                </a:lnTo>
                <a:lnTo>
                  <a:pt x="219075" y="104775"/>
                </a:lnTo>
                <a:lnTo>
                  <a:pt x="219075" y="114300"/>
                </a:lnTo>
                <a:lnTo>
                  <a:pt x="219075" y="114300"/>
                </a:lnTo>
                <a:lnTo>
                  <a:pt x="219075" y="114300"/>
                </a:lnTo>
                <a:lnTo>
                  <a:pt x="219075" y="104775"/>
                </a:lnTo>
                <a:lnTo>
                  <a:pt x="228600" y="95250"/>
                </a:lnTo>
                <a:lnTo>
                  <a:pt x="228600" y="76200"/>
                </a:lnTo>
                <a:lnTo>
                  <a:pt x="228600" y="66675"/>
                </a:lnTo>
                <a:lnTo>
                  <a:pt x="228600" y="47625"/>
                </a:lnTo>
                <a:lnTo>
                  <a:pt x="228600" y="28575"/>
                </a:lnTo>
                <a:lnTo>
                  <a:pt x="228600" y="9525"/>
                </a:lnTo>
                <a:lnTo>
                  <a:pt x="219075" y="0"/>
                </a:lnTo>
                <a:lnTo>
                  <a:pt x="209550" y="0"/>
                </a:lnTo>
                <a:lnTo>
                  <a:pt x="190500" y="0"/>
                </a:lnTo>
                <a:lnTo>
                  <a:pt x="180975" y="9525"/>
                </a:lnTo>
                <a:lnTo>
                  <a:pt x="152400" y="28575"/>
                </a:lnTo>
                <a:lnTo>
                  <a:pt x="133350" y="66675"/>
                </a:lnTo>
                <a:lnTo>
                  <a:pt x="104775" y="95250"/>
                </a:lnTo>
                <a:lnTo>
                  <a:pt x="76200" y="142875"/>
                </a:lnTo>
                <a:lnTo>
                  <a:pt x="57150" y="190500"/>
                </a:lnTo>
                <a:lnTo>
                  <a:pt x="38100" y="228600"/>
                </a:lnTo>
                <a:lnTo>
                  <a:pt x="19050" y="276225"/>
                </a:lnTo>
                <a:lnTo>
                  <a:pt x="9525" y="314325"/>
                </a:lnTo>
                <a:lnTo>
                  <a:pt x="0" y="361950"/>
                </a:lnTo>
                <a:lnTo>
                  <a:pt x="0" y="390525"/>
                </a:lnTo>
                <a:lnTo>
                  <a:pt x="9525" y="419100"/>
                </a:lnTo>
                <a:lnTo>
                  <a:pt x="19050" y="438150"/>
                </a:lnTo>
                <a:lnTo>
                  <a:pt x="28575" y="457200"/>
                </a:lnTo>
                <a:lnTo>
                  <a:pt x="47625" y="466725"/>
                </a:lnTo>
                <a:lnTo>
                  <a:pt x="66675" y="476250"/>
                </a:lnTo>
                <a:lnTo>
                  <a:pt x="85725" y="476250"/>
                </a:lnTo>
                <a:lnTo>
                  <a:pt x="104775" y="466725"/>
                </a:lnTo>
                <a:lnTo>
                  <a:pt x="123825" y="466725"/>
                </a:lnTo>
                <a:lnTo>
                  <a:pt x="133350" y="447675"/>
                </a:lnTo>
                <a:lnTo>
                  <a:pt x="152400" y="438150"/>
                </a:lnTo>
                <a:lnTo>
                  <a:pt x="161925" y="419100"/>
                </a:lnTo>
                <a:lnTo>
                  <a:pt x="171450" y="390525"/>
                </a:lnTo>
                <a:lnTo>
                  <a:pt x="171450" y="371475"/>
                </a:lnTo>
                <a:lnTo>
                  <a:pt x="171450" y="342900"/>
                </a:lnTo>
                <a:lnTo>
                  <a:pt x="171450" y="323850"/>
                </a:lnTo>
                <a:lnTo>
                  <a:pt x="161925" y="304800"/>
                </a:lnTo>
                <a:lnTo>
                  <a:pt x="152400" y="295275"/>
                </a:lnTo>
                <a:lnTo>
                  <a:pt x="133350" y="285750"/>
                </a:lnTo>
                <a:lnTo>
                  <a:pt x="123825" y="285750"/>
                </a:lnTo>
                <a:lnTo>
                  <a:pt x="114300" y="295275"/>
                </a:lnTo>
                <a:lnTo>
                  <a:pt x="95250" y="304800"/>
                </a:lnTo>
                <a:lnTo>
                  <a:pt x="85725" y="323850"/>
                </a:lnTo>
                <a:lnTo>
                  <a:pt x="76200" y="342900"/>
                </a:lnTo>
                <a:lnTo>
                  <a:pt x="57150" y="371475"/>
                </a:lnTo>
                <a:lnTo>
                  <a:pt x="47625" y="400050"/>
                </a:lnTo>
                <a:lnTo>
                  <a:pt x="47625" y="428625"/>
                </a:lnTo>
                <a:lnTo>
                  <a:pt x="38100" y="457200"/>
                </a:lnTo>
                <a:lnTo>
                  <a:pt x="38100" y="476250"/>
                </a:lnTo>
                <a:lnTo>
                  <a:pt x="38100" y="495300"/>
                </a:lnTo>
                <a:lnTo>
                  <a:pt x="38100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Полилиния 287"/>
          <p:cNvSpPr/>
          <p:nvPr/>
        </p:nvSpPr>
        <p:spPr>
          <a:xfrm>
            <a:off x="1543050" y="5353050"/>
            <a:ext cx="76201" cy="714376"/>
          </a:xfrm>
          <a:custGeom>
            <a:avLst/>
            <a:gdLst/>
            <a:ahLst/>
            <a:cxnLst/>
            <a:rect l="0" t="0" r="0" b="0"/>
            <a:pathLst>
              <a:path w="76201" h="71437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76200"/>
                </a:lnTo>
                <a:lnTo>
                  <a:pt x="57150" y="114300"/>
                </a:lnTo>
                <a:lnTo>
                  <a:pt x="38100" y="152400"/>
                </a:lnTo>
                <a:lnTo>
                  <a:pt x="28575" y="209550"/>
                </a:lnTo>
                <a:lnTo>
                  <a:pt x="28575" y="266700"/>
                </a:lnTo>
                <a:lnTo>
                  <a:pt x="19050" y="323850"/>
                </a:lnTo>
                <a:lnTo>
                  <a:pt x="9525" y="381000"/>
                </a:lnTo>
                <a:lnTo>
                  <a:pt x="0" y="447675"/>
                </a:lnTo>
                <a:lnTo>
                  <a:pt x="0" y="504825"/>
                </a:lnTo>
                <a:lnTo>
                  <a:pt x="0" y="561975"/>
                </a:lnTo>
                <a:lnTo>
                  <a:pt x="0" y="609600"/>
                </a:lnTo>
                <a:lnTo>
                  <a:pt x="9525" y="657225"/>
                </a:lnTo>
                <a:lnTo>
                  <a:pt x="19050" y="685800"/>
                </a:lnTo>
                <a:lnTo>
                  <a:pt x="19050" y="704850"/>
                </a:lnTo>
                <a:lnTo>
                  <a:pt x="28575" y="714375"/>
                </a:lnTo>
                <a:lnTo>
                  <a:pt x="28575" y="714375"/>
                </a:lnTo>
                <a:lnTo>
                  <a:pt x="28575" y="714375"/>
                </a:lnTo>
                <a:lnTo>
                  <a:pt x="28575" y="704850"/>
                </a:lnTo>
                <a:lnTo>
                  <a:pt x="28575" y="695325"/>
                </a:lnTo>
                <a:lnTo>
                  <a:pt x="28575" y="695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Полилиния 288"/>
          <p:cNvSpPr/>
          <p:nvPr/>
        </p:nvSpPr>
        <p:spPr>
          <a:xfrm>
            <a:off x="1543050" y="5391150"/>
            <a:ext cx="180976" cy="304801"/>
          </a:xfrm>
          <a:custGeom>
            <a:avLst/>
            <a:gdLst/>
            <a:ahLst/>
            <a:cxnLst/>
            <a:rect l="0" t="0" r="0" b="0"/>
            <a:pathLst>
              <a:path w="180976" h="304801">
                <a:moveTo>
                  <a:pt x="9525" y="304800"/>
                </a:moveTo>
                <a:lnTo>
                  <a:pt x="9525" y="295275"/>
                </a:lnTo>
                <a:lnTo>
                  <a:pt x="9525" y="266700"/>
                </a:lnTo>
                <a:lnTo>
                  <a:pt x="9525" y="228600"/>
                </a:lnTo>
                <a:lnTo>
                  <a:pt x="9525" y="180975"/>
                </a:lnTo>
                <a:lnTo>
                  <a:pt x="19050" y="133350"/>
                </a:lnTo>
                <a:lnTo>
                  <a:pt x="19050" y="95250"/>
                </a:lnTo>
                <a:lnTo>
                  <a:pt x="28575" y="66675"/>
                </a:lnTo>
                <a:lnTo>
                  <a:pt x="47625" y="47625"/>
                </a:lnTo>
                <a:lnTo>
                  <a:pt x="66675" y="19050"/>
                </a:lnTo>
                <a:lnTo>
                  <a:pt x="76200" y="9525"/>
                </a:lnTo>
                <a:lnTo>
                  <a:pt x="95250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71450" y="19050"/>
                </a:lnTo>
                <a:lnTo>
                  <a:pt x="171450" y="38100"/>
                </a:lnTo>
                <a:lnTo>
                  <a:pt x="180975" y="57150"/>
                </a:lnTo>
                <a:lnTo>
                  <a:pt x="180975" y="76200"/>
                </a:lnTo>
                <a:lnTo>
                  <a:pt x="171450" y="104775"/>
                </a:lnTo>
                <a:lnTo>
                  <a:pt x="171450" y="133350"/>
                </a:lnTo>
                <a:lnTo>
                  <a:pt x="152400" y="152400"/>
                </a:lnTo>
                <a:lnTo>
                  <a:pt x="133350" y="180975"/>
                </a:lnTo>
                <a:lnTo>
                  <a:pt x="114300" y="200025"/>
                </a:lnTo>
                <a:lnTo>
                  <a:pt x="95250" y="219075"/>
                </a:lnTo>
                <a:lnTo>
                  <a:pt x="76200" y="228600"/>
                </a:lnTo>
                <a:lnTo>
                  <a:pt x="47625" y="238125"/>
                </a:lnTo>
                <a:lnTo>
                  <a:pt x="28575" y="247650"/>
                </a:lnTo>
                <a:lnTo>
                  <a:pt x="19050" y="247650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0" name="Полилиния 289"/>
          <p:cNvSpPr/>
          <p:nvPr/>
        </p:nvSpPr>
        <p:spPr>
          <a:xfrm>
            <a:off x="1714500" y="5543550"/>
            <a:ext cx="123826" cy="171451"/>
          </a:xfrm>
          <a:custGeom>
            <a:avLst/>
            <a:gdLst/>
            <a:ahLst/>
            <a:cxnLst/>
            <a:rect l="0" t="0" r="0" b="0"/>
            <a:pathLst>
              <a:path w="123826" h="171451">
                <a:moveTo>
                  <a:pt x="28575" y="123825"/>
                </a:moveTo>
                <a:lnTo>
                  <a:pt x="38100" y="123825"/>
                </a:lnTo>
                <a:lnTo>
                  <a:pt x="38100" y="142875"/>
                </a:lnTo>
                <a:lnTo>
                  <a:pt x="47625" y="152400"/>
                </a:lnTo>
                <a:lnTo>
                  <a:pt x="57150" y="161925"/>
                </a:lnTo>
                <a:lnTo>
                  <a:pt x="76200" y="171450"/>
                </a:lnTo>
                <a:lnTo>
                  <a:pt x="85725" y="171450"/>
                </a:lnTo>
                <a:lnTo>
                  <a:pt x="95250" y="161925"/>
                </a:lnTo>
                <a:lnTo>
                  <a:pt x="104775" y="142875"/>
                </a:lnTo>
                <a:lnTo>
                  <a:pt x="114300" y="123825"/>
                </a:lnTo>
                <a:lnTo>
                  <a:pt x="123825" y="104775"/>
                </a:lnTo>
                <a:lnTo>
                  <a:pt x="123825" y="76200"/>
                </a:lnTo>
                <a:lnTo>
                  <a:pt x="123825" y="47625"/>
                </a:lnTo>
                <a:lnTo>
                  <a:pt x="123825" y="28575"/>
                </a:lnTo>
                <a:lnTo>
                  <a:pt x="114300" y="9525"/>
                </a:lnTo>
                <a:lnTo>
                  <a:pt x="104775" y="0"/>
                </a:lnTo>
                <a:lnTo>
                  <a:pt x="85725" y="0"/>
                </a:lnTo>
                <a:lnTo>
                  <a:pt x="76200" y="0"/>
                </a:lnTo>
                <a:lnTo>
                  <a:pt x="57150" y="9525"/>
                </a:lnTo>
                <a:lnTo>
                  <a:pt x="38100" y="28575"/>
                </a:lnTo>
                <a:lnTo>
                  <a:pt x="19050" y="57150"/>
                </a:lnTo>
                <a:lnTo>
                  <a:pt x="9525" y="85725"/>
                </a:lnTo>
                <a:lnTo>
                  <a:pt x="0" y="114300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Полилиния 290"/>
          <p:cNvSpPr/>
          <p:nvPr/>
        </p:nvSpPr>
        <p:spPr>
          <a:xfrm>
            <a:off x="1905000" y="5248275"/>
            <a:ext cx="200026" cy="447676"/>
          </a:xfrm>
          <a:custGeom>
            <a:avLst/>
            <a:gdLst/>
            <a:ahLst/>
            <a:cxnLst/>
            <a:rect l="0" t="0" r="0" b="0"/>
            <a:pathLst>
              <a:path w="200026" h="447676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66675"/>
                </a:lnTo>
                <a:lnTo>
                  <a:pt x="28575" y="95250"/>
                </a:lnTo>
                <a:lnTo>
                  <a:pt x="19050" y="133350"/>
                </a:lnTo>
                <a:lnTo>
                  <a:pt x="9525" y="180975"/>
                </a:lnTo>
                <a:lnTo>
                  <a:pt x="9525" y="228600"/>
                </a:lnTo>
                <a:lnTo>
                  <a:pt x="9525" y="276225"/>
                </a:lnTo>
                <a:lnTo>
                  <a:pt x="0" y="323850"/>
                </a:lnTo>
                <a:lnTo>
                  <a:pt x="0" y="352425"/>
                </a:lnTo>
                <a:lnTo>
                  <a:pt x="9525" y="390525"/>
                </a:lnTo>
                <a:lnTo>
                  <a:pt x="9525" y="409575"/>
                </a:lnTo>
                <a:lnTo>
                  <a:pt x="19050" y="428625"/>
                </a:lnTo>
                <a:lnTo>
                  <a:pt x="28575" y="447675"/>
                </a:lnTo>
                <a:lnTo>
                  <a:pt x="38100" y="447675"/>
                </a:lnTo>
                <a:lnTo>
                  <a:pt x="47625" y="447675"/>
                </a:lnTo>
                <a:lnTo>
                  <a:pt x="57150" y="428625"/>
                </a:lnTo>
                <a:lnTo>
                  <a:pt x="66675" y="409575"/>
                </a:lnTo>
                <a:lnTo>
                  <a:pt x="85725" y="381000"/>
                </a:lnTo>
                <a:lnTo>
                  <a:pt x="95250" y="342900"/>
                </a:lnTo>
                <a:lnTo>
                  <a:pt x="104775" y="304800"/>
                </a:lnTo>
                <a:lnTo>
                  <a:pt x="123825" y="266700"/>
                </a:lnTo>
                <a:lnTo>
                  <a:pt x="133350" y="219075"/>
                </a:lnTo>
                <a:lnTo>
                  <a:pt x="152400" y="180975"/>
                </a:lnTo>
                <a:lnTo>
                  <a:pt x="161925" y="142875"/>
                </a:lnTo>
                <a:lnTo>
                  <a:pt x="180975" y="104775"/>
                </a:lnTo>
                <a:lnTo>
                  <a:pt x="190500" y="76200"/>
                </a:lnTo>
                <a:lnTo>
                  <a:pt x="190500" y="57150"/>
                </a:lnTo>
                <a:lnTo>
                  <a:pt x="200025" y="38100"/>
                </a:lnTo>
                <a:lnTo>
                  <a:pt x="200025" y="28575"/>
                </a:lnTo>
                <a:lnTo>
                  <a:pt x="200025" y="19050"/>
                </a:lnTo>
                <a:lnTo>
                  <a:pt x="2000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2" name="Полилиния 291"/>
          <p:cNvSpPr/>
          <p:nvPr/>
        </p:nvSpPr>
        <p:spPr>
          <a:xfrm>
            <a:off x="2038350" y="5534025"/>
            <a:ext cx="161926" cy="171451"/>
          </a:xfrm>
          <a:custGeom>
            <a:avLst/>
            <a:gdLst/>
            <a:ahLst/>
            <a:cxnLst/>
            <a:rect l="0" t="0" r="0" b="0"/>
            <a:pathLst>
              <a:path w="161926" h="171451">
                <a:moveTo>
                  <a:pt x="19050" y="114300"/>
                </a:moveTo>
                <a:lnTo>
                  <a:pt x="19050" y="114300"/>
                </a:lnTo>
                <a:lnTo>
                  <a:pt x="19050" y="123825"/>
                </a:lnTo>
                <a:lnTo>
                  <a:pt x="28575" y="133350"/>
                </a:lnTo>
                <a:lnTo>
                  <a:pt x="28575" y="152400"/>
                </a:lnTo>
                <a:lnTo>
                  <a:pt x="47625" y="161925"/>
                </a:lnTo>
                <a:lnTo>
                  <a:pt x="57150" y="171450"/>
                </a:lnTo>
                <a:lnTo>
                  <a:pt x="66675" y="171450"/>
                </a:lnTo>
                <a:lnTo>
                  <a:pt x="76200" y="171450"/>
                </a:lnTo>
                <a:lnTo>
                  <a:pt x="95250" y="161925"/>
                </a:lnTo>
                <a:lnTo>
                  <a:pt x="104775" y="142875"/>
                </a:lnTo>
                <a:lnTo>
                  <a:pt x="123825" y="133350"/>
                </a:lnTo>
                <a:lnTo>
                  <a:pt x="142875" y="114300"/>
                </a:lnTo>
                <a:lnTo>
                  <a:pt x="152400" y="85725"/>
                </a:lnTo>
                <a:lnTo>
                  <a:pt x="152400" y="66675"/>
                </a:lnTo>
                <a:lnTo>
                  <a:pt x="161925" y="47625"/>
                </a:lnTo>
                <a:lnTo>
                  <a:pt x="152400" y="38100"/>
                </a:lnTo>
                <a:lnTo>
                  <a:pt x="152400" y="19050"/>
                </a:lnTo>
                <a:lnTo>
                  <a:pt x="142875" y="9525"/>
                </a:lnTo>
                <a:lnTo>
                  <a:pt x="123825" y="0"/>
                </a:lnTo>
                <a:lnTo>
                  <a:pt x="104775" y="0"/>
                </a:lnTo>
                <a:lnTo>
                  <a:pt x="95250" y="9525"/>
                </a:lnTo>
                <a:lnTo>
                  <a:pt x="66675" y="19050"/>
                </a:lnTo>
                <a:lnTo>
                  <a:pt x="47625" y="38100"/>
                </a:lnTo>
                <a:lnTo>
                  <a:pt x="28575" y="57150"/>
                </a:lnTo>
                <a:lnTo>
                  <a:pt x="9525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3" name="Полилиния 292"/>
          <p:cNvSpPr/>
          <p:nvPr/>
        </p:nvSpPr>
        <p:spPr>
          <a:xfrm>
            <a:off x="333375" y="4848225"/>
            <a:ext cx="2009776" cy="1543051"/>
          </a:xfrm>
          <a:custGeom>
            <a:avLst/>
            <a:gdLst/>
            <a:ahLst/>
            <a:cxnLst/>
            <a:rect l="0" t="0" r="0" b="0"/>
            <a:pathLst>
              <a:path w="2009776" h="1543051">
                <a:moveTo>
                  <a:pt x="304800" y="152400"/>
                </a:moveTo>
                <a:lnTo>
                  <a:pt x="295275" y="161925"/>
                </a:lnTo>
                <a:lnTo>
                  <a:pt x="276225" y="161925"/>
                </a:lnTo>
                <a:lnTo>
                  <a:pt x="257175" y="171450"/>
                </a:lnTo>
                <a:lnTo>
                  <a:pt x="228600" y="180975"/>
                </a:lnTo>
                <a:lnTo>
                  <a:pt x="190500" y="200025"/>
                </a:lnTo>
                <a:lnTo>
                  <a:pt x="171450" y="219075"/>
                </a:lnTo>
                <a:lnTo>
                  <a:pt x="142875" y="247650"/>
                </a:lnTo>
                <a:lnTo>
                  <a:pt x="123825" y="285750"/>
                </a:lnTo>
                <a:lnTo>
                  <a:pt x="95250" y="323850"/>
                </a:lnTo>
                <a:lnTo>
                  <a:pt x="76200" y="371475"/>
                </a:lnTo>
                <a:lnTo>
                  <a:pt x="57150" y="409575"/>
                </a:lnTo>
                <a:lnTo>
                  <a:pt x="38100" y="447675"/>
                </a:lnTo>
                <a:lnTo>
                  <a:pt x="19050" y="485775"/>
                </a:lnTo>
                <a:lnTo>
                  <a:pt x="9525" y="533400"/>
                </a:lnTo>
                <a:lnTo>
                  <a:pt x="0" y="581025"/>
                </a:lnTo>
                <a:lnTo>
                  <a:pt x="0" y="628650"/>
                </a:lnTo>
                <a:lnTo>
                  <a:pt x="0" y="676275"/>
                </a:lnTo>
                <a:lnTo>
                  <a:pt x="0" y="723900"/>
                </a:lnTo>
                <a:lnTo>
                  <a:pt x="0" y="771525"/>
                </a:lnTo>
                <a:lnTo>
                  <a:pt x="9525" y="809625"/>
                </a:lnTo>
                <a:lnTo>
                  <a:pt x="19050" y="857250"/>
                </a:lnTo>
                <a:lnTo>
                  <a:pt x="38100" y="904875"/>
                </a:lnTo>
                <a:lnTo>
                  <a:pt x="47625" y="952500"/>
                </a:lnTo>
                <a:lnTo>
                  <a:pt x="76200" y="1000125"/>
                </a:lnTo>
                <a:lnTo>
                  <a:pt x="95250" y="1038225"/>
                </a:lnTo>
                <a:lnTo>
                  <a:pt x="114300" y="1085850"/>
                </a:lnTo>
                <a:lnTo>
                  <a:pt x="142875" y="1123950"/>
                </a:lnTo>
                <a:lnTo>
                  <a:pt x="171450" y="1171575"/>
                </a:lnTo>
                <a:lnTo>
                  <a:pt x="209550" y="1209675"/>
                </a:lnTo>
                <a:lnTo>
                  <a:pt x="247650" y="1247775"/>
                </a:lnTo>
                <a:lnTo>
                  <a:pt x="285750" y="1276350"/>
                </a:lnTo>
                <a:lnTo>
                  <a:pt x="323850" y="1314450"/>
                </a:lnTo>
                <a:lnTo>
                  <a:pt x="361950" y="1343025"/>
                </a:lnTo>
                <a:lnTo>
                  <a:pt x="400050" y="1362075"/>
                </a:lnTo>
                <a:lnTo>
                  <a:pt x="447675" y="1390650"/>
                </a:lnTo>
                <a:lnTo>
                  <a:pt x="495300" y="1409700"/>
                </a:lnTo>
                <a:lnTo>
                  <a:pt x="542925" y="1438275"/>
                </a:lnTo>
                <a:lnTo>
                  <a:pt x="590550" y="1447800"/>
                </a:lnTo>
                <a:lnTo>
                  <a:pt x="638175" y="1466850"/>
                </a:lnTo>
                <a:lnTo>
                  <a:pt x="695325" y="1485900"/>
                </a:lnTo>
                <a:lnTo>
                  <a:pt x="752475" y="1504950"/>
                </a:lnTo>
                <a:lnTo>
                  <a:pt x="809625" y="1514475"/>
                </a:lnTo>
                <a:lnTo>
                  <a:pt x="857250" y="1524000"/>
                </a:lnTo>
                <a:lnTo>
                  <a:pt x="914400" y="1533525"/>
                </a:lnTo>
                <a:lnTo>
                  <a:pt x="971550" y="1533525"/>
                </a:lnTo>
                <a:lnTo>
                  <a:pt x="1028700" y="1543050"/>
                </a:lnTo>
                <a:lnTo>
                  <a:pt x="1085850" y="1543050"/>
                </a:lnTo>
                <a:lnTo>
                  <a:pt x="1143000" y="1543050"/>
                </a:lnTo>
                <a:lnTo>
                  <a:pt x="1200150" y="1543050"/>
                </a:lnTo>
                <a:lnTo>
                  <a:pt x="1257300" y="1543050"/>
                </a:lnTo>
                <a:lnTo>
                  <a:pt x="1314450" y="1543050"/>
                </a:lnTo>
                <a:lnTo>
                  <a:pt x="1362075" y="1533525"/>
                </a:lnTo>
                <a:lnTo>
                  <a:pt x="1419225" y="1524000"/>
                </a:lnTo>
                <a:lnTo>
                  <a:pt x="1476375" y="1514475"/>
                </a:lnTo>
                <a:lnTo>
                  <a:pt x="1524000" y="1495425"/>
                </a:lnTo>
                <a:lnTo>
                  <a:pt x="1571625" y="1476375"/>
                </a:lnTo>
                <a:lnTo>
                  <a:pt x="1619250" y="1447800"/>
                </a:lnTo>
                <a:lnTo>
                  <a:pt x="1666875" y="1428750"/>
                </a:lnTo>
                <a:lnTo>
                  <a:pt x="1714500" y="1390650"/>
                </a:lnTo>
                <a:lnTo>
                  <a:pt x="1752600" y="1352550"/>
                </a:lnTo>
                <a:lnTo>
                  <a:pt x="1790700" y="1314450"/>
                </a:lnTo>
                <a:lnTo>
                  <a:pt x="1828800" y="1276350"/>
                </a:lnTo>
                <a:lnTo>
                  <a:pt x="1866900" y="1228725"/>
                </a:lnTo>
                <a:lnTo>
                  <a:pt x="1895475" y="1181100"/>
                </a:lnTo>
                <a:lnTo>
                  <a:pt x="1924050" y="1133475"/>
                </a:lnTo>
                <a:lnTo>
                  <a:pt x="1943100" y="1085850"/>
                </a:lnTo>
                <a:lnTo>
                  <a:pt x="1962150" y="1028700"/>
                </a:lnTo>
                <a:lnTo>
                  <a:pt x="1981200" y="981075"/>
                </a:lnTo>
                <a:lnTo>
                  <a:pt x="1990725" y="923925"/>
                </a:lnTo>
                <a:lnTo>
                  <a:pt x="2000250" y="876300"/>
                </a:lnTo>
                <a:lnTo>
                  <a:pt x="2000250" y="819150"/>
                </a:lnTo>
                <a:lnTo>
                  <a:pt x="2009775" y="771525"/>
                </a:lnTo>
                <a:lnTo>
                  <a:pt x="2000250" y="723900"/>
                </a:lnTo>
                <a:lnTo>
                  <a:pt x="2000250" y="676275"/>
                </a:lnTo>
                <a:lnTo>
                  <a:pt x="1990725" y="628650"/>
                </a:lnTo>
                <a:lnTo>
                  <a:pt x="1981200" y="581025"/>
                </a:lnTo>
                <a:lnTo>
                  <a:pt x="1952625" y="542925"/>
                </a:lnTo>
                <a:lnTo>
                  <a:pt x="1943100" y="495300"/>
                </a:lnTo>
                <a:lnTo>
                  <a:pt x="1914525" y="457200"/>
                </a:lnTo>
                <a:lnTo>
                  <a:pt x="1885950" y="419100"/>
                </a:lnTo>
                <a:lnTo>
                  <a:pt x="1857375" y="381000"/>
                </a:lnTo>
                <a:lnTo>
                  <a:pt x="1819275" y="352425"/>
                </a:lnTo>
                <a:lnTo>
                  <a:pt x="1790700" y="323850"/>
                </a:lnTo>
                <a:lnTo>
                  <a:pt x="1752600" y="295275"/>
                </a:lnTo>
                <a:lnTo>
                  <a:pt x="1714500" y="266700"/>
                </a:lnTo>
                <a:lnTo>
                  <a:pt x="1666875" y="247650"/>
                </a:lnTo>
                <a:lnTo>
                  <a:pt x="1619250" y="219075"/>
                </a:lnTo>
                <a:lnTo>
                  <a:pt x="1571625" y="200025"/>
                </a:lnTo>
                <a:lnTo>
                  <a:pt x="1524000" y="180975"/>
                </a:lnTo>
                <a:lnTo>
                  <a:pt x="1476375" y="161925"/>
                </a:lnTo>
                <a:lnTo>
                  <a:pt x="1419225" y="142875"/>
                </a:lnTo>
                <a:lnTo>
                  <a:pt x="1371600" y="123825"/>
                </a:lnTo>
                <a:lnTo>
                  <a:pt x="1314450" y="104775"/>
                </a:lnTo>
                <a:lnTo>
                  <a:pt x="1257300" y="95250"/>
                </a:lnTo>
                <a:lnTo>
                  <a:pt x="1200150" y="76200"/>
                </a:lnTo>
                <a:lnTo>
                  <a:pt x="1143000" y="66675"/>
                </a:lnTo>
                <a:lnTo>
                  <a:pt x="1085850" y="47625"/>
                </a:lnTo>
                <a:lnTo>
                  <a:pt x="1028700" y="38100"/>
                </a:lnTo>
                <a:lnTo>
                  <a:pt x="962025" y="28575"/>
                </a:lnTo>
                <a:lnTo>
                  <a:pt x="904875" y="19050"/>
                </a:lnTo>
                <a:lnTo>
                  <a:pt x="847725" y="9525"/>
                </a:lnTo>
                <a:lnTo>
                  <a:pt x="790575" y="0"/>
                </a:lnTo>
                <a:lnTo>
                  <a:pt x="733425" y="0"/>
                </a:lnTo>
                <a:lnTo>
                  <a:pt x="666750" y="0"/>
                </a:lnTo>
                <a:lnTo>
                  <a:pt x="609600" y="9525"/>
                </a:lnTo>
                <a:lnTo>
                  <a:pt x="542925" y="19050"/>
                </a:lnTo>
                <a:lnTo>
                  <a:pt x="476250" y="38100"/>
                </a:lnTo>
                <a:lnTo>
                  <a:pt x="409575" y="66675"/>
                </a:lnTo>
                <a:lnTo>
                  <a:pt x="342900" y="114300"/>
                </a:lnTo>
                <a:lnTo>
                  <a:pt x="285750" y="161925"/>
                </a:lnTo>
                <a:lnTo>
                  <a:pt x="238125" y="200025"/>
                </a:lnTo>
                <a:lnTo>
                  <a:pt x="200025" y="238125"/>
                </a:lnTo>
                <a:lnTo>
                  <a:pt x="2000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5" name="Полилиния 294"/>
          <p:cNvSpPr/>
          <p:nvPr/>
        </p:nvSpPr>
        <p:spPr>
          <a:xfrm>
            <a:off x="4810125" y="1743075"/>
            <a:ext cx="200026" cy="400051"/>
          </a:xfrm>
          <a:custGeom>
            <a:avLst/>
            <a:gdLst/>
            <a:ahLst/>
            <a:cxnLst/>
            <a:rect l="0" t="0" r="0" b="0"/>
            <a:pathLst>
              <a:path w="200026" h="400051">
                <a:moveTo>
                  <a:pt x="38100" y="95250"/>
                </a:moveTo>
                <a:lnTo>
                  <a:pt x="38100" y="95250"/>
                </a:lnTo>
                <a:lnTo>
                  <a:pt x="28575" y="104775"/>
                </a:lnTo>
                <a:lnTo>
                  <a:pt x="28575" y="114300"/>
                </a:lnTo>
                <a:lnTo>
                  <a:pt x="19050" y="133350"/>
                </a:lnTo>
                <a:lnTo>
                  <a:pt x="19050" y="161925"/>
                </a:lnTo>
                <a:lnTo>
                  <a:pt x="9525" y="190500"/>
                </a:lnTo>
                <a:lnTo>
                  <a:pt x="9525" y="228600"/>
                </a:lnTo>
                <a:lnTo>
                  <a:pt x="9525" y="257175"/>
                </a:lnTo>
                <a:lnTo>
                  <a:pt x="9525" y="295275"/>
                </a:lnTo>
                <a:lnTo>
                  <a:pt x="9525" y="333375"/>
                </a:lnTo>
                <a:lnTo>
                  <a:pt x="19050" y="361950"/>
                </a:lnTo>
                <a:lnTo>
                  <a:pt x="28575" y="381000"/>
                </a:lnTo>
                <a:lnTo>
                  <a:pt x="47625" y="400050"/>
                </a:lnTo>
                <a:lnTo>
                  <a:pt x="57150" y="400050"/>
                </a:lnTo>
                <a:lnTo>
                  <a:pt x="76200" y="400050"/>
                </a:lnTo>
                <a:lnTo>
                  <a:pt x="95250" y="390525"/>
                </a:lnTo>
                <a:lnTo>
                  <a:pt x="114300" y="381000"/>
                </a:lnTo>
                <a:lnTo>
                  <a:pt x="123825" y="361950"/>
                </a:lnTo>
                <a:lnTo>
                  <a:pt x="142875" y="333375"/>
                </a:lnTo>
                <a:lnTo>
                  <a:pt x="161925" y="304800"/>
                </a:lnTo>
                <a:lnTo>
                  <a:pt x="171450" y="266700"/>
                </a:lnTo>
                <a:lnTo>
                  <a:pt x="180975" y="228600"/>
                </a:lnTo>
                <a:lnTo>
                  <a:pt x="190500" y="190500"/>
                </a:lnTo>
                <a:lnTo>
                  <a:pt x="200025" y="152400"/>
                </a:lnTo>
                <a:lnTo>
                  <a:pt x="200025" y="114300"/>
                </a:lnTo>
                <a:lnTo>
                  <a:pt x="200025" y="76200"/>
                </a:lnTo>
                <a:lnTo>
                  <a:pt x="200025" y="47625"/>
                </a:lnTo>
                <a:lnTo>
                  <a:pt x="190500" y="19050"/>
                </a:lnTo>
                <a:lnTo>
                  <a:pt x="171450" y="9525"/>
                </a:lnTo>
                <a:lnTo>
                  <a:pt x="152400" y="0"/>
                </a:lnTo>
                <a:lnTo>
                  <a:pt x="133350" y="0"/>
                </a:lnTo>
                <a:lnTo>
                  <a:pt x="114300" y="0"/>
                </a:lnTo>
                <a:lnTo>
                  <a:pt x="95250" y="9525"/>
                </a:lnTo>
                <a:lnTo>
                  <a:pt x="76200" y="28575"/>
                </a:lnTo>
                <a:lnTo>
                  <a:pt x="57150" y="47625"/>
                </a:lnTo>
                <a:lnTo>
                  <a:pt x="38100" y="76200"/>
                </a:lnTo>
                <a:lnTo>
                  <a:pt x="28575" y="104775"/>
                </a:lnTo>
                <a:lnTo>
                  <a:pt x="19050" y="133350"/>
                </a:lnTo>
                <a:lnTo>
                  <a:pt x="9525" y="171450"/>
                </a:lnTo>
                <a:lnTo>
                  <a:pt x="0" y="200025"/>
                </a:lnTo>
                <a:lnTo>
                  <a:pt x="0" y="228600"/>
                </a:lnTo>
                <a:lnTo>
                  <a:pt x="0" y="257175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" name="Полилиния 295"/>
          <p:cNvSpPr/>
          <p:nvPr/>
        </p:nvSpPr>
        <p:spPr>
          <a:xfrm>
            <a:off x="4876800" y="1914525"/>
            <a:ext cx="152401" cy="266701"/>
          </a:xfrm>
          <a:custGeom>
            <a:avLst/>
            <a:gdLst/>
            <a:ahLst/>
            <a:cxnLst/>
            <a:rect l="0" t="0" r="0" b="0"/>
            <a:pathLst>
              <a:path w="152401" h="26670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47625"/>
                </a:lnTo>
                <a:lnTo>
                  <a:pt x="19050" y="66675"/>
                </a:lnTo>
                <a:lnTo>
                  <a:pt x="28575" y="85725"/>
                </a:lnTo>
                <a:lnTo>
                  <a:pt x="38100" y="114300"/>
                </a:lnTo>
                <a:lnTo>
                  <a:pt x="57150" y="142875"/>
                </a:lnTo>
                <a:lnTo>
                  <a:pt x="76200" y="171450"/>
                </a:lnTo>
                <a:lnTo>
                  <a:pt x="85725" y="190500"/>
                </a:lnTo>
                <a:lnTo>
                  <a:pt x="104775" y="219075"/>
                </a:lnTo>
                <a:lnTo>
                  <a:pt x="123825" y="238125"/>
                </a:lnTo>
                <a:lnTo>
                  <a:pt x="142875" y="257175"/>
                </a:lnTo>
                <a:lnTo>
                  <a:pt x="152400" y="266700"/>
                </a:lnTo>
                <a:lnTo>
                  <a:pt x="15240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7" name="Полилиния 296"/>
          <p:cNvSpPr/>
          <p:nvPr/>
        </p:nvSpPr>
        <p:spPr>
          <a:xfrm>
            <a:off x="5095875" y="2114550"/>
            <a:ext cx="85726" cy="161926"/>
          </a:xfrm>
          <a:custGeom>
            <a:avLst/>
            <a:gdLst/>
            <a:ahLst/>
            <a:cxnLst/>
            <a:rect l="0" t="0" r="0" b="0"/>
            <a:pathLst>
              <a:path w="85726" h="1619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28575" y="57150"/>
                </a:lnTo>
                <a:lnTo>
                  <a:pt x="38100" y="76200"/>
                </a:lnTo>
                <a:lnTo>
                  <a:pt x="47625" y="104775"/>
                </a:lnTo>
                <a:lnTo>
                  <a:pt x="47625" y="123825"/>
                </a:lnTo>
                <a:lnTo>
                  <a:pt x="57150" y="133350"/>
                </a:lnTo>
                <a:lnTo>
                  <a:pt x="66675" y="152400"/>
                </a:lnTo>
                <a:lnTo>
                  <a:pt x="76200" y="152400"/>
                </a:lnTo>
                <a:lnTo>
                  <a:pt x="76200" y="161925"/>
                </a:lnTo>
                <a:lnTo>
                  <a:pt x="85725" y="161925"/>
                </a:lnTo>
                <a:lnTo>
                  <a:pt x="85725" y="161925"/>
                </a:lnTo>
                <a:lnTo>
                  <a:pt x="857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8" name="Полилиния 297"/>
          <p:cNvSpPr/>
          <p:nvPr/>
        </p:nvSpPr>
        <p:spPr>
          <a:xfrm>
            <a:off x="5086350" y="2114550"/>
            <a:ext cx="114301" cy="209551"/>
          </a:xfrm>
          <a:custGeom>
            <a:avLst/>
            <a:gdLst/>
            <a:ahLst/>
            <a:cxnLst/>
            <a:rect l="0" t="0" r="0" b="0"/>
            <a:pathLst>
              <a:path w="114301" h="209551">
                <a:moveTo>
                  <a:pt x="114300" y="0"/>
                </a:moveTo>
                <a:lnTo>
                  <a:pt x="114300" y="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38100"/>
                </a:lnTo>
                <a:lnTo>
                  <a:pt x="85725" y="57150"/>
                </a:lnTo>
                <a:lnTo>
                  <a:pt x="76200" y="76200"/>
                </a:lnTo>
                <a:lnTo>
                  <a:pt x="57150" y="104775"/>
                </a:lnTo>
                <a:lnTo>
                  <a:pt x="47625" y="133350"/>
                </a:lnTo>
                <a:lnTo>
                  <a:pt x="38100" y="161925"/>
                </a:lnTo>
                <a:lnTo>
                  <a:pt x="19050" y="180975"/>
                </a:lnTo>
                <a:lnTo>
                  <a:pt x="9525" y="200025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9" name="Полилиния 298"/>
          <p:cNvSpPr/>
          <p:nvPr/>
        </p:nvSpPr>
        <p:spPr>
          <a:xfrm>
            <a:off x="5324475" y="1981200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0" name="Полилиния 299"/>
          <p:cNvSpPr/>
          <p:nvPr/>
        </p:nvSpPr>
        <p:spPr>
          <a:xfrm>
            <a:off x="5343525" y="2076450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1" name="Полилиния 300"/>
          <p:cNvSpPr/>
          <p:nvPr/>
        </p:nvSpPr>
        <p:spPr>
          <a:xfrm>
            <a:off x="5705475" y="1733550"/>
            <a:ext cx="247651" cy="400051"/>
          </a:xfrm>
          <a:custGeom>
            <a:avLst/>
            <a:gdLst/>
            <a:ahLst/>
            <a:cxnLst/>
            <a:rect l="0" t="0" r="0" b="0"/>
            <a:pathLst>
              <a:path w="247651" h="400051">
                <a:moveTo>
                  <a:pt x="47625" y="95250"/>
                </a:moveTo>
                <a:lnTo>
                  <a:pt x="47625" y="95250"/>
                </a:lnTo>
                <a:lnTo>
                  <a:pt x="47625" y="95250"/>
                </a:lnTo>
                <a:lnTo>
                  <a:pt x="38100" y="104775"/>
                </a:lnTo>
                <a:lnTo>
                  <a:pt x="38100" y="114300"/>
                </a:lnTo>
                <a:lnTo>
                  <a:pt x="28575" y="133350"/>
                </a:lnTo>
                <a:lnTo>
                  <a:pt x="19050" y="161925"/>
                </a:lnTo>
                <a:lnTo>
                  <a:pt x="19050" y="190500"/>
                </a:lnTo>
                <a:lnTo>
                  <a:pt x="9525" y="228600"/>
                </a:lnTo>
                <a:lnTo>
                  <a:pt x="0" y="266700"/>
                </a:lnTo>
                <a:lnTo>
                  <a:pt x="0" y="295275"/>
                </a:lnTo>
                <a:lnTo>
                  <a:pt x="0" y="333375"/>
                </a:lnTo>
                <a:lnTo>
                  <a:pt x="0" y="352425"/>
                </a:lnTo>
                <a:lnTo>
                  <a:pt x="9525" y="371475"/>
                </a:lnTo>
                <a:lnTo>
                  <a:pt x="28575" y="390525"/>
                </a:lnTo>
                <a:lnTo>
                  <a:pt x="47625" y="400050"/>
                </a:lnTo>
                <a:lnTo>
                  <a:pt x="66675" y="400050"/>
                </a:lnTo>
                <a:lnTo>
                  <a:pt x="95250" y="390525"/>
                </a:lnTo>
                <a:lnTo>
                  <a:pt x="114300" y="381000"/>
                </a:lnTo>
                <a:lnTo>
                  <a:pt x="142875" y="361950"/>
                </a:lnTo>
                <a:lnTo>
                  <a:pt x="161925" y="342900"/>
                </a:lnTo>
                <a:lnTo>
                  <a:pt x="180975" y="314325"/>
                </a:lnTo>
                <a:lnTo>
                  <a:pt x="200025" y="285750"/>
                </a:lnTo>
                <a:lnTo>
                  <a:pt x="219075" y="257175"/>
                </a:lnTo>
                <a:lnTo>
                  <a:pt x="238125" y="219075"/>
                </a:lnTo>
                <a:lnTo>
                  <a:pt x="247650" y="180975"/>
                </a:lnTo>
                <a:lnTo>
                  <a:pt x="247650" y="142875"/>
                </a:lnTo>
                <a:lnTo>
                  <a:pt x="247650" y="104775"/>
                </a:lnTo>
                <a:lnTo>
                  <a:pt x="247650" y="76200"/>
                </a:lnTo>
                <a:lnTo>
                  <a:pt x="238125" y="47625"/>
                </a:lnTo>
                <a:lnTo>
                  <a:pt x="219075" y="28575"/>
                </a:lnTo>
                <a:lnTo>
                  <a:pt x="209550" y="9525"/>
                </a:lnTo>
                <a:lnTo>
                  <a:pt x="190500" y="0"/>
                </a:lnTo>
                <a:lnTo>
                  <a:pt x="171450" y="0"/>
                </a:lnTo>
                <a:lnTo>
                  <a:pt x="142875" y="0"/>
                </a:lnTo>
                <a:lnTo>
                  <a:pt x="123825" y="9525"/>
                </a:lnTo>
                <a:lnTo>
                  <a:pt x="104775" y="28575"/>
                </a:lnTo>
                <a:lnTo>
                  <a:pt x="76200" y="38100"/>
                </a:lnTo>
                <a:lnTo>
                  <a:pt x="57150" y="66675"/>
                </a:lnTo>
                <a:lnTo>
                  <a:pt x="47625" y="85725"/>
                </a:lnTo>
                <a:lnTo>
                  <a:pt x="28575" y="114300"/>
                </a:lnTo>
                <a:lnTo>
                  <a:pt x="28575" y="152400"/>
                </a:lnTo>
                <a:lnTo>
                  <a:pt x="19050" y="180975"/>
                </a:lnTo>
                <a:lnTo>
                  <a:pt x="28575" y="219075"/>
                </a:lnTo>
                <a:lnTo>
                  <a:pt x="28575" y="247650"/>
                </a:lnTo>
                <a:lnTo>
                  <a:pt x="28575" y="257175"/>
                </a:lnTo>
                <a:lnTo>
                  <a:pt x="285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2" name="Полилиния 301"/>
          <p:cNvSpPr/>
          <p:nvPr/>
        </p:nvSpPr>
        <p:spPr>
          <a:xfrm>
            <a:off x="5838825" y="1914525"/>
            <a:ext cx="28576" cy="285751"/>
          </a:xfrm>
          <a:custGeom>
            <a:avLst/>
            <a:gdLst/>
            <a:ahLst/>
            <a:cxnLst/>
            <a:rect l="0" t="0" r="0" b="0"/>
            <a:pathLst>
              <a:path w="28576" h="2857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85725"/>
                </a:lnTo>
                <a:lnTo>
                  <a:pt x="0" y="114300"/>
                </a:lnTo>
                <a:lnTo>
                  <a:pt x="0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19050" y="257175"/>
                </a:lnTo>
                <a:lnTo>
                  <a:pt x="19050" y="276225"/>
                </a:lnTo>
                <a:lnTo>
                  <a:pt x="19050" y="285750"/>
                </a:lnTo>
                <a:lnTo>
                  <a:pt x="28575" y="285750"/>
                </a:lnTo>
                <a:lnTo>
                  <a:pt x="2857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3" name="Полилиния 302"/>
          <p:cNvSpPr/>
          <p:nvPr/>
        </p:nvSpPr>
        <p:spPr>
          <a:xfrm>
            <a:off x="6010275" y="2000250"/>
            <a:ext cx="85726" cy="209551"/>
          </a:xfrm>
          <a:custGeom>
            <a:avLst/>
            <a:gdLst/>
            <a:ahLst/>
            <a:cxnLst/>
            <a:rect l="0" t="0" r="0" b="0"/>
            <a:pathLst>
              <a:path w="85726" h="209551">
                <a:moveTo>
                  <a:pt x="47625" y="0"/>
                </a:move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19050" y="76200"/>
                </a:lnTo>
                <a:lnTo>
                  <a:pt x="9525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04775"/>
                </a:lnTo>
                <a:lnTo>
                  <a:pt x="0" y="104775"/>
                </a:lnTo>
                <a:lnTo>
                  <a:pt x="9525" y="95250"/>
                </a:lnTo>
                <a:lnTo>
                  <a:pt x="19050" y="95250"/>
                </a:lnTo>
                <a:lnTo>
                  <a:pt x="28575" y="85725"/>
                </a:lnTo>
                <a:lnTo>
                  <a:pt x="38100" y="85725"/>
                </a:lnTo>
                <a:lnTo>
                  <a:pt x="57150" y="76200"/>
                </a:lnTo>
                <a:lnTo>
                  <a:pt x="66675" y="85725"/>
                </a:lnTo>
                <a:lnTo>
                  <a:pt x="76200" y="85725"/>
                </a:lnTo>
                <a:lnTo>
                  <a:pt x="85725" y="95250"/>
                </a:lnTo>
                <a:lnTo>
                  <a:pt x="85725" y="114300"/>
                </a:lnTo>
                <a:lnTo>
                  <a:pt x="85725" y="123825"/>
                </a:lnTo>
                <a:lnTo>
                  <a:pt x="85725" y="142875"/>
                </a:lnTo>
                <a:lnTo>
                  <a:pt x="85725" y="161925"/>
                </a:lnTo>
                <a:lnTo>
                  <a:pt x="66675" y="171450"/>
                </a:lnTo>
                <a:lnTo>
                  <a:pt x="57150" y="190500"/>
                </a:lnTo>
                <a:lnTo>
                  <a:pt x="47625" y="200025"/>
                </a:lnTo>
                <a:lnTo>
                  <a:pt x="38100" y="209550"/>
                </a:lnTo>
                <a:lnTo>
                  <a:pt x="381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4" name="Полилиния 303"/>
          <p:cNvSpPr/>
          <p:nvPr/>
        </p:nvSpPr>
        <p:spPr>
          <a:xfrm>
            <a:off x="6048375" y="1981200"/>
            <a:ext cx="238126" cy="180976"/>
          </a:xfrm>
          <a:custGeom>
            <a:avLst/>
            <a:gdLst/>
            <a:ahLst/>
            <a:cxnLst/>
            <a:rect l="0" t="0" r="0" b="0"/>
            <a:pathLst>
              <a:path w="238126" h="180976">
                <a:moveTo>
                  <a:pt x="0" y="19050"/>
                </a:moveTo>
                <a:lnTo>
                  <a:pt x="0" y="9525"/>
                </a:lnTo>
                <a:lnTo>
                  <a:pt x="9525" y="9525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28600" y="9525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19075" y="0"/>
                </a:lnTo>
                <a:lnTo>
                  <a:pt x="209550" y="0"/>
                </a:lnTo>
                <a:lnTo>
                  <a:pt x="200025" y="9525"/>
                </a:lnTo>
                <a:lnTo>
                  <a:pt x="180975" y="28575"/>
                </a:lnTo>
                <a:lnTo>
                  <a:pt x="161925" y="47625"/>
                </a:lnTo>
                <a:lnTo>
                  <a:pt x="152400" y="76200"/>
                </a:lnTo>
                <a:lnTo>
                  <a:pt x="142875" y="95250"/>
                </a:lnTo>
                <a:lnTo>
                  <a:pt x="133350" y="123825"/>
                </a:lnTo>
                <a:lnTo>
                  <a:pt x="133350" y="142875"/>
                </a:lnTo>
                <a:lnTo>
                  <a:pt x="133350" y="161925"/>
                </a:lnTo>
                <a:lnTo>
                  <a:pt x="142875" y="171450"/>
                </a:lnTo>
                <a:lnTo>
                  <a:pt x="152400" y="180975"/>
                </a:lnTo>
                <a:lnTo>
                  <a:pt x="161925" y="180975"/>
                </a:lnTo>
                <a:lnTo>
                  <a:pt x="180975" y="180975"/>
                </a:lnTo>
                <a:lnTo>
                  <a:pt x="200025" y="171450"/>
                </a:lnTo>
                <a:lnTo>
                  <a:pt x="209550" y="171450"/>
                </a:lnTo>
                <a:lnTo>
                  <a:pt x="228600" y="161925"/>
                </a:lnTo>
                <a:lnTo>
                  <a:pt x="238125" y="152400"/>
                </a:lnTo>
                <a:lnTo>
                  <a:pt x="238125" y="142875"/>
                </a:lnTo>
                <a:lnTo>
                  <a:pt x="238125" y="133350"/>
                </a:lnTo>
                <a:lnTo>
                  <a:pt x="228600" y="123825"/>
                </a:lnTo>
                <a:lnTo>
                  <a:pt x="219075" y="123825"/>
                </a:lnTo>
                <a:lnTo>
                  <a:pt x="209550" y="123825"/>
                </a:lnTo>
                <a:lnTo>
                  <a:pt x="200025" y="123825"/>
                </a:lnTo>
                <a:lnTo>
                  <a:pt x="190500" y="133350"/>
                </a:lnTo>
                <a:lnTo>
                  <a:pt x="171450" y="142875"/>
                </a:lnTo>
                <a:lnTo>
                  <a:pt x="161925" y="152400"/>
                </a:lnTo>
                <a:lnTo>
                  <a:pt x="161925" y="152400"/>
                </a:lnTo>
                <a:lnTo>
                  <a:pt x="16192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5" name="Полилиния 304"/>
          <p:cNvSpPr/>
          <p:nvPr/>
        </p:nvSpPr>
        <p:spPr>
          <a:xfrm>
            <a:off x="6477000" y="2009775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9050" y="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6" name="Полилиния 305"/>
          <p:cNvSpPr/>
          <p:nvPr/>
        </p:nvSpPr>
        <p:spPr>
          <a:xfrm>
            <a:off x="6524625" y="1943100"/>
            <a:ext cx="38101" cy="219076"/>
          </a:xfrm>
          <a:custGeom>
            <a:avLst/>
            <a:gdLst/>
            <a:ahLst/>
            <a:cxnLst/>
            <a:rect l="0" t="0" r="0" b="0"/>
            <a:pathLst>
              <a:path w="38101" h="219076">
                <a:moveTo>
                  <a:pt x="38100" y="0"/>
                </a:moveTo>
                <a:lnTo>
                  <a:pt x="3810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0" y="152400"/>
                </a:lnTo>
                <a:lnTo>
                  <a:pt x="0" y="180975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" name="Полилиния 306"/>
          <p:cNvSpPr/>
          <p:nvPr/>
        </p:nvSpPr>
        <p:spPr>
          <a:xfrm>
            <a:off x="6800850" y="1752600"/>
            <a:ext cx="285751" cy="390526"/>
          </a:xfrm>
          <a:custGeom>
            <a:avLst/>
            <a:gdLst/>
            <a:ahLst/>
            <a:cxnLst/>
            <a:rect l="0" t="0" r="0" b="0"/>
            <a:pathLst>
              <a:path w="285751" h="390526">
                <a:moveTo>
                  <a:pt x="66675" y="66675"/>
                </a:moveTo>
                <a:lnTo>
                  <a:pt x="66675" y="66675"/>
                </a:lnTo>
                <a:lnTo>
                  <a:pt x="66675" y="76200"/>
                </a:lnTo>
                <a:lnTo>
                  <a:pt x="57150" y="85725"/>
                </a:lnTo>
                <a:lnTo>
                  <a:pt x="57150" y="95250"/>
                </a:lnTo>
                <a:lnTo>
                  <a:pt x="47625" y="114300"/>
                </a:lnTo>
                <a:lnTo>
                  <a:pt x="38100" y="142875"/>
                </a:lnTo>
                <a:lnTo>
                  <a:pt x="28575" y="171450"/>
                </a:lnTo>
                <a:lnTo>
                  <a:pt x="19050" y="209550"/>
                </a:lnTo>
                <a:lnTo>
                  <a:pt x="9525" y="238125"/>
                </a:lnTo>
                <a:lnTo>
                  <a:pt x="0" y="276225"/>
                </a:lnTo>
                <a:lnTo>
                  <a:pt x="0" y="314325"/>
                </a:lnTo>
                <a:lnTo>
                  <a:pt x="0" y="333375"/>
                </a:lnTo>
                <a:lnTo>
                  <a:pt x="9525" y="361950"/>
                </a:lnTo>
                <a:lnTo>
                  <a:pt x="28575" y="371475"/>
                </a:lnTo>
                <a:lnTo>
                  <a:pt x="47625" y="390525"/>
                </a:lnTo>
                <a:lnTo>
                  <a:pt x="66675" y="390525"/>
                </a:lnTo>
                <a:lnTo>
                  <a:pt x="95250" y="381000"/>
                </a:lnTo>
                <a:lnTo>
                  <a:pt x="114300" y="371475"/>
                </a:lnTo>
                <a:lnTo>
                  <a:pt x="142875" y="352425"/>
                </a:lnTo>
                <a:lnTo>
                  <a:pt x="171450" y="333375"/>
                </a:lnTo>
                <a:lnTo>
                  <a:pt x="200025" y="304800"/>
                </a:lnTo>
                <a:lnTo>
                  <a:pt x="228600" y="276225"/>
                </a:lnTo>
                <a:lnTo>
                  <a:pt x="247650" y="247650"/>
                </a:lnTo>
                <a:lnTo>
                  <a:pt x="266700" y="219075"/>
                </a:lnTo>
                <a:lnTo>
                  <a:pt x="276225" y="190500"/>
                </a:lnTo>
                <a:lnTo>
                  <a:pt x="285750" y="161925"/>
                </a:lnTo>
                <a:lnTo>
                  <a:pt x="285750" y="133350"/>
                </a:lnTo>
                <a:lnTo>
                  <a:pt x="285750" y="104775"/>
                </a:lnTo>
                <a:lnTo>
                  <a:pt x="285750" y="85725"/>
                </a:lnTo>
                <a:lnTo>
                  <a:pt x="276225" y="57150"/>
                </a:lnTo>
                <a:lnTo>
                  <a:pt x="266700" y="38100"/>
                </a:lnTo>
                <a:lnTo>
                  <a:pt x="247650" y="19050"/>
                </a:lnTo>
                <a:lnTo>
                  <a:pt x="228600" y="9525"/>
                </a:lnTo>
                <a:lnTo>
                  <a:pt x="209550" y="0"/>
                </a:lnTo>
                <a:lnTo>
                  <a:pt x="190500" y="0"/>
                </a:lnTo>
                <a:lnTo>
                  <a:pt x="161925" y="0"/>
                </a:lnTo>
                <a:lnTo>
                  <a:pt x="142875" y="0"/>
                </a:lnTo>
                <a:lnTo>
                  <a:pt x="123825" y="9525"/>
                </a:lnTo>
                <a:lnTo>
                  <a:pt x="104775" y="28575"/>
                </a:lnTo>
                <a:lnTo>
                  <a:pt x="85725" y="57150"/>
                </a:lnTo>
                <a:lnTo>
                  <a:pt x="57150" y="85725"/>
                </a:lnTo>
                <a:lnTo>
                  <a:pt x="47625" y="123825"/>
                </a:lnTo>
                <a:lnTo>
                  <a:pt x="28575" y="152400"/>
                </a:lnTo>
                <a:lnTo>
                  <a:pt x="19050" y="190500"/>
                </a:lnTo>
                <a:lnTo>
                  <a:pt x="9525" y="228600"/>
                </a:lnTo>
                <a:lnTo>
                  <a:pt x="9525" y="257175"/>
                </a:lnTo>
                <a:lnTo>
                  <a:pt x="19050" y="276225"/>
                </a:lnTo>
                <a:lnTo>
                  <a:pt x="190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" name="Полилиния 307"/>
          <p:cNvSpPr/>
          <p:nvPr/>
        </p:nvSpPr>
        <p:spPr>
          <a:xfrm>
            <a:off x="6915150" y="1943100"/>
            <a:ext cx="28576" cy="200026"/>
          </a:xfrm>
          <a:custGeom>
            <a:avLst/>
            <a:gdLst/>
            <a:ahLst/>
            <a:cxnLst/>
            <a:rect l="0" t="0" r="0" b="0"/>
            <a:pathLst>
              <a:path w="28576" h="200026">
                <a:moveTo>
                  <a:pt x="28575" y="0"/>
                </a:moveTo>
                <a:lnTo>
                  <a:pt x="2857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0" y="85725"/>
                </a:lnTo>
                <a:lnTo>
                  <a:pt x="0" y="114300"/>
                </a:lnTo>
                <a:lnTo>
                  <a:pt x="9525" y="142875"/>
                </a:lnTo>
                <a:lnTo>
                  <a:pt x="9525" y="171450"/>
                </a:lnTo>
                <a:lnTo>
                  <a:pt x="9525" y="190500"/>
                </a:lnTo>
                <a:lnTo>
                  <a:pt x="19050" y="200025"/>
                </a:lnTo>
                <a:lnTo>
                  <a:pt x="190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" name="Полилиния 308"/>
          <p:cNvSpPr/>
          <p:nvPr/>
        </p:nvSpPr>
        <p:spPr>
          <a:xfrm>
            <a:off x="7010400" y="2057400"/>
            <a:ext cx="152401" cy="171451"/>
          </a:xfrm>
          <a:custGeom>
            <a:avLst/>
            <a:gdLst/>
            <a:ahLst/>
            <a:cxnLst/>
            <a:rect l="0" t="0" r="0" b="0"/>
            <a:pathLst>
              <a:path w="152401" h="171451">
                <a:moveTo>
                  <a:pt x="152400" y="19050"/>
                </a:moveTo>
                <a:lnTo>
                  <a:pt x="152400" y="19050"/>
                </a:lnTo>
                <a:lnTo>
                  <a:pt x="142875" y="9525"/>
                </a:lnTo>
                <a:lnTo>
                  <a:pt x="133350" y="9525"/>
                </a:lnTo>
                <a:lnTo>
                  <a:pt x="13335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85725" y="19050"/>
                </a:lnTo>
                <a:lnTo>
                  <a:pt x="66675" y="28575"/>
                </a:lnTo>
                <a:lnTo>
                  <a:pt x="57150" y="47625"/>
                </a:lnTo>
                <a:lnTo>
                  <a:pt x="38100" y="66675"/>
                </a:lnTo>
                <a:lnTo>
                  <a:pt x="28575" y="95250"/>
                </a:lnTo>
                <a:lnTo>
                  <a:pt x="19050" y="114300"/>
                </a:lnTo>
                <a:lnTo>
                  <a:pt x="9525" y="133350"/>
                </a:lnTo>
                <a:lnTo>
                  <a:pt x="0" y="152400"/>
                </a:lnTo>
                <a:lnTo>
                  <a:pt x="9525" y="161925"/>
                </a:lnTo>
                <a:lnTo>
                  <a:pt x="9525" y="171450"/>
                </a:lnTo>
                <a:lnTo>
                  <a:pt x="28575" y="171450"/>
                </a:lnTo>
                <a:lnTo>
                  <a:pt x="38100" y="171450"/>
                </a:lnTo>
                <a:lnTo>
                  <a:pt x="57150" y="171450"/>
                </a:lnTo>
                <a:lnTo>
                  <a:pt x="66675" y="161925"/>
                </a:lnTo>
                <a:lnTo>
                  <a:pt x="85725" y="152400"/>
                </a:lnTo>
                <a:lnTo>
                  <a:pt x="85725" y="152400"/>
                </a:lnTo>
                <a:lnTo>
                  <a:pt x="95250" y="142875"/>
                </a:lnTo>
                <a:lnTo>
                  <a:pt x="95250" y="133350"/>
                </a:lnTo>
                <a:lnTo>
                  <a:pt x="85725" y="123825"/>
                </a:lnTo>
                <a:lnTo>
                  <a:pt x="85725" y="114300"/>
                </a:lnTo>
                <a:lnTo>
                  <a:pt x="76200" y="104775"/>
                </a:lnTo>
                <a:lnTo>
                  <a:pt x="66675" y="104775"/>
                </a:lnTo>
                <a:lnTo>
                  <a:pt x="57150" y="104775"/>
                </a:lnTo>
                <a:lnTo>
                  <a:pt x="47625" y="114300"/>
                </a:lnTo>
                <a:lnTo>
                  <a:pt x="38100" y="123825"/>
                </a:lnTo>
                <a:lnTo>
                  <a:pt x="19050" y="142875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0" name="Полилиния 309"/>
          <p:cNvSpPr/>
          <p:nvPr/>
        </p:nvSpPr>
        <p:spPr>
          <a:xfrm>
            <a:off x="7200900" y="2057400"/>
            <a:ext cx="95251" cy="200026"/>
          </a:xfrm>
          <a:custGeom>
            <a:avLst/>
            <a:gdLst/>
            <a:ahLst/>
            <a:cxnLst/>
            <a:rect l="0" t="0" r="0" b="0"/>
            <a:pathLst>
              <a:path w="95251" h="200026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9525" y="76200"/>
                </a:lnTo>
                <a:lnTo>
                  <a:pt x="19050" y="66675"/>
                </a:lnTo>
                <a:lnTo>
                  <a:pt x="28575" y="57150"/>
                </a:lnTo>
                <a:lnTo>
                  <a:pt x="47625" y="47625"/>
                </a:lnTo>
                <a:lnTo>
                  <a:pt x="57150" y="38100"/>
                </a:lnTo>
                <a:lnTo>
                  <a:pt x="76200" y="28575"/>
                </a:lnTo>
                <a:lnTo>
                  <a:pt x="85725" y="28575"/>
                </a:lnTo>
                <a:lnTo>
                  <a:pt x="85725" y="19050"/>
                </a:lnTo>
                <a:lnTo>
                  <a:pt x="95250" y="19050"/>
                </a:lnTo>
                <a:lnTo>
                  <a:pt x="95250" y="9525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76200" y="19050"/>
                </a:lnTo>
                <a:lnTo>
                  <a:pt x="66675" y="47625"/>
                </a:lnTo>
                <a:lnTo>
                  <a:pt x="57150" y="66675"/>
                </a:lnTo>
                <a:lnTo>
                  <a:pt x="38100" y="95250"/>
                </a:lnTo>
                <a:lnTo>
                  <a:pt x="28575" y="123825"/>
                </a:lnTo>
                <a:lnTo>
                  <a:pt x="19050" y="152400"/>
                </a:lnTo>
                <a:lnTo>
                  <a:pt x="19050" y="180975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1" name="Полилиния 310"/>
          <p:cNvSpPr/>
          <p:nvPr/>
        </p:nvSpPr>
        <p:spPr>
          <a:xfrm>
            <a:off x="7505700" y="2000250"/>
            <a:ext cx="85726" cy="9526"/>
          </a:xfrm>
          <a:custGeom>
            <a:avLst/>
            <a:gdLst/>
            <a:ahLst/>
            <a:cxnLst/>
            <a:rect l="0" t="0" r="0" b="0"/>
            <a:pathLst>
              <a:path w="857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Полилиния 311"/>
          <p:cNvSpPr/>
          <p:nvPr/>
        </p:nvSpPr>
        <p:spPr>
          <a:xfrm>
            <a:off x="7505700" y="2095500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333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3" name="Полилиния 312"/>
          <p:cNvSpPr/>
          <p:nvPr/>
        </p:nvSpPr>
        <p:spPr>
          <a:xfrm>
            <a:off x="5000625" y="272415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4" name="Полилиния 313"/>
          <p:cNvSpPr/>
          <p:nvPr/>
        </p:nvSpPr>
        <p:spPr>
          <a:xfrm>
            <a:off x="5019675" y="2847975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19050"/>
                </a:lnTo>
                <a:lnTo>
                  <a:pt x="1143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5" name="Полилиния 314"/>
          <p:cNvSpPr/>
          <p:nvPr/>
        </p:nvSpPr>
        <p:spPr>
          <a:xfrm>
            <a:off x="5495925" y="2466975"/>
            <a:ext cx="142876" cy="209551"/>
          </a:xfrm>
          <a:custGeom>
            <a:avLst/>
            <a:gdLst/>
            <a:ahLst/>
            <a:cxnLst/>
            <a:rect l="0" t="0" r="0" b="0"/>
            <a:pathLst>
              <a:path w="142876" h="209551">
                <a:moveTo>
                  <a:pt x="9525" y="66675"/>
                </a:moveTo>
                <a:lnTo>
                  <a:pt x="0" y="66675"/>
                </a:lnTo>
                <a:lnTo>
                  <a:pt x="0" y="57150"/>
                </a:lnTo>
                <a:lnTo>
                  <a:pt x="0" y="47625"/>
                </a:lnTo>
                <a:lnTo>
                  <a:pt x="0" y="38100"/>
                </a:lnTo>
                <a:lnTo>
                  <a:pt x="9525" y="2857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76200" y="47625"/>
                </a:lnTo>
                <a:lnTo>
                  <a:pt x="76200" y="66675"/>
                </a:lnTo>
                <a:lnTo>
                  <a:pt x="66675" y="76200"/>
                </a:lnTo>
                <a:lnTo>
                  <a:pt x="47625" y="95250"/>
                </a:lnTo>
                <a:lnTo>
                  <a:pt x="38100" y="104775"/>
                </a:lnTo>
                <a:lnTo>
                  <a:pt x="28575" y="104775"/>
                </a:lnTo>
                <a:lnTo>
                  <a:pt x="19050" y="114300"/>
                </a:lnTo>
                <a:lnTo>
                  <a:pt x="19050" y="114300"/>
                </a:lnTo>
                <a:lnTo>
                  <a:pt x="9525" y="104775"/>
                </a:lnTo>
                <a:lnTo>
                  <a:pt x="9525" y="104775"/>
                </a:lnTo>
                <a:lnTo>
                  <a:pt x="19050" y="95250"/>
                </a:lnTo>
                <a:lnTo>
                  <a:pt x="19050" y="95250"/>
                </a:lnTo>
                <a:lnTo>
                  <a:pt x="28575" y="85725"/>
                </a:lnTo>
                <a:lnTo>
                  <a:pt x="38100" y="76200"/>
                </a:lnTo>
                <a:lnTo>
                  <a:pt x="47625" y="76200"/>
                </a:lnTo>
                <a:lnTo>
                  <a:pt x="66675" y="76200"/>
                </a:lnTo>
                <a:lnTo>
                  <a:pt x="76200" y="76200"/>
                </a:lnTo>
                <a:lnTo>
                  <a:pt x="95250" y="76200"/>
                </a:lnTo>
                <a:lnTo>
                  <a:pt x="114300" y="85725"/>
                </a:lnTo>
                <a:lnTo>
                  <a:pt x="123825" y="95250"/>
                </a:lnTo>
                <a:lnTo>
                  <a:pt x="133350" y="114300"/>
                </a:lnTo>
                <a:lnTo>
                  <a:pt x="142875" y="123825"/>
                </a:lnTo>
                <a:lnTo>
                  <a:pt x="142875" y="142875"/>
                </a:lnTo>
                <a:lnTo>
                  <a:pt x="142875" y="161925"/>
                </a:lnTo>
                <a:lnTo>
                  <a:pt x="142875" y="171450"/>
                </a:lnTo>
                <a:lnTo>
                  <a:pt x="133350" y="180975"/>
                </a:lnTo>
                <a:lnTo>
                  <a:pt x="123825" y="190500"/>
                </a:lnTo>
                <a:lnTo>
                  <a:pt x="123825" y="190500"/>
                </a:lnTo>
                <a:lnTo>
                  <a:pt x="114300" y="200025"/>
                </a:lnTo>
                <a:lnTo>
                  <a:pt x="95250" y="200025"/>
                </a:lnTo>
                <a:lnTo>
                  <a:pt x="85725" y="209550"/>
                </a:lnTo>
                <a:lnTo>
                  <a:pt x="76200" y="209550"/>
                </a:lnTo>
                <a:lnTo>
                  <a:pt x="76200" y="209550"/>
                </a:lnTo>
                <a:lnTo>
                  <a:pt x="762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6" name="Полилиния 315"/>
          <p:cNvSpPr/>
          <p:nvPr/>
        </p:nvSpPr>
        <p:spPr>
          <a:xfrm>
            <a:off x="5362575" y="2695575"/>
            <a:ext cx="342901" cy="38101"/>
          </a:xfrm>
          <a:custGeom>
            <a:avLst/>
            <a:gdLst/>
            <a:ahLst/>
            <a:cxnLst/>
            <a:rect l="0" t="0" r="0" b="0"/>
            <a:pathLst>
              <a:path w="342901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19050" y="28575"/>
                </a:lnTo>
                <a:lnTo>
                  <a:pt x="28575" y="28575"/>
                </a:lnTo>
                <a:lnTo>
                  <a:pt x="47625" y="19050"/>
                </a:lnTo>
                <a:lnTo>
                  <a:pt x="66675" y="19050"/>
                </a:lnTo>
                <a:lnTo>
                  <a:pt x="95250" y="19050"/>
                </a:lnTo>
                <a:lnTo>
                  <a:pt x="114300" y="9525"/>
                </a:lnTo>
                <a:lnTo>
                  <a:pt x="142875" y="9525"/>
                </a:lnTo>
                <a:lnTo>
                  <a:pt x="171450" y="0"/>
                </a:lnTo>
                <a:lnTo>
                  <a:pt x="200025" y="0"/>
                </a:lnTo>
                <a:lnTo>
                  <a:pt x="228600" y="0"/>
                </a:lnTo>
                <a:lnTo>
                  <a:pt x="257175" y="9525"/>
                </a:lnTo>
                <a:lnTo>
                  <a:pt x="276225" y="9525"/>
                </a:lnTo>
                <a:lnTo>
                  <a:pt x="304800" y="9525"/>
                </a:lnTo>
                <a:lnTo>
                  <a:pt x="314325" y="9525"/>
                </a:lnTo>
                <a:lnTo>
                  <a:pt x="333375" y="19050"/>
                </a:lnTo>
                <a:lnTo>
                  <a:pt x="342900" y="19050"/>
                </a:lnTo>
                <a:lnTo>
                  <a:pt x="342900" y="19050"/>
                </a:lnTo>
                <a:lnTo>
                  <a:pt x="3429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Полилиния 316"/>
          <p:cNvSpPr/>
          <p:nvPr/>
        </p:nvSpPr>
        <p:spPr>
          <a:xfrm>
            <a:off x="5391150" y="2771775"/>
            <a:ext cx="209551" cy="285751"/>
          </a:xfrm>
          <a:custGeom>
            <a:avLst/>
            <a:gdLst/>
            <a:ahLst/>
            <a:cxnLst/>
            <a:rect l="0" t="0" r="0" b="0"/>
            <a:pathLst>
              <a:path w="209551" h="285751">
                <a:moveTo>
                  <a:pt x="161925" y="28575"/>
                </a:moveTo>
                <a:lnTo>
                  <a:pt x="152400" y="28575"/>
                </a:lnTo>
                <a:lnTo>
                  <a:pt x="142875" y="38100"/>
                </a:lnTo>
                <a:lnTo>
                  <a:pt x="123825" y="38100"/>
                </a:lnTo>
                <a:lnTo>
                  <a:pt x="95250" y="47625"/>
                </a:lnTo>
                <a:lnTo>
                  <a:pt x="85725" y="38100"/>
                </a:lnTo>
                <a:lnTo>
                  <a:pt x="76200" y="38100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85725" y="19050"/>
                </a:lnTo>
                <a:lnTo>
                  <a:pt x="85725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52400" y="19050"/>
                </a:lnTo>
                <a:lnTo>
                  <a:pt x="161925" y="38100"/>
                </a:lnTo>
                <a:lnTo>
                  <a:pt x="171450" y="57150"/>
                </a:lnTo>
                <a:lnTo>
                  <a:pt x="171450" y="76200"/>
                </a:lnTo>
                <a:lnTo>
                  <a:pt x="171450" y="104775"/>
                </a:lnTo>
                <a:lnTo>
                  <a:pt x="171450" y="133350"/>
                </a:lnTo>
                <a:lnTo>
                  <a:pt x="161925" y="161925"/>
                </a:lnTo>
                <a:lnTo>
                  <a:pt x="142875" y="190500"/>
                </a:lnTo>
                <a:lnTo>
                  <a:pt x="123825" y="209550"/>
                </a:lnTo>
                <a:lnTo>
                  <a:pt x="104775" y="228600"/>
                </a:lnTo>
                <a:lnTo>
                  <a:pt x="85725" y="247650"/>
                </a:lnTo>
                <a:lnTo>
                  <a:pt x="66675" y="257175"/>
                </a:lnTo>
                <a:lnTo>
                  <a:pt x="47625" y="266700"/>
                </a:lnTo>
                <a:lnTo>
                  <a:pt x="28575" y="266700"/>
                </a:lnTo>
                <a:lnTo>
                  <a:pt x="19050" y="266700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38125"/>
                </a:lnTo>
                <a:lnTo>
                  <a:pt x="0" y="228600"/>
                </a:lnTo>
                <a:lnTo>
                  <a:pt x="9525" y="209550"/>
                </a:lnTo>
                <a:lnTo>
                  <a:pt x="19050" y="200025"/>
                </a:lnTo>
                <a:lnTo>
                  <a:pt x="28575" y="180975"/>
                </a:lnTo>
                <a:lnTo>
                  <a:pt x="47625" y="171450"/>
                </a:lnTo>
                <a:lnTo>
                  <a:pt x="66675" y="171450"/>
                </a:lnTo>
                <a:lnTo>
                  <a:pt x="85725" y="171450"/>
                </a:lnTo>
                <a:lnTo>
                  <a:pt x="104775" y="180975"/>
                </a:lnTo>
                <a:lnTo>
                  <a:pt x="123825" y="190500"/>
                </a:lnTo>
                <a:lnTo>
                  <a:pt x="133350" y="209550"/>
                </a:lnTo>
                <a:lnTo>
                  <a:pt x="152400" y="228600"/>
                </a:lnTo>
                <a:lnTo>
                  <a:pt x="161925" y="247650"/>
                </a:lnTo>
                <a:lnTo>
                  <a:pt x="171450" y="266700"/>
                </a:lnTo>
                <a:lnTo>
                  <a:pt x="180975" y="276225"/>
                </a:lnTo>
                <a:lnTo>
                  <a:pt x="180975" y="285750"/>
                </a:lnTo>
                <a:lnTo>
                  <a:pt x="190500" y="285750"/>
                </a:lnTo>
                <a:lnTo>
                  <a:pt x="200025" y="285750"/>
                </a:lnTo>
                <a:lnTo>
                  <a:pt x="200025" y="276225"/>
                </a:lnTo>
                <a:lnTo>
                  <a:pt x="209550" y="266700"/>
                </a:lnTo>
                <a:lnTo>
                  <a:pt x="2095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8" name="Полилиния 317"/>
          <p:cNvSpPr/>
          <p:nvPr/>
        </p:nvSpPr>
        <p:spPr>
          <a:xfrm>
            <a:off x="5791200" y="2552700"/>
            <a:ext cx="161926" cy="333376"/>
          </a:xfrm>
          <a:custGeom>
            <a:avLst/>
            <a:gdLst/>
            <a:ahLst/>
            <a:cxnLst/>
            <a:rect l="0" t="0" r="0" b="0"/>
            <a:pathLst>
              <a:path w="161926" h="333376">
                <a:moveTo>
                  <a:pt x="0" y="114300"/>
                </a:moveTo>
                <a:lnTo>
                  <a:pt x="0" y="114300"/>
                </a:lnTo>
                <a:lnTo>
                  <a:pt x="0" y="104775"/>
                </a:lnTo>
                <a:lnTo>
                  <a:pt x="0" y="104775"/>
                </a:lnTo>
                <a:lnTo>
                  <a:pt x="9525" y="95250"/>
                </a:lnTo>
                <a:lnTo>
                  <a:pt x="9525" y="95250"/>
                </a:lnTo>
                <a:lnTo>
                  <a:pt x="19050" y="104775"/>
                </a:lnTo>
                <a:lnTo>
                  <a:pt x="19050" y="114300"/>
                </a:lnTo>
                <a:lnTo>
                  <a:pt x="28575" y="123825"/>
                </a:lnTo>
                <a:lnTo>
                  <a:pt x="28575" y="142875"/>
                </a:lnTo>
                <a:lnTo>
                  <a:pt x="38100" y="161925"/>
                </a:lnTo>
                <a:lnTo>
                  <a:pt x="57150" y="190500"/>
                </a:lnTo>
                <a:lnTo>
                  <a:pt x="57150" y="219075"/>
                </a:lnTo>
                <a:lnTo>
                  <a:pt x="66675" y="238125"/>
                </a:lnTo>
                <a:lnTo>
                  <a:pt x="66675" y="266700"/>
                </a:lnTo>
                <a:lnTo>
                  <a:pt x="66675" y="285750"/>
                </a:lnTo>
                <a:lnTo>
                  <a:pt x="66675" y="304800"/>
                </a:lnTo>
                <a:lnTo>
                  <a:pt x="66675" y="323850"/>
                </a:lnTo>
                <a:lnTo>
                  <a:pt x="66675" y="333375"/>
                </a:lnTo>
                <a:lnTo>
                  <a:pt x="66675" y="333375"/>
                </a:lnTo>
                <a:lnTo>
                  <a:pt x="66675" y="333375"/>
                </a:lnTo>
                <a:lnTo>
                  <a:pt x="66675" y="333375"/>
                </a:lnTo>
                <a:lnTo>
                  <a:pt x="66675" y="323850"/>
                </a:lnTo>
                <a:lnTo>
                  <a:pt x="66675" y="304800"/>
                </a:lnTo>
                <a:lnTo>
                  <a:pt x="66675" y="285750"/>
                </a:lnTo>
                <a:lnTo>
                  <a:pt x="66675" y="266700"/>
                </a:lnTo>
                <a:lnTo>
                  <a:pt x="76200" y="238125"/>
                </a:lnTo>
                <a:lnTo>
                  <a:pt x="85725" y="209550"/>
                </a:lnTo>
                <a:lnTo>
                  <a:pt x="95250" y="180975"/>
                </a:lnTo>
                <a:lnTo>
                  <a:pt x="114300" y="142875"/>
                </a:lnTo>
                <a:lnTo>
                  <a:pt x="123825" y="114300"/>
                </a:lnTo>
                <a:lnTo>
                  <a:pt x="142875" y="85725"/>
                </a:lnTo>
                <a:lnTo>
                  <a:pt x="152400" y="66675"/>
                </a:lnTo>
                <a:lnTo>
                  <a:pt x="161925" y="47625"/>
                </a:lnTo>
                <a:lnTo>
                  <a:pt x="161925" y="28575"/>
                </a:lnTo>
                <a:lnTo>
                  <a:pt x="161925" y="19050"/>
                </a:lnTo>
                <a:lnTo>
                  <a:pt x="161925" y="9525"/>
                </a:lnTo>
                <a:lnTo>
                  <a:pt x="152400" y="0"/>
                </a:lnTo>
                <a:lnTo>
                  <a:pt x="142875" y="0"/>
                </a:lnTo>
                <a:lnTo>
                  <a:pt x="133350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9" name="Полилиния 318"/>
          <p:cNvSpPr/>
          <p:nvPr/>
        </p:nvSpPr>
        <p:spPr>
          <a:xfrm>
            <a:off x="6057900" y="2505075"/>
            <a:ext cx="38101" cy="371476"/>
          </a:xfrm>
          <a:custGeom>
            <a:avLst/>
            <a:gdLst/>
            <a:ahLst/>
            <a:cxnLst/>
            <a:rect l="0" t="0" r="0" b="0"/>
            <a:pathLst>
              <a:path w="38101" h="37147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104775"/>
                </a:lnTo>
                <a:lnTo>
                  <a:pt x="38100" y="133350"/>
                </a:lnTo>
                <a:lnTo>
                  <a:pt x="38100" y="171450"/>
                </a:lnTo>
                <a:lnTo>
                  <a:pt x="28575" y="209550"/>
                </a:lnTo>
                <a:lnTo>
                  <a:pt x="28575" y="247650"/>
                </a:lnTo>
                <a:lnTo>
                  <a:pt x="28575" y="285750"/>
                </a:lnTo>
                <a:lnTo>
                  <a:pt x="19050" y="304800"/>
                </a:lnTo>
                <a:lnTo>
                  <a:pt x="19050" y="333375"/>
                </a:lnTo>
                <a:lnTo>
                  <a:pt x="19050" y="352425"/>
                </a:lnTo>
                <a:lnTo>
                  <a:pt x="9525" y="361950"/>
                </a:lnTo>
                <a:lnTo>
                  <a:pt x="0" y="371475"/>
                </a:lnTo>
                <a:lnTo>
                  <a:pt x="0" y="371475"/>
                </a:lnTo>
                <a:lnTo>
                  <a:pt x="0" y="371475"/>
                </a:lnTo>
                <a:lnTo>
                  <a:pt x="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0" name="Полилиния 319"/>
          <p:cNvSpPr/>
          <p:nvPr/>
        </p:nvSpPr>
        <p:spPr>
          <a:xfrm>
            <a:off x="6048375" y="2514600"/>
            <a:ext cx="200026" cy="304801"/>
          </a:xfrm>
          <a:custGeom>
            <a:avLst/>
            <a:gdLst/>
            <a:ahLst/>
            <a:cxnLst/>
            <a:rect l="0" t="0" r="0" b="0"/>
            <a:pathLst>
              <a:path w="200026" h="304801">
                <a:moveTo>
                  <a:pt x="0" y="66675"/>
                </a:moveTo>
                <a:lnTo>
                  <a:pt x="0" y="57150"/>
                </a:lnTo>
                <a:lnTo>
                  <a:pt x="0" y="57150"/>
                </a:lnTo>
                <a:lnTo>
                  <a:pt x="0" y="47625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9525"/>
                </a:lnTo>
                <a:lnTo>
                  <a:pt x="123825" y="19050"/>
                </a:lnTo>
                <a:lnTo>
                  <a:pt x="142875" y="28575"/>
                </a:lnTo>
                <a:lnTo>
                  <a:pt x="142875" y="47625"/>
                </a:lnTo>
                <a:lnTo>
                  <a:pt x="152400" y="66675"/>
                </a:lnTo>
                <a:lnTo>
                  <a:pt x="142875" y="85725"/>
                </a:lnTo>
                <a:lnTo>
                  <a:pt x="142875" y="114300"/>
                </a:lnTo>
                <a:lnTo>
                  <a:pt x="123825" y="123825"/>
                </a:lnTo>
                <a:lnTo>
                  <a:pt x="104775" y="152400"/>
                </a:lnTo>
                <a:lnTo>
                  <a:pt x="85725" y="161925"/>
                </a:lnTo>
                <a:lnTo>
                  <a:pt x="57150" y="180975"/>
                </a:lnTo>
                <a:lnTo>
                  <a:pt x="38100" y="190500"/>
                </a:lnTo>
                <a:lnTo>
                  <a:pt x="1905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0" y="161925"/>
                </a:lnTo>
                <a:lnTo>
                  <a:pt x="19050" y="152400"/>
                </a:lnTo>
                <a:lnTo>
                  <a:pt x="28575" y="152400"/>
                </a:lnTo>
                <a:lnTo>
                  <a:pt x="47625" y="161925"/>
                </a:lnTo>
                <a:lnTo>
                  <a:pt x="57150" y="161925"/>
                </a:lnTo>
                <a:lnTo>
                  <a:pt x="76200" y="180975"/>
                </a:lnTo>
                <a:lnTo>
                  <a:pt x="85725" y="200025"/>
                </a:lnTo>
                <a:lnTo>
                  <a:pt x="95250" y="228600"/>
                </a:lnTo>
                <a:lnTo>
                  <a:pt x="95250" y="247650"/>
                </a:lnTo>
                <a:lnTo>
                  <a:pt x="104775" y="266700"/>
                </a:lnTo>
                <a:lnTo>
                  <a:pt x="104775" y="285750"/>
                </a:lnTo>
                <a:lnTo>
                  <a:pt x="114300" y="295275"/>
                </a:lnTo>
                <a:lnTo>
                  <a:pt x="123825" y="304800"/>
                </a:lnTo>
                <a:lnTo>
                  <a:pt x="133350" y="304800"/>
                </a:lnTo>
                <a:lnTo>
                  <a:pt x="142875" y="295275"/>
                </a:lnTo>
                <a:lnTo>
                  <a:pt x="161925" y="285750"/>
                </a:lnTo>
                <a:lnTo>
                  <a:pt x="171450" y="276225"/>
                </a:lnTo>
                <a:lnTo>
                  <a:pt x="190500" y="266700"/>
                </a:lnTo>
                <a:lnTo>
                  <a:pt x="200025" y="257175"/>
                </a:lnTo>
                <a:lnTo>
                  <a:pt x="2000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1" name="Полилиния 320"/>
          <p:cNvSpPr/>
          <p:nvPr/>
        </p:nvSpPr>
        <p:spPr>
          <a:xfrm>
            <a:off x="6362700" y="2409825"/>
            <a:ext cx="133351" cy="571501"/>
          </a:xfrm>
          <a:custGeom>
            <a:avLst/>
            <a:gdLst/>
            <a:ahLst/>
            <a:cxnLst/>
            <a:rect l="0" t="0" r="0" b="0"/>
            <a:pathLst>
              <a:path w="133351" h="571501">
                <a:moveTo>
                  <a:pt x="123825" y="0"/>
                </a:move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14300" y="28575"/>
                </a:lnTo>
                <a:lnTo>
                  <a:pt x="114300" y="47625"/>
                </a:lnTo>
                <a:lnTo>
                  <a:pt x="95250" y="66675"/>
                </a:lnTo>
                <a:lnTo>
                  <a:pt x="85725" y="104775"/>
                </a:lnTo>
                <a:lnTo>
                  <a:pt x="66675" y="142875"/>
                </a:lnTo>
                <a:lnTo>
                  <a:pt x="47625" y="190500"/>
                </a:lnTo>
                <a:lnTo>
                  <a:pt x="38100" y="238125"/>
                </a:lnTo>
                <a:lnTo>
                  <a:pt x="19050" y="285750"/>
                </a:lnTo>
                <a:lnTo>
                  <a:pt x="9525" y="333375"/>
                </a:lnTo>
                <a:lnTo>
                  <a:pt x="0" y="371475"/>
                </a:lnTo>
                <a:lnTo>
                  <a:pt x="0" y="419100"/>
                </a:lnTo>
                <a:lnTo>
                  <a:pt x="9525" y="457200"/>
                </a:lnTo>
                <a:lnTo>
                  <a:pt x="9525" y="495300"/>
                </a:lnTo>
                <a:lnTo>
                  <a:pt x="19050" y="533400"/>
                </a:lnTo>
                <a:lnTo>
                  <a:pt x="28575" y="552450"/>
                </a:lnTo>
                <a:lnTo>
                  <a:pt x="38100" y="571500"/>
                </a:lnTo>
                <a:lnTo>
                  <a:pt x="38100" y="571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2" name="Полилиния 321"/>
          <p:cNvSpPr/>
          <p:nvPr/>
        </p:nvSpPr>
        <p:spPr>
          <a:xfrm>
            <a:off x="6648450" y="2552700"/>
            <a:ext cx="57151" cy="361951"/>
          </a:xfrm>
          <a:custGeom>
            <a:avLst/>
            <a:gdLst/>
            <a:ahLst/>
            <a:cxnLst/>
            <a:rect l="0" t="0" r="0" b="0"/>
            <a:pathLst>
              <a:path w="57151" h="361951">
                <a:moveTo>
                  <a:pt x="57150" y="0"/>
                </a:move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85725"/>
                </a:lnTo>
                <a:lnTo>
                  <a:pt x="38100" y="114300"/>
                </a:lnTo>
                <a:lnTo>
                  <a:pt x="38100" y="152400"/>
                </a:lnTo>
                <a:lnTo>
                  <a:pt x="28575" y="180975"/>
                </a:lnTo>
                <a:lnTo>
                  <a:pt x="28575" y="219075"/>
                </a:lnTo>
                <a:lnTo>
                  <a:pt x="19050" y="247650"/>
                </a:lnTo>
                <a:lnTo>
                  <a:pt x="19050" y="276225"/>
                </a:lnTo>
                <a:lnTo>
                  <a:pt x="9525" y="304800"/>
                </a:lnTo>
                <a:lnTo>
                  <a:pt x="9525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3" name="Полилиния 322"/>
          <p:cNvSpPr/>
          <p:nvPr/>
        </p:nvSpPr>
        <p:spPr>
          <a:xfrm>
            <a:off x="6600825" y="2552700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4" name="Полилиния 323"/>
          <p:cNvSpPr/>
          <p:nvPr/>
        </p:nvSpPr>
        <p:spPr>
          <a:xfrm>
            <a:off x="6762750" y="2705100"/>
            <a:ext cx="85726" cy="266701"/>
          </a:xfrm>
          <a:custGeom>
            <a:avLst/>
            <a:gdLst/>
            <a:ahLst/>
            <a:cxnLst/>
            <a:rect l="0" t="0" r="0" b="0"/>
            <a:pathLst>
              <a:path w="85726" h="266701">
                <a:moveTo>
                  <a:pt x="57150" y="0"/>
                </a:moveTo>
                <a:lnTo>
                  <a:pt x="57150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38100" y="57150"/>
                </a:lnTo>
                <a:lnTo>
                  <a:pt x="28575" y="76200"/>
                </a:lnTo>
                <a:lnTo>
                  <a:pt x="19050" y="95250"/>
                </a:lnTo>
                <a:lnTo>
                  <a:pt x="9525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9525" y="142875"/>
                </a:lnTo>
                <a:lnTo>
                  <a:pt x="28575" y="142875"/>
                </a:lnTo>
                <a:lnTo>
                  <a:pt x="38100" y="152400"/>
                </a:lnTo>
                <a:lnTo>
                  <a:pt x="47625" y="152400"/>
                </a:lnTo>
                <a:lnTo>
                  <a:pt x="66675" y="152400"/>
                </a:lnTo>
                <a:lnTo>
                  <a:pt x="76200" y="161925"/>
                </a:lnTo>
                <a:lnTo>
                  <a:pt x="85725" y="171450"/>
                </a:lnTo>
                <a:lnTo>
                  <a:pt x="85725" y="190500"/>
                </a:lnTo>
                <a:lnTo>
                  <a:pt x="85725" y="200025"/>
                </a:lnTo>
                <a:lnTo>
                  <a:pt x="85725" y="219075"/>
                </a:lnTo>
                <a:lnTo>
                  <a:pt x="85725" y="238125"/>
                </a:lnTo>
                <a:lnTo>
                  <a:pt x="76200" y="247650"/>
                </a:lnTo>
                <a:lnTo>
                  <a:pt x="57150" y="257175"/>
                </a:lnTo>
                <a:lnTo>
                  <a:pt x="47625" y="266700"/>
                </a:lnTo>
                <a:lnTo>
                  <a:pt x="38100" y="266700"/>
                </a:lnTo>
                <a:lnTo>
                  <a:pt x="3810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5" name="Полилиния 324"/>
          <p:cNvSpPr/>
          <p:nvPr/>
        </p:nvSpPr>
        <p:spPr>
          <a:xfrm>
            <a:off x="6810375" y="270510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6" name="Полилиния 325"/>
          <p:cNvSpPr/>
          <p:nvPr/>
        </p:nvSpPr>
        <p:spPr>
          <a:xfrm>
            <a:off x="7038975" y="269557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" name="Полилиния 326"/>
          <p:cNvSpPr/>
          <p:nvPr/>
        </p:nvSpPr>
        <p:spPr>
          <a:xfrm>
            <a:off x="7200900" y="2571750"/>
            <a:ext cx="85726" cy="352426"/>
          </a:xfrm>
          <a:custGeom>
            <a:avLst/>
            <a:gdLst/>
            <a:ahLst/>
            <a:cxnLst/>
            <a:rect l="0" t="0" r="0" b="0"/>
            <a:pathLst>
              <a:path w="85726" h="35242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28575"/>
                </a:lnTo>
                <a:lnTo>
                  <a:pt x="76200" y="47625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114300"/>
                </a:lnTo>
                <a:lnTo>
                  <a:pt x="47625" y="152400"/>
                </a:lnTo>
                <a:lnTo>
                  <a:pt x="38100" y="190500"/>
                </a:lnTo>
                <a:lnTo>
                  <a:pt x="38100" y="228600"/>
                </a:lnTo>
                <a:lnTo>
                  <a:pt x="28575" y="266700"/>
                </a:lnTo>
                <a:lnTo>
                  <a:pt x="19050" y="295275"/>
                </a:lnTo>
                <a:lnTo>
                  <a:pt x="9525" y="323850"/>
                </a:lnTo>
                <a:lnTo>
                  <a:pt x="9525" y="333375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  <a:lnTo>
                  <a:pt x="9525" y="352425"/>
                </a:lnTo>
                <a:lnTo>
                  <a:pt x="952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8" name="Полилиния 327"/>
          <p:cNvSpPr/>
          <p:nvPr/>
        </p:nvSpPr>
        <p:spPr>
          <a:xfrm>
            <a:off x="7191375" y="2543175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19050"/>
                </a:move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9" name="Полилиния 328"/>
          <p:cNvSpPr/>
          <p:nvPr/>
        </p:nvSpPr>
        <p:spPr>
          <a:xfrm>
            <a:off x="7362825" y="2686050"/>
            <a:ext cx="114301" cy="200026"/>
          </a:xfrm>
          <a:custGeom>
            <a:avLst/>
            <a:gdLst/>
            <a:ahLst/>
            <a:cxnLst/>
            <a:rect l="0" t="0" r="0" b="0"/>
            <a:pathLst>
              <a:path w="114301" h="200026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85725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57150" y="19050"/>
                </a:lnTo>
                <a:lnTo>
                  <a:pt x="38100" y="28575"/>
                </a:lnTo>
                <a:lnTo>
                  <a:pt x="28575" y="47625"/>
                </a:lnTo>
                <a:lnTo>
                  <a:pt x="19050" y="57150"/>
                </a:lnTo>
                <a:lnTo>
                  <a:pt x="9525" y="76200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9525" y="180975"/>
                </a:lnTo>
                <a:lnTo>
                  <a:pt x="19050" y="190500"/>
                </a:lnTo>
                <a:lnTo>
                  <a:pt x="28575" y="200025"/>
                </a:lnTo>
                <a:lnTo>
                  <a:pt x="47625" y="200025"/>
                </a:lnTo>
                <a:lnTo>
                  <a:pt x="66675" y="200025"/>
                </a:lnTo>
                <a:lnTo>
                  <a:pt x="76200" y="190500"/>
                </a:lnTo>
                <a:lnTo>
                  <a:pt x="95250" y="180975"/>
                </a:lnTo>
                <a:lnTo>
                  <a:pt x="104775" y="180975"/>
                </a:lnTo>
                <a:lnTo>
                  <a:pt x="114300" y="171450"/>
                </a:lnTo>
                <a:lnTo>
                  <a:pt x="114300" y="161925"/>
                </a:lnTo>
                <a:lnTo>
                  <a:pt x="114300" y="152400"/>
                </a:lnTo>
                <a:lnTo>
                  <a:pt x="114300" y="152400"/>
                </a:lnTo>
                <a:lnTo>
                  <a:pt x="104775" y="142875"/>
                </a:lnTo>
                <a:lnTo>
                  <a:pt x="95250" y="142875"/>
                </a:lnTo>
                <a:lnTo>
                  <a:pt x="76200" y="152400"/>
                </a:lnTo>
                <a:lnTo>
                  <a:pt x="57150" y="152400"/>
                </a:lnTo>
                <a:lnTo>
                  <a:pt x="47625" y="161925"/>
                </a:lnTo>
                <a:lnTo>
                  <a:pt x="38100" y="171450"/>
                </a:lnTo>
                <a:lnTo>
                  <a:pt x="28575" y="180975"/>
                </a:lnTo>
                <a:lnTo>
                  <a:pt x="28575" y="180975"/>
                </a:lnTo>
                <a:lnTo>
                  <a:pt x="28575" y="180975"/>
                </a:lnTo>
                <a:lnTo>
                  <a:pt x="28575" y="190500"/>
                </a:lnTo>
                <a:lnTo>
                  <a:pt x="285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0" name="Полилиния 329"/>
          <p:cNvSpPr/>
          <p:nvPr/>
        </p:nvSpPr>
        <p:spPr>
          <a:xfrm>
            <a:off x="7524750" y="2428875"/>
            <a:ext cx="114301" cy="571501"/>
          </a:xfrm>
          <a:custGeom>
            <a:avLst/>
            <a:gdLst/>
            <a:ahLst/>
            <a:cxnLst/>
            <a:rect l="0" t="0" r="0" b="0"/>
            <a:pathLst>
              <a:path w="114301" h="571501">
                <a:moveTo>
                  <a:pt x="57150" y="0"/>
                </a:move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47625"/>
                </a:lnTo>
                <a:lnTo>
                  <a:pt x="57150" y="66675"/>
                </a:lnTo>
                <a:lnTo>
                  <a:pt x="66675" y="104775"/>
                </a:lnTo>
                <a:lnTo>
                  <a:pt x="76200" y="142875"/>
                </a:lnTo>
                <a:lnTo>
                  <a:pt x="85725" y="190500"/>
                </a:lnTo>
                <a:lnTo>
                  <a:pt x="95250" y="228600"/>
                </a:lnTo>
                <a:lnTo>
                  <a:pt x="104775" y="276225"/>
                </a:lnTo>
                <a:lnTo>
                  <a:pt x="114300" y="314325"/>
                </a:lnTo>
                <a:lnTo>
                  <a:pt x="104775" y="352425"/>
                </a:lnTo>
                <a:lnTo>
                  <a:pt x="95250" y="390525"/>
                </a:lnTo>
                <a:lnTo>
                  <a:pt x="95250" y="428625"/>
                </a:lnTo>
                <a:lnTo>
                  <a:pt x="76200" y="466725"/>
                </a:lnTo>
                <a:lnTo>
                  <a:pt x="57150" y="495300"/>
                </a:lnTo>
                <a:lnTo>
                  <a:pt x="47625" y="523875"/>
                </a:lnTo>
                <a:lnTo>
                  <a:pt x="28575" y="542925"/>
                </a:lnTo>
                <a:lnTo>
                  <a:pt x="19050" y="561975"/>
                </a:lnTo>
                <a:lnTo>
                  <a:pt x="9525" y="571500"/>
                </a:lnTo>
                <a:lnTo>
                  <a:pt x="0" y="571500"/>
                </a:lnTo>
                <a:lnTo>
                  <a:pt x="0" y="571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1" name="Полилиния 330"/>
          <p:cNvSpPr/>
          <p:nvPr/>
        </p:nvSpPr>
        <p:spPr>
          <a:xfrm>
            <a:off x="7743825" y="2667000"/>
            <a:ext cx="200026" cy="19051"/>
          </a:xfrm>
          <a:custGeom>
            <a:avLst/>
            <a:gdLst/>
            <a:ahLst/>
            <a:cxnLst/>
            <a:rect l="0" t="0" r="0" b="0"/>
            <a:pathLst>
              <a:path w="200026" h="190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19050"/>
                </a:lnTo>
                <a:lnTo>
                  <a:pt x="123825" y="19050"/>
                </a:lnTo>
                <a:lnTo>
                  <a:pt x="142875" y="19050"/>
                </a:lnTo>
                <a:lnTo>
                  <a:pt x="161925" y="19050"/>
                </a:lnTo>
                <a:lnTo>
                  <a:pt x="171450" y="19050"/>
                </a:lnTo>
                <a:lnTo>
                  <a:pt x="190500" y="19050"/>
                </a:lnTo>
                <a:lnTo>
                  <a:pt x="200025" y="19050"/>
                </a:lnTo>
                <a:lnTo>
                  <a:pt x="2000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2" name="Полилиния 331"/>
          <p:cNvSpPr/>
          <p:nvPr/>
        </p:nvSpPr>
        <p:spPr>
          <a:xfrm>
            <a:off x="7839075" y="2590800"/>
            <a:ext cx="57151" cy="276226"/>
          </a:xfrm>
          <a:custGeom>
            <a:avLst/>
            <a:gdLst/>
            <a:ahLst/>
            <a:cxnLst/>
            <a:rect l="0" t="0" r="0" b="0"/>
            <a:pathLst>
              <a:path w="57151" h="276226">
                <a:moveTo>
                  <a:pt x="57150" y="0"/>
                </a:moveTo>
                <a:lnTo>
                  <a:pt x="57150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28575" y="66675"/>
                </a:lnTo>
                <a:lnTo>
                  <a:pt x="28575" y="104775"/>
                </a:lnTo>
                <a:lnTo>
                  <a:pt x="19050" y="133350"/>
                </a:lnTo>
                <a:lnTo>
                  <a:pt x="19050" y="180975"/>
                </a:lnTo>
                <a:lnTo>
                  <a:pt x="9525" y="219075"/>
                </a:lnTo>
                <a:lnTo>
                  <a:pt x="9525" y="25717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3" name="Полилиния 332"/>
          <p:cNvSpPr/>
          <p:nvPr/>
        </p:nvSpPr>
        <p:spPr>
          <a:xfrm>
            <a:off x="8162925" y="2314575"/>
            <a:ext cx="152401" cy="266701"/>
          </a:xfrm>
          <a:custGeom>
            <a:avLst/>
            <a:gdLst/>
            <a:ahLst/>
            <a:cxnLst/>
            <a:rect l="0" t="0" r="0" b="0"/>
            <a:pathLst>
              <a:path w="152401" h="26670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66675"/>
                </a:lnTo>
                <a:lnTo>
                  <a:pt x="47625" y="85725"/>
                </a:lnTo>
                <a:lnTo>
                  <a:pt x="28575" y="104775"/>
                </a:lnTo>
                <a:lnTo>
                  <a:pt x="19050" y="123825"/>
                </a:lnTo>
                <a:lnTo>
                  <a:pt x="9525" y="133350"/>
                </a:lnTo>
                <a:lnTo>
                  <a:pt x="9525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9525" y="133350"/>
                </a:lnTo>
                <a:lnTo>
                  <a:pt x="19050" y="123825"/>
                </a:lnTo>
                <a:lnTo>
                  <a:pt x="28575" y="114300"/>
                </a:lnTo>
                <a:lnTo>
                  <a:pt x="38100" y="104775"/>
                </a:lnTo>
                <a:lnTo>
                  <a:pt x="57150" y="95250"/>
                </a:lnTo>
                <a:lnTo>
                  <a:pt x="76200" y="85725"/>
                </a:lnTo>
                <a:lnTo>
                  <a:pt x="95250" y="85725"/>
                </a:lnTo>
                <a:lnTo>
                  <a:pt x="114300" y="95250"/>
                </a:lnTo>
                <a:lnTo>
                  <a:pt x="123825" y="104775"/>
                </a:lnTo>
                <a:lnTo>
                  <a:pt x="133350" y="114300"/>
                </a:lnTo>
                <a:lnTo>
                  <a:pt x="142875" y="133350"/>
                </a:lnTo>
                <a:lnTo>
                  <a:pt x="152400" y="152400"/>
                </a:lnTo>
                <a:lnTo>
                  <a:pt x="142875" y="171450"/>
                </a:lnTo>
                <a:lnTo>
                  <a:pt x="133350" y="200025"/>
                </a:lnTo>
                <a:lnTo>
                  <a:pt x="123825" y="219075"/>
                </a:lnTo>
                <a:lnTo>
                  <a:pt x="114300" y="238125"/>
                </a:lnTo>
                <a:lnTo>
                  <a:pt x="95250" y="247650"/>
                </a:lnTo>
                <a:lnTo>
                  <a:pt x="76200" y="257175"/>
                </a:lnTo>
                <a:lnTo>
                  <a:pt x="66675" y="266700"/>
                </a:lnTo>
                <a:lnTo>
                  <a:pt x="57150" y="266700"/>
                </a:lnTo>
                <a:lnTo>
                  <a:pt x="571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4" name="Полилиния 333"/>
          <p:cNvSpPr/>
          <p:nvPr/>
        </p:nvSpPr>
        <p:spPr>
          <a:xfrm>
            <a:off x="8229600" y="2286000"/>
            <a:ext cx="200026" cy="47626"/>
          </a:xfrm>
          <a:custGeom>
            <a:avLst/>
            <a:gdLst/>
            <a:ahLst/>
            <a:cxnLst/>
            <a:rect l="0" t="0" r="0" b="0"/>
            <a:pathLst>
              <a:path w="200026" h="47626">
                <a:moveTo>
                  <a:pt x="0" y="47625"/>
                </a:moveTo>
                <a:lnTo>
                  <a:pt x="0" y="47625"/>
                </a:lnTo>
                <a:lnTo>
                  <a:pt x="0" y="38100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00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5" name="Полилиния 334"/>
          <p:cNvSpPr/>
          <p:nvPr/>
        </p:nvSpPr>
        <p:spPr>
          <a:xfrm>
            <a:off x="8124825" y="2571750"/>
            <a:ext cx="333376" cy="9526"/>
          </a:xfrm>
          <a:custGeom>
            <a:avLst/>
            <a:gdLst/>
            <a:ahLst/>
            <a:cxnLst/>
            <a:rect l="0" t="0" r="0" b="0"/>
            <a:pathLst>
              <a:path w="333376" h="9526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114300" y="9525"/>
                </a:lnTo>
                <a:lnTo>
                  <a:pt x="142875" y="0"/>
                </a:lnTo>
                <a:lnTo>
                  <a:pt x="171450" y="0"/>
                </a:lnTo>
                <a:lnTo>
                  <a:pt x="209550" y="0"/>
                </a:lnTo>
                <a:lnTo>
                  <a:pt x="238125" y="0"/>
                </a:lnTo>
                <a:lnTo>
                  <a:pt x="276225" y="0"/>
                </a:lnTo>
                <a:lnTo>
                  <a:pt x="304800" y="0"/>
                </a:lnTo>
                <a:lnTo>
                  <a:pt x="314325" y="0"/>
                </a:lnTo>
                <a:lnTo>
                  <a:pt x="333375" y="9525"/>
                </a:lnTo>
                <a:lnTo>
                  <a:pt x="3333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6" name="Полилиния 335"/>
          <p:cNvSpPr/>
          <p:nvPr/>
        </p:nvSpPr>
        <p:spPr>
          <a:xfrm>
            <a:off x="8048625" y="2657475"/>
            <a:ext cx="247651" cy="285751"/>
          </a:xfrm>
          <a:custGeom>
            <a:avLst/>
            <a:gdLst/>
            <a:ahLst/>
            <a:cxnLst/>
            <a:rect l="0" t="0" r="0" b="0"/>
            <a:pathLst>
              <a:path w="247651" h="285751">
                <a:moveTo>
                  <a:pt x="133350" y="104775"/>
                </a:moveTo>
                <a:lnTo>
                  <a:pt x="123825" y="104775"/>
                </a:lnTo>
                <a:lnTo>
                  <a:pt x="123825" y="95250"/>
                </a:lnTo>
                <a:lnTo>
                  <a:pt x="114300" y="85725"/>
                </a:lnTo>
                <a:lnTo>
                  <a:pt x="104775" y="76200"/>
                </a:lnTo>
                <a:lnTo>
                  <a:pt x="104775" y="57150"/>
                </a:lnTo>
                <a:lnTo>
                  <a:pt x="114300" y="38100"/>
                </a:lnTo>
                <a:lnTo>
                  <a:pt x="123825" y="28575"/>
                </a:lnTo>
                <a:lnTo>
                  <a:pt x="142875" y="19050"/>
                </a:lnTo>
                <a:lnTo>
                  <a:pt x="152400" y="9525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9525"/>
                </a:lnTo>
                <a:lnTo>
                  <a:pt x="209550" y="19050"/>
                </a:lnTo>
                <a:lnTo>
                  <a:pt x="219075" y="28575"/>
                </a:lnTo>
                <a:lnTo>
                  <a:pt x="219075" y="47625"/>
                </a:lnTo>
                <a:lnTo>
                  <a:pt x="228600" y="66675"/>
                </a:lnTo>
                <a:lnTo>
                  <a:pt x="219075" y="95250"/>
                </a:lnTo>
                <a:lnTo>
                  <a:pt x="209550" y="123825"/>
                </a:lnTo>
                <a:lnTo>
                  <a:pt x="190500" y="142875"/>
                </a:lnTo>
                <a:lnTo>
                  <a:pt x="180975" y="180975"/>
                </a:lnTo>
                <a:lnTo>
                  <a:pt x="152400" y="209550"/>
                </a:lnTo>
                <a:lnTo>
                  <a:pt x="123825" y="228600"/>
                </a:lnTo>
                <a:lnTo>
                  <a:pt x="95250" y="247650"/>
                </a:lnTo>
                <a:lnTo>
                  <a:pt x="66675" y="266700"/>
                </a:lnTo>
                <a:lnTo>
                  <a:pt x="47625" y="276225"/>
                </a:lnTo>
                <a:lnTo>
                  <a:pt x="28575" y="285750"/>
                </a:lnTo>
                <a:lnTo>
                  <a:pt x="9525" y="285750"/>
                </a:lnTo>
                <a:lnTo>
                  <a:pt x="0" y="276225"/>
                </a:lnTo>
                <a:lnTo>
                  <a:pt x="0" y="266700"/>
                </a:lnTo>
                <a:lnTo>
                  <a:pt x="0" y="247650"/>
                </a:lnTo>
                <a:lnTo>
                  <a:pt x="19050" y="228600"/>
                </a:lnTo>
                <a:lnTo>
                  <a:pt x="38100" y="209550"/>
                </a:lnTo>
                <a:lnTo>
                  <a:pt x="57150" y="190500"/>
                </a:lnTo>
                <a:lnTo>
                  <a:pt x="85725" y="180975"/>
                </a:lnTo>
                <a:lnTo>
                  <a:pt x="104775" y="171450"/>
                </a:lnTo>
                <a:lnTo>
                  <a:pt x="133350" y="171450"/>
                </a:lnTo>
                <a:lnTo>
                  <a:pt x="152400" y="180975"/>
                </a:lnTo>
                <a:lnTo>
                  <a:pt x="171450" y="190500"/>
                </a:lnTo>
                <a:lnTo>
                  <a:pt x="190500" y="209550"/>
                </a:lnTo>
                <a:lnTo>
                  <a:pt x="190500" y="228600"/>
                </a:lnTo>
                <a:lnTo>
                  <a:pt x="200025" y="247650"/>
                </a:lnTo>
                <a:lnTo>
                  <a:pt x="209550" y="266700"/>
                </a:lnTo>
                <a:lnTo>
                  <a:pt x="219075" y="276225"/>
                </a:lnTo>
                <a:lnTo>
                  <a:pt x="219075" y="285750"/>
                </a:lnTo>
                <a:lnTo>
                  <a:pt x="228600" y="285750"/>
                </a:lnTo>
                <a:lnTo>
                  <a:pt x="238125" y="285750"/>
                </a:lnTo>
                <a:lnTo>
                  <a:pt x="238125" y="276225"/>
                </a:lnTo>
                <a:lnTo>
                  <a:pt x="247650" y="276225"/>
                </a:lnTo>
                <a:lnTo>
                  <a:pt x="2476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" name="Полилиния 336"/>
          <p:cNvSpPr/>
          <p:nvPr/>
        </p:nvSpPr>
        <p:spPr>
          <a:xfrm>
            <a:off x="8543925" y="2409825"/>
            <a:ext cx="161926" cy="304801"/>
          </a:xfrm>
          <a:custGeom>
            <a:avLst/>
            <a:gdLst/>
            <a:ahLst/>
            <a:cxnLst/>
            <a:rect l="0" t="0" r="0" b="0"/>
            <a:pathLst>
              <a:path w="161926" h="304801">
                <a:moveTo>
                  <a:pt x="28575" y="76200"/>
                </a:moveTo>
                <a:lnTo>
                  <a:pt x="19050" y="76200"/>
                </a:lnTo>
                <a:lnTo>
                  <a:pt x="19050" y="76200"/>
                </a:lnTo>
                <a:lnTo>
                  <a:pt x="19050" y="76200"/>
                </a:lnTo>
                <a:lnTo>
                  <a:pt x="9525" y="85725"/>
                </a:lnTo>
                <a:lnTo>
                  <a:pt x="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9525" y="152400"/>
                </a:lnTo>
                <a:lnTo>
                  <a:pt x="19050" y="171450"/>
                </a:lnTo>
                <a:lnTo>
                  <a:pt x="28575" y="190500"/>
                </a:lnTo>
                <a:lnTo>
                  <a:pt x="28575" y="209550"/>
                </a:lnTo>
                <a:lnTo>
                  <a:pt x="38100" y="228600"/>
                </a:lnTo>
                <a:lnTo>
                  <a:pt x="57150" y="247650"/>
                </a:lnTo>
                <a:lnTo>
                  <a:pt x="57150" y="266700"/>
                </a:lnTo>
                <a:lnTo>
                  <a:pt x="57150" y="276225"/>
                </a:lnTo>
                <a:lnTo>
                  <a:pt x="57150" y="295275"/>
                </a:lnTo>
                <a:lnTo>
                  <a:pt x="57150" y="304800"/>
                </a:lnTo>
                <a:lnTo>
                  <a:pt x="57150" y="304800"/>
                </a:lnTo>
                <a:lnTo>
                  <a:pt x="57150" y="304800"/>
                </a:lnTo>
                <a:lnTo>
                  <a:pt x="57150" y="304800"/>
                </a:lnTo>
                <a:lnTo>
                  <a:pt x="57150" y="295275"/>
                </a:lnTo>
                <a:lnTo>
                  <a:pt x="66675" y="276225"/>
                </a:lnTo>
                <a:lnTo>
                  <a:pt x="76200" y="257175"/>
                </a:lnTo>
                <a:lnTo>
                  <a:pt x="85725" y="228600"/>
                </a:lnTo>
                <a:lnTo>
                  <a:pt x="104775" y="200025"/>
                </a:lnTo>
                <a:lnTo>
                  <a:pt x="114300" y="171450"/>
                </a:lnTo>
                <a:lnTo>
                  <a:pt x="133350" y="142875"/>
                </a:lnTo>
                <a:lnTo>
                  <a:pt x="142875" y="114300"/>
                </a:lnTo>
                <a:lnTo>
                  <a:pt x="152400" y="85725"/>
                </a:lnTo>
                <a:lnTo>
                  <a:pt x="161925" y="66675"/>
                </a:lnTo>
                <a:lnTo>
                  <a:pt x="161925" y="47625"/>
                </a:lnTo>
                <a:lnTo>
                  <a:pt x="152400" y="38100"/>
                </a:lnTo>
                <a:lnTo>
                  <a:pt x="142875" y="28575"/>
                </a:lnTo>
                <a:lnTo>
                  <a:pt x="133350" y="19050"/>
                </a:lnTo>
                <a:lnTo>
                  <a:pt x="114300" y="9525"/>
                </a:lnTo>
                <a:lnTo>
                  <a:pt x="104775" y="9525"/>
                </a:ln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8" name="Полилиния 337"/>
          <p:cNvSpPr/>
          <p:nvPr/>
        </p:nvSpPr>
        <p:spPr>
          <a:xfrm>
            <a:off x="8801100" y="2257425"/>
            <a:ext cx="76201" cy="438151"/>
          </a:xfrm>
          <a:custGeom>
            <a:avLst/>
            <a:gdLst/>
            <a:ahLst/>
            <a:cxnLst/>
            <a:rect l="0" t="0" r="0" b="0"/>
            <a:pathLst>
              <a:path w="76201" h="438151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76200" y="57150"/>
                </a:lnTo>
                <a:lnTo>
                  <a:pt x="76200" y="85725"/>
                </a:lnTo>
                <a:lnTo>
                  <a:pt x="66675" y="114300"/>
                </a:lnTo>
                <a:lnTo>
                  <a:pt x="57150" y="152400"/>
                </a:lnTo>
                <a:lnTo>
                  <a:pt x="57150" y="190500"/>
                </a:lnTo>
                <a:lnTo>
                  <a:pt x="47625" y="238125"/>
                </a:lnTo>
                <a:lnTo>
                  <a:pt x="38100" y="285750"/>
                </a:lnTo>
                <a:lnTo>
                  <a:pt x="28575" y="323850"/>
                </a:lnTo>
                <a:lnTo>
                  <a:pt x="19050" y="361950"/>
                </a:lnTo>
                <a:lnTo>
                  <a:pt x="19050" y="390525"/>
                </a:lnTo>
                <a:lnTo>
                  <a:pt x="9525" y="419100"/>
                </a:lnTo>
                <a:lnTo>
                  <a:pt x="0" y="428625"/>
                </a:lnTo>
                <a:lnTo>
                  <a:pt x="0" y="438150"/>
                </a:lnTo>
                <a:lnTo>
                  <a:pt x="0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9" name="Полилиния 338"/>
          <p:cNvSpPr/>
          <p:nvPr/>
        </p:nvSpPr>
        <p:spPr>
          <a:xfrm>
            <a:off x="8782050" y="2333625"/>
            <a:ext cx="209551" cy="314326"/>
          </a:xfrm>
          <a:custGeom>
            <a:avLst/>
            <a:gdLst/>
            <a:ahLst/>
            <a:cxnLst/>
            <a:rect l="0" t="0" r="0" b="0"/>
            <a:pathLst>
              <a:path w="209551" h="314326">
                <a:moveTo>
                  <a:pt x="47625" y="47625"/>
                </a:moveTo>
                <a:lnTo>
                  <a:pt x="57150" y="47625"/>
                </a:lnTo>
                <a:lnTo>
                  <a:pt x="57150" y="38100"/>
                </a:lnTo>
                <a:lnTo>
                  <a:pt x="66675" y="2857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42875" y="28575"/>
                </a:lnTo>
                <a:lnTo>
                  <a:pt x="152400" y="47625"/>
                </a:lnTo>
                <a:lnTo>
                  <a:pt x="152400" y="66675"/>
                </a:lnTo>
                <a:lnTo>
                  <a:pt x="152400" y="95250"/>
                </a:lnTo>
                <a:lnTo>
                  <a:pt x="142875" y="123825"/>
                </a:lnTo>
                <a:lnTo>
                  <a:pt x="123825" y="152400"/>
                </a:lnTo>
                <a:lnTo>
                  <a:pt x="114300" y="171450"/>
                </a:lnTo>
                <a:lnTo>
                  <a:pt x="85725" y="190500"/>
                </a:lnTo>
                <a:lnTo>
                  <a:pt x="66675" y="209550"/>
                </a:lnTo>
                <a:lnTo>
                  <a:pt x="38100" y="228600"/>
                </a:lnTo>
                <a:lnTo>
                  <a:pt x="19050" y="238125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9525" y="219075"/>
                </a:lnTo>
                <a:lnTo>
                  <a:pt x="19050" y="209550"/>
                </a:lnTo>
                <a:lnTo>
                  <a:pt x="47625" y="200025"/>
                </a:lnTo>
                <a:lnTo>
                  <a:pt x="66675" y="200025"/>
                </a:lnTo>
                <a:lnTo>
                  <a:pt x="85725" y="209550"/>
                </a:lnTo>
                <a:lnTo>
                  <a:pt x="104775" y="219075"/>
                </a:lnTo>
                <a:lnTo>
                  <a:pt x="123825" y="228600"/>
                </a:lnTo>
                <a:lnTo>
                  <a:pt x="133350" y="247650"/>
                </a:lnTo>
                <a:lnTo>
                  <a:pt x="142875" y="266700"/>
                </a:lnTo>
                <a:lnTo>
                  <a:pt x="142875" y="285750"/>
                </a:lnTo>
                <a:lnTo>
                  <a:pt x="152400" y="304800"/>
                </a:lnTo>
                <a:lnTo>
                  <a:pt x="152400" y="314325"/>
                </a:lnTo>
                <a:lnTo>
                  <a:pt x="161925" y="314325"/>
                </a:lnTo>
                <a:lnTo>
                  <a:pt x="171450" y="314325"/>
                </a:lnTo>
                <a:lnTo>
                  <a:pt x="190500" y="314325"/>
                </a:lnTo>
                <a:lnTo>
                  <a:pt x="200025" y="304800"/>
                </a:lnTo>
                <a:lnTo>
                  <a:pt x="209550" y="295275"/>
                </a:lnTo>
                <a:lnTo>
                  <a:pt x="20955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0" name="Полилиния 339"/>
          <p:cNvSpPr/>
          <p:nvPr/>
        </p:nvSpPr>
        <p:spPr>
          <a:xfrm>
            <a:off x="9105900" y="2228850"/>
            <a:ext cx="209551" cy="657226"/>
          </a:xfrm>
          <a:custGeom>
            <a:avLst/>
            <a:gdLst/>
            <a:ahLst/>
            <a:cxnLst/>
            <a:rect l="0" t="0" r="0" b="0"/>
            <a:pathLst>
              <a:path w="209551" h="657226">
                <a:moveTo>
                  <a:pt x="209550" y="0"/>
                </a:moveTo>
                <a:lnTo>
                  <a:pt x="209550" y="0"/>
                </a:lnTo>
                <a:lnTo>
                  <a:pt x="209550" y="0"/>
                </a:lnTo>
                <a:lnTo>
                  <a:pt x="200025" y="0"/>
                </a:lnTo>
                <a:lnTo>
                  <a:pt x="190500" y="9525"/>
                </a:lnTo>
                <a:lnTo>
                  <a:pt x="180975" y="19050"/>
                </a:lnTo>
                <a:lnTo>
                  <a:pt x="171450" y="38100"/>
                </a:lnTo>
                <a:lnTo>
                  <a:pt x="152400" y="66675"/>
                </a:lnTo>
                <a:lnTo>
                  <a:pt x="133350" y="104775"/>
                </a:lnTo>
                <a:lnTo>
                  <a:pt x="114300" y="142875"/>
                </a:lnTo>
                <a:lnTo>
                  <a:pt x="95250" y="190500"/>
                </a:lnTo>
                <a:lnTo>
                  <a:pt x="66675" y="238125"/>
                </a:lnTo>
                <a:lnTo>
                  <a:pt x="47625" y="295275"/>
                </a:lnTo>
                <a:lnTo>
                  <a:pt x="28575" y="352425"/>
                </a:lnTo>
                <a:lnTo>
                  <a:pt x="9525" y="400050"/>
                </a:lnTo>
                <a:lnTo>
                  <a:pt x="0" y="457200"/>
                </a:lnTo>
                <a:lnTo>
                  <a:pt x="0" y="495300"/>
                </a:lnTo>
                <a:lnTo>
                  <a:pt x="9525" y="542925"/>
                </a:lnTo>
                <a:lnTo>
                  <a:pt x="19050" y="581025"/>
                </a:lnTo>
                <a:lnTo>
                  <a:pt x="38100" y="619125"/>
                </a:lnTo>
                <a:lnTo>
                  <a:pt x="47625" y="638175"/>
                </a:lnTo>
                <a:lnTo>
                  <a:pt x="66675" y="657225"/>
                </a:lnTo>
                <a:lnTo>
                  <a:pt x="66675" y="657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1" name="Полилиния 340"/>
          <p:cNvSpPr/>
          <p:nvPr/>
        </p:nvSpPr>
        <p:spPr>
          <a:xfrm>
            <a:off x="9448800" y="2305050"/>
            <a:ext cx="38101" cy="342901"/>
          </a:xfrm>
          <a:custGeom>
            <a:avLst/>
            <a:gdLst/>
            <a:ahLst/>
            <a:cxnLst/>
            <a:rect l="0" t="0" r="0" b="0"/>
            <a:pathLst>
              <a:path w="38101" h="342901">
                <a:moveTo>
                  <a:pt x="38100" y="9525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85725"/>
                </a:lnTo>
                <a:lnTo>
                  <a:pt x="28575" y="123825"/>
                </a:lnTo>
                <a:lnTo>
                  <a:pt x="19050" y="161925"/>
                </a:lnTo>
                <a:lnTo>
                  <a:pt x="9525" y="200025"/>
                </a:lnTo>
                <a:lnTo>
                  <a:pt x="9525" y="238125"/>
                </a:lnTo>
                <a:lnTo>
                  <a:pt x="0" y="266700"/>
                </a:lnTo>
                <a:lnTo>
                  <a:pt x="0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2" name="Полилиния 341"/>
          <p:cNvSpPr/>
          <p:nvPr/>
        </p:nvSpPr>
        <p:spPr>
          <a:xfrm>
            <a:off x="9372600" y="2343150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3" name="Полилиния 342"/>
          <p:cNvSpPr/>
          <p:nvPr/>
        </p:nvSpPr>
        <p:spPr>
          <a:xfrm>
            <a:off x="9553575" y="2476500"/>
            <a:ext cx="123826" cy="180976"/>
          </a:xfrm>
          <a:custGeom>
            <a:avLst/>
            <a:gdLst/>
            <a:ahLst/>
            <a:cxnLst/>
            <a:rect l="0" t="0" r="0" b="0"/>
            <a:pathLst>
              <a:path w="123826" h="180976">
                <a:moveTo>
                  <a:pt x="114300" y="19050"/>
                </a:moveTo>
                <a:lnTo>
                  <a:pt x="114300" y="19050"/>
                </a:lnTo>
                <a:lnTo>
                  <a:pt x="114300" y="19050"/>
                </a:lnTo>
                <a:lnTo>
                  <a:pt x="114300" y="19050"/>
                </a:lnTo>
                <a:lnTo>
                  <a:pt x="114300" y="9525"/>
                </a:lnTo>
                <a:lnTo>
                  <a:pt x="104775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0"/>
                </a:lnTo>
                <a:lnTo>
                  <a:pt x="76200" y="0"/>
                </a:lnTo>
                <a:lnTo>
                  <a:pt x="57150" y="9525"/>
                </a:lnTo>
                <a:lnTo>
                  <a:pt x="47625" y="28575"/>
                </a:lnTo>
                <a:lnTo>
                  <a:pt x="28575" y="47625"/>
                </a:lnTo>
                <a:lnTo>
                  <a:pt x="19050" y="66675"/>
                </a:lnTo>
                <a:lnTo>
                  <a:pt x="9525" y="95250"/>
                </a:lnTo>
                <a:lnTo>
                  <a:pt x="0" y="123825"/>
                </a:lnTo>
                <a:lnTo>
                  <a:pt x="0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19050" y="180975"/>
                </a:lnTo>
                <a:lnTo>
                  <a:pt x="38100" y="180975"/>
                </a:lnTo>
                <a:lnTo>
                  <a:pt x="57150" y="180975"/>
                </a:lnTo>
                <a:lnTo>
                  <a:pt x="76200" y="171450"/>
                </a:lnTo>
                <a:lnTo>
                  <a:pt x="95250" y="161925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23825" y="142875"/>
                </a:lnTo>
                <a:lnTo>
                  <a:pt x="123825" y="133350"/>
                </a:lnTo>
                <a:lnTo>
                  <a:pt x="123825" y="123825"/>
                </a:lnTo>
                <a:lnTo>
                  <a:pt x="114300" y="123825"/>
                </a:lnTo>
                <a:lnTo>
                  <a:pt x="104775" y="123825"/>
                </a:lnTo>
                <a:lnTo>
                  <a:pt x="85725" y="133350"/>
                </a:lnTo>
                <a:lnTo>
                  <a:pt x="66675" y="142875"/>
                </a:lnTo>
                <a:lnTo>
                  <a:pt x="57150" y="152400"/>
                </a:lnTo>
                <a:lnTo>
                  <a:pt x="38100" y="161925"/>
                </a:lnTo>
                <a:lnTo>
                  <a:pt x="38100" y="171450"/>
                </a:lnTo>
                <a:lnTo>
                  <a:pt x="3810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4" name="Полилиния 343"/>
          <p:cNvSpPr/>
          <p:nvPr/>
        </p:nvSpPr>
        <p:spPr>
          <a:xfrm>
            <a:off x="9810750" y="2486025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19050"/>
                </a:lnTo>
                <a:lnTo>
                  <a:pt x="5715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5" name="Полилиния 344"/>
          <p:cNvSpPr/>
          <p:nvPr/>
        </p:nvSpPr>
        <p:spPr>
          <a:xfrm>
            <a:off x="10058400" y="2314575"/>
            <a:ext cx="95251" cy="342901"/>
          </a:xfrm>
          <a:custGeom>
            <a:avLst/>
            <a:gdLst/>
            <a:ahLst/>
            <a:cxnLst/>
            <a:rect l="0" t="0" r="0" b="0"/>
            <a:pathLst>
              <a:path w="95251" h="342901">
                <a:moveTo>
                  <a:pt x="95250" y="0"/>
                </a:moveTo>
                <a:lnTo>
                  <a:pt x="95250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38100"/>
                </a:lnTo>
                <a:lnTo>
                  <a:pt x="85725" y="57150"/>
                </a:lnTo>
                <a:lnTo>
                  <a:pt x="76200" y="76200"/>
                </a:lnTo>
                <a:lnTo>
                  <a:pt x="66675" y="104775"/>
                </a:lnTo>
                <a:lnTo>
                  <a:pt x="57150" y="142875"/>
                </a:lnTo>
                <a:lnTo>
                  <a:pt x="47625" y="180975"/>
                </a:lnTo>
                <a:lnTo>
                  <a:pt x="38100" y="219075"/>
                </a:lnTo>
                <a:lnTo>
                  <a:pt x="28575" y="247650"/>
                </a:lnTo>
                <a:lnTo>
                  <a:pt x="19050" y="285750"/>
                </a:lnTo>
                <a:lnTo>
                  <a:pt x="9525" y="304800"/>
                </a:lnTo>
                <a:lnTo>
                  <a:pt x="9525" y="32385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6" name="Полилиния 345"/>
          <p:cNvSpPr/>
          <p:nvPr/>
        </p:nvSpPr>
        <p:spPr>
          <a:xfrm>
            <a:off x="10010775" y="2295525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9525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19050"/>
                </a:lnTo>
                <a:lnTo>
                  <a:pt x="1333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7" name="Полилиния 346"/>
          <p:cNvSpPr/>
          <p:nvPr/>
        </p:nvSpPr>
        <p:spPr>
          <a:xfrm>
            <a:off x="10201275" y="2447925"/>
            <a:ext cx="95251" cy="238126"/>
          </a:xfrm>
          <a:custGeom>
            <a:avLst/>
            <a:gdLst/>
            <a:ahLst/>
            <a:cxnLst/>
            <a:rect l="0" t="0" r="0" b="0"/>
            <a:pathLst>
              <a:path w="95251" h="238126">
                <a:moveTo>
                  <a:pt x="0" y="123825"/>
                </a:moveTo>
                <a:lnTo>
                  <a:pt x="0" y="123825"/>
                </a:lnTo>
                <a:lnTo>
                  <a:pt x="0" y="123825"/>
                </a:lnTo>
                <a:lnTo>
                  <a:pt x="9525" y="123825"/>
                </a:lnTo>
                <a:lnTo>
                  <a:pt x="9525" y="114300"/>
                </a:lnTo>
                <a:lnTo>
                  <a:pt x="19050" y="104775"/>
                </a:lnTo>
                <a:lnTo>
                  <a:pt x="38100" y="85725"/>
                </a:lnTo>
                <a:lnTo>
                  <a:pt x="47625" y="66675"/>
                </a:lnTo>
                <a:lnTo>
                  <a:pt x="57150" y="47625"/>
                </a:lnTo>
                <a:lnTo>
                  <a:pt x="76200" y="28575"/>
                </a:lnTo>
                <a:lnTo>
                  <a:pt x="85725" y="19050"/>
                </a:lnTo>
                <a:lnTo>
                  <a:pt x="85725" y="9525"/>
                </a:ln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28575"/>
                </a:lnTo>
                <a:lnTo>
                  <a:pt x="85725" y="47625"/>
                </a:lnTo>
                <a:lnTo>
                  <a:pt x="76200" y="76200"/>
                </a:lnTo>
                <a:lnTo>
                  <a:pt x="66675" y="104775"/>
                </a:lnTo>
                <a:lnTo>
                  <a:pt x="57150" y="133350"/>
                </a:lnTo>
                <a:lnTo>
                  <a:pt x="47625" y="161925"/>
                </a:lnTo>
                <a:lnTo>
                  <a:pt x="47625" y="180975"/>
                </a:lnTo>
                <a:lnTo>
                  <a:pt x="38100" y="209550"/>
                </a:lnTo>
                <a:lnTo>
                  <a:pt x="38100" y="228600"/>
                </a:lnTo>
                <a:lnTo>
                  <a:pt x="38100" y="238125"/>
                </a:lnTo>
                <a:lnTo>
                  <a:pt x="47625" y="238125"/>
                </a:lnTo>
                <a:lnTo>
                  <a:pt x="47625" y="238125"/>
                </a:lnTo>
                <a:lnTo>
                  <a:pt x="57150" y="228600"/>
                </a:lnTo>
                <a:lnTo>
                  <a:pt x="571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" name="Полилиния 347"/>
          <p:cNvSpPr/>
          <p:nvPr/>
        </p:nvSpPr>
        <p:spPr>
          <a:xfrm>
            <a:off x="10306050" y="2114550"/>
            <a:ext cx="171451" cy="695326"/>
          </a:xfrm>
          <a:custGeom>
            <a:avLst/>
            <a:gdLst/>
            <a:ahLst/>
            <a:cxnLst/>
            <a:rect l="0" t="0" r="0" b="0"/>
            <a:pathLst>
              <a:path w="171451" h="695326">
                <a:moveTo>
                  <a:pt x="38100" y="9525"/>
                </a:moveTo>
                <a:lnTo>
                  <a:pt x="38100" y="9525"/>
                </a:lnTo>
                <a:lnTo>
                  <a:pt x="28575" y="9525"/>
                </a:lnTo>
                <a:lnTo>
                  <a:pt x="1905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19050"/>
                </a:lnTo>
                <a:lnTo>
                  <a:pt x="19050" y="28575"/>
                </a:lnTo>
                <a:lnTo>
                  <a:pt x="28575" y="47625"/>
                </a:lnTo>
                <a:lnTo>
                  <a:pt x="57150" y="76200"/>
                </a:lnTo>
                <a:lnTo>
                  <a:pt x="76200" y="114300"/>
                </a:lnTo>
                <a:lnTo>
                  <a:pt x="95250" y="142875"/>
                </a:lnTo>
                <a:lnTo>
                  <a:pt x="123825" y="190500"/>
                </a:lnTo>
                <a:lnTo>
                  <a:pt x="142875" y="238125"/>
                </a:lnTo>
                <a:lnTo>
                  <a:pt x="152400" y="285750"/>
                </a:lnTo>
                <a:lnTo>
                  <a:pt x="161925" y="333375"/>
                </a:lnTo>
                <a:lnTo>
                  <a:pt x="171450" y="381000"/>
                </a:lnTo>
                <a:lnTo>
                  <a:pt x="161925" y="438150"/>
                </a:lnTo>
                <a:lnTo>
                  <a:pt x="152400" y="485775"/>
                </a:lnTo>
                <a:lnTo>
                  <a:pt x="142875" y="523875"/>
                </a:lnTo>
                <a:lnTo>
                  <a:pt x="123825" y="571500"/>
                </a:lnTo>
                <a:lnTo>
                  <a:pt x="104775" y="609600"/>
                </a:lnTo>
                <a:lnTo>
                  <a:pt x="85725" y="647700"/>
                </a:lnTo>
                <a:lnTo>
                  <a:pt x="66675" y="676275"/>
                </a:lnTo>
                <a:lnTo>
                  <a:pt x="57150" y="685800"/>
                </a:lnTo>
                <a:lnTo>
                  <a:pt x="38100" y="695325"/>
                </a:lnTo>
                <a:lnTo>
                  <a:pt x="38100" y="695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1" name="Полилиния 350"/>
          <p:cNvSpPr/>
          <p:nvPr/>
        </p:nvSpPr>
        <p:spPr>
          <a:xfrm>
            <a:off x="10639425" y="2533650"/>
            <a:ext cx="238126" cy="9526"/>
          </a:xfrm>
          <a:custGeom>
            <a:avLst/>
            <a:gdLst/>
            <a:ahLst/>
            <a:cxnLst/>
            <a:rect l="0" t="0" r="0" b="0"/>
            <a:pathLst>
              <a:path w="2381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71450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38125" y="9525"/>
                </a:lnTo>
                <a:lnTo>
                  <a:pt x="2381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2" name="Полилиния 351"/>
          <p:cNvSpPr/>
          <p:nvPr/>
        </p:nvSpPr>
        <p:spPr>
          <a:xfrm>
            <a:off x="10591800" y="2628900"/>
            <a:ext cx="266701" cy="9526"/>
          </a:xfrm>
          <a:custGeom>
            <a:avLst/>
            <a:gdLst/>
            <a:ahLst/>
            <a:cxnLst/>
            <a:rect l="0" t="0" r="0" b="0"/>
            <a:pathLst>
              <a:path w="2667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33350" y="0"/>
                </a:lnTo>
                <a:lnTo>
                  <a:pt x="171450" y="0"/>
                </a:lnTo>
                <a:lnTo>
                  <a:pt x="200025" y="9525"/>
                </a:lnTo>
                <a:lnTo>
                  <a:pt x="228600" y="9525"/>
                </a:lnTo>
                <a:lnTo>
                  <a:pt x="247650" y="9525"/>
                </a:lnTo>
                <a:lnTo>
                  <a:pt x="266700" y="9525"/>
                </a:lnTo>
                <a:lnTo>
                  <a:pt x="2667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3" name="Полилиния 352"/>
          <p:cNvSpPr/>
          <p:nvPr/>
        </p:nvSpPr>
        <p:spPr>
          <a:xfrm>
            <a:off x="5086350" y="3638550"/>
            <a:ext cx="200026" cy="28576"/>
          </a:xfrm>
          <a:custGeom>
            <a:avLst/>
            <a:gdLst/>
            <a:ahLst/>
            <a:cxnLst/>
            <a:rect l="0" t="0" r="0" b="0"/>
            <a:pathLst>
              <a:path w="200026" h="2857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52400" y="19050"/>
                </a:lnTo>
                <a:lnTo>
                  <a:pt x="161925" y="28575"/>
                </a:lnTo>
                <a:lnTo>
                  <a:pt x="180975" y="28575"/>
                </a:lnTo>
                <a:lnTo>
                  <a:pt x="190500" y="28575"/>
                </a:lnTo>
                <a:lnTo>
                  <a:pt x="200025" y="28575"/>
                </a:lnTo>
                <a:lnTo>
                  <a:pt x="200025" y="28575"/>
                </a:lnTo>
                <a:lnTo>
                  <a:pt x="2000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4" name="Полилиния 353"/>
          <p:cNvSpPr/>
          <p:nvPr/>
        </p:nvSpPr>
        <p:spPr>
          <a:xfrm>
            <a:off x="5086350" y="3743325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80975" y="19050"/>
                </a:lnTo>
                <a:lnTo>
                  <a:pt x="190500" y="19050"/>
                </a:lnTo>
                <a:lnTo>
                  <a:pt x="190500" y="19050"/>
                </a:lnTo>
                <a:lnTo>
                  <a:pt x="190500" y="19050"/>
                </a:lnTo>
                <a:lnTo>
                  <a:pt x="1905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5" name="Полилиния 354"/>
          <p:cNvSpPr/>
          <p:nvPr/>
        </p:nvSpPr>
        <p:spPr>
          <a:xfrm>
            <a:off x="5667375" y="3409950"/>
            <a:ext cx="219076" cy="342901"/>
          </a:xfrm>
          <a:custGeom>
            <a:avLst/>
            <a:gdLst/>
            <a:ahLst/>
            <a:cxnLst/>
            <a:rect l="0" t="0" r="0" b="0"/>
            <a:pathLst>
              <a:path w="219076" h="342901">
                <a:moveTo>
                  <a:pt x="0" y="200025"/>
                </a:moveTo>
                <a:lnTo>
                  <a:pt x="0" y="200025"/>
                </a:lnTo>
                <a:lnTo>
                  <a:pt x="9525" y="190500"/>
                </a:lnTo>
                <a:lnTo>
                  <a:pt x="19050" y="180975"/>
                </a:lnTo>
                <a:lnTo>
                  <a:pt x="28575" y="171450"/>
                </a:lnTo>
                <a:lnTo>
                  <a:pt x="47625" y="161925"/>
                </a:lnTo>
                <a:lnTo>
                  <a:pt x="66675" y="142875"/>
                </a:lnTo>
                <a:lnTo>
                  <a:pt x="85725" y="123825"/>
                </a:lnTo>
                <a:lnTo>
                  <a:pt x="104775" y="104775"/>
                </a:lnTo>
                <a:lnTo>
                  <a:pt x="133350" y="85725"/>
                </a:lnTo>
                <a:lnTo>
                  <a:pt x="142875" y="66675"/>
                </a:lnTo>
                <a:lnTo>
                  <a:pt x="161925" y="47625"/>
                </a:lnTo>
                <a:lnTo>
                  <a:pt x="180975" y="28575"/>
                </a:lnTo>
                <a:lnTo>
                  <a:pt x="190500" y="19050"/>
                </a:lnTo>
                <a:lnTo>
                  <a:pt x="200025" y="9525"/>
                </a:lnTo>
                <a:lnTo>
                  <a:pt x="209550" y="0"/>
                </a:lnTo>
                <a:lnTo>
                  <a:pt x="209550" y="0"/>
                </a:lnTo>
                <a:lnTo>
                  <a:pt x="219075" y="0"/>
                </a:lnTo>
                <a:lnTo>
                  <a:pt x="209550" y="0"/>
                </a:lnTo>
                <a:lnTo>
                  <a:pt x="209550" y="9525"/>
                </a:lnTo>
                <a:lnTo>
                  <a:pt x="209550" y="28575"/>
                </a:lnTo>
                <a:lnTo>
                  <a:pt x="209550" y="38100"/>
                </a:lnTo>
                <a:lnTo>
                  <a:pt x="200025" y="66675"/>
                </a:lnTo>
                <a:lnTo>
                  <a:pt x="190500" y="85725"/>
                </a:lnTo>
                <a:lnTo>
                  <a:pt x="180975" y="114300"/>
                </a:lnTo>
                <a:lnTo>
                  <a:pt x="171450" y="142875"/>
                </a:lnTo>
                <a:lnTo>
                  <a:pt x="161925" y="171450"/>
                </a:lnTo>
                <a:lnTo>
                  <a:pt x="161925" y="209550"/>
                </a:lnTo>
                <a:lnTo>
                  <a:pt x="152400" y="238125"/>
                </a:lnTo>
                <a:lnTo>
                  <a:pt x="142875" y="266700"/>
                </a:lnTo>
                <a:lnTo>
                  <a:pt x="142875" y="285750"/>
                </a:lnTo>
                <a:lnTo>
                  <a:pt x="133350" y="304800"/>
                </a:lnTo>
                <a:lnTo>
                  <a:pt x="133350" y="323850"/>
                </a:lnTo>
                <a:lnTo>
                  <a:pt x="123825" y="333375"/>
                </a:lnTo>
                <a:lnTo>
                  <a:pt x="123825" y="333375"/>
                </a:lnTo>
                <a:lnTo>
                  <a:pt x="123825" y="342900"/>
                </a:lnTo>
                <a:lnTo>
                  <a:pt x="12382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6" name="Полилиния 355"/>
          <p:cNvSpPr/>
          <p:nvPr/>
        </p:nvSpPr>
        <p:spPr>
          <a:xfrm>
            <a:off x="5981700" y="3390900"/>
            <a:ext cx="171451" cy="333376"/>
          </a:xfrm>
          <a:custGeom>
            <a:avLst/>
            <a:gdLst/>
            <a:ahLst/>
            <a:cxnLst/>
            <a:rect l="0" t="0" r="0" b="0"/>
            <a:pathLst>
              <a:path w="171451" h="333376">
                <a:moveTo>
                  <a:pt x="104775" y="9525"/>
                </a:moveTo>
                <a:lnTo>
                  <a:pt x="104775" y="0"/>
                </a:lnTo>
                <a:lnTo>
                  <a:pt x="95250" y="0"/>
                </a:lnTo>
                <a:lnTo>
                  <a:pt x="95250" y="9525"/>
                </a:lnTo>
                <a:lnTo>
                  <a:pt x="8572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38100" y="47625"/>
                </a:lnTo>
                <a:lnTo>
                  <a:pt x="28575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19050" y="114300"/>
                </a:lnTo>
                <a:lnTo>
                  <a:pt x="19050" y="133350"/>
                </a:lnTo>
                <a:lnTo>
                  <a:pt x="28575" y="152400"/>
                </a:lnTo>
                <a:lnTo>
                  <a:pt x="47625" y="171450"/>
                </a:lnTo>
                <a:lnTo>
                  <a:pt x="57150" y="190500"/>
                </a:lnTo>
                <a:lnTo>
                  <a:pt x="76200" y="200025"/>
                </a:lnTo>
                <a:lnTo>
                  <a:pt x="95250" y="219075"/>
                </a:lnTo>
                <a:lnTo>
                  <a:pt x="104775" y="238125"/>
                </a:lnTo>
                <a:lnTo>
                  <a:pt x="114300" y="247650"/>
                </a:lnTo>
                <a:lnTo>
                  <a:pt x="123825" y="266700"/>
                </a:lnTo>
                <a:lnTo>
                  <a:pt x="133350" y="276225"/>
                </a:lnTo>
                <a:lnTo>
                  <a:pt x="133350" y="285750"/>
                </a:lnTo>
                <a:lnTo>
                  <a:pt x="123825" y="295275"/>
                </a:lnTo>
                <a:lnTo>
                  <a:pt x="114300" y="304800"/>
                </a:lnTo>
                <a:lnTo>
                  <a:pt x="104775" y="314325"/>
                </a:lnTo>
                <a:lnTo>
                  <a:pt x="85725" y="323850"/>
                </a:lnTo>
                <a:lnTo>
                  <a:pt x="57150" y="333375"/>
                </a:lnTo>
                <a:lnTo>
                  <a:pt x="38100" y="333375"/>
                </a:lnTo>
                <a:lnTo>
                  <a:pt x="19050" y="333375"/>
                </a:lnTo>
                <a:lnTo>
                  <a:pt x="9525" y="323850"/>
                </a:lnTo>
                <a:lnTo>
                  <a:pt x="0" y="314325"/>
                </a:lnTo>
                <a:lnTo>
                  <a:pt x="0" y="304800"/>
                </a:lnTo>
                <a:lnTo>
                  <a:pt x="0" y="285750"/>
                </a:lnTo>
                <a:lnTo>
                  <a:pt x="0" y="266700"/>
                </a:lnTo>
                <a:lnTo>
                  <a:pt x="9525" y="247650"/>
                </a:lnTo>
                <a:lnTo>
                  <a:pt x="19050" y="219075"/>
                </a:lnTo>
                <a:lnTo>
                  <a:pt x="38100" y="190500"/>
                </a:lnTo>
                <a:lnTo>
                  <a:pt x="57150" y="171450"/>
                </a:lnTo>
                <a:lnTo>
                  <a:pt x="76200" y="142875"/>
                </a:lnTo>
                <a:lnTo>
                  <a:pt x="104775" y="114300"/>
                </a:lnTo>
                <a:lnTo>
                  <a:pt x="123825" y="85725"/>
                </a:lnTo>
                <a:lnTo>
                  <a:pt x="142875" y="66675"/>
                </a:lnTo>
                <a:lnTo>
                  <a:pt x="152400" y="47625"/>
                </a:lnTo>
                <a:lnTo>
                  <a:pt x="161925" y="38100"/>
                </a:lnTo>
                <a:lnTo>
                  <a:pt x="171450" y="28575"/>
                </a:lnTo>
                <a:lnTo>
                  <a:pt x="171450" y="19050"/>
                </a:lnTo>
                <a:lnTo>
                  <a:pt x="171450" y="9525"/>
                </a:lnTo>
                <a:lnTo>
                  <a:pt x="161925" y="9525"/>
                </a:lnTo>
                <a:lnTo>
                  <a:pt x="142875" y="19050"/>
                </a:lnTo>
                <a:lnTo>
                  <a:pt x="123825" y="28575"/>
                </a:lnTo>
                <a:lnTo>
                  <a:pt x="104775" y="38100"/>
                </a:lnTo>
                <a:lnTo>
                  <a:pt x="95250" y="47625"/>
                </a:lnTo>
                <a:lnTo>
                  <a:pt x="9525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7" name="Полилиния 356"/>
          <p:cNvSpPr/>
          <p:nvPr/>
        </p:nvSpPr>
        <p:spPr>
          <a:xfrm>
            <a:off x="6334125" y="3324225"/>
            <a:ext cx="104776" cy="695326"/>
          </a:xfrm>
          <a:custGeom>
            <a:avLst/>
            <a:gdLst/>
            <a:ahLst/>
            <a:cxnLst/>
            <a:rect l="0" t="0" r="0" b="0"/>
            <a:pathLst>
              <a:path w="104776" h="695326">
                <a:moveTo>
                  <a:pt x="104775" y="0"/>
                </a:moveTo>
                <a:lnTo>
                  <a:pt x="104775" y="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95250" y="104775"/>
                </a:lnTo>
                <a:lnTo>
                  <a:pt x="85725" y="133350"/>
                </a:lnTo>
                <a:lnTo>
                  <a:pt x="85725" y="161925"/>
                </a:lnTo>
                <a:lnTo>
                  <a:pt x="76200" y="200025"/>
                </a:lnTo>
                <a:lnTo>
                  <a:pt x="66675" y="238125"/>
                </a:lnTo>
                <a:lnTo>
                  <a:pt x="66675" y="276225"/>
                </a:lnTo>
                <a:lnTo>
                  <a:pt x="57150" y="323850"/>
                </a:lnTo>
                <a:lnTo>
                  <a:pt x="57150" y="361950"/>
                </a:lnTo>
                <a:lnTo>
                  <a:pt x="47625" y="409575"/>
                </a:lnTo>
                <a:lnTo>
                  <a:pt x="47625" y="447675"/>
                </a:lnTo>
                <a:lnTo>
                  <a:pt x="38100" y="495300"/>
                </a:lnTo>
                <a:lnTo>
                  <a:pt x="28575" y="533400"/>
                </a:lnTo>
                <a:lnTo>
                  <a:pt x="28575" y="571500"/>
                </a:lnTo>
                <a:lnTo>
                  <a:pt x="19050" y="600075"/>
                </a:lnTo>
                <a:lnTo>
                  <a:pt x="19050" y="638175"/>
                </a:lnTo>
                <a:lnTo>
                  <a:pt x="9525" y="657225"/>
                </a:lnTo>
                <a:lnTo>
                  <a:pt x="9525" y="676275"/>
                </a:lnTo>
                <a:lnTo>
                  <a:pt x="0" y="685800"/>
                </a:lnTo>
                <a:lnTo>
                  <a:pt x="0" y="695325"/>
                </a:lnTo>
                <a:lnTo>
                  <a:pt x="0" y="695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" name="Полилиния 357"/>
          <p:cNvSpPr/>
          <p:nvPr/>
        </p:nvSpPr>
        <p:spPr>
          <a:xfrm>
            <a:off x="6334125" y="3419475"/>
            <a:ext cx="219076" cy="161926"/>
          </a:xfrm>
          <a:custGeom>
            <a:avLst/>
            <a:gdLst/>
            <a:ahLst/>
            <a:cxnLst/>
            <a:rect l="0" t="0" r="0" b="0"/>
            <a:pathLst>
              <a:path w="219076" h="161926">
                <a:moveTo>
                  <a:pt x="0" y="85725"/>
                </a:moveTo>
                <a:lnTo>
                  <a:pt x="9525" y="76200"/>
                </a:lnTo>
                <a:lnTo>
                  <a:pt x="9525" y="66675"/>
                </a:lnTo>
                <a:lnTo>
                  <a:pt x="19050" y="47625"/>
                </a:lnTo>
                <a:lnTo>
                  <a:pt x="28575" y="28575"/>
                </a:lnTo>
                <a:lnTo>
                  <a:pt x="38100" y="19050"/>
                </a:lnTo>
                <a:lnTo>
                  <a:pt x="57150" y="9525"/>
                </a:lnTo>
                <a:lnTo>
                  <a:pt x="85725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80975" y="19050"/>
                </a:lnTo>
                <a:lnTo>
                  <a:pt x="200025" y="28575"/>
                </a:lnTo>
                <a:lnTo>
                  <a:pt x="209550" y="38100"/>
                </a:lnTo>
                <a:lnTo>
                  <a:pt x="219075" y="57150"/>
                </a:lnTo>
                <a:lnTo>
                  <a:pt x="219075" y="76200"/>
                </a:lnTo>
                <a:lnTo>
                  <a:pt x="219075" y="85725"/>
                </a:lnTo>
                <a:lnTo>
                  <a:pt x="209550" y="104775"/>
                </a:lnTo>
                <a:lnTo>
                  <a:pt x="200025" y="123825"/>
                </a:lnTo>
                <a:lnTo>
                  <a:pt x="190500" y="133350"/>
                </a:lnTo>
                <a:lnTo>
                  <a:pt x="161925" y="142875"/>
                </a:lnTo>
                <a:lnTo>
                  <a:pt x="142875" y="152400"/>
                </a:lnTo>
                <a:lnTo>
                  <a:pt x="133350" y="161925"/>
                </a:lnTo>
                <a:lnTo>
                  <a:pt x="114300" y="161925"/>
                </a:lnTo>
                <a:lnTo>
                  <a:pt x="95250" y="161925"/>
                </a:lnTo>
                <a:lnTo>
                  <a:pt x="85725" y="161925"/>
                </a:lnTo>
                <a:lnTo>
                  <a:pt x="76200" y="161925"/>
                </a:lnTo>
                <a:lnTo>
                  <a:pt x="762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9" name="Полилиния 358"/>
          <p:cNvSpPr/>
          <p:nvPr/>
        </p:nvSpPr>
        <p:spPr>
          <a:xfrm>
            <a:off x="6543675" y="3543300"/>
            <a:ext cx="133351" cy="114301"/>
          </a:xfrm>
          <a:custGeom>
            <a:avLst/>
            <a:gdLst/>
            <a:ahLst/>
            <a:cxnLst/>
            <a:rect l="0" t="0" r="0" b="0"/>
            <a:pathLst>
              <a:path w="133351" h="114301">
                <a:moveTo>
                  <a:pt x="38100" y="57150"/>
                </a:moveTo>
                <a:lnTo>
                  <a:pt x="38100" y="66675"/>
                </a:lnTo>
                <a:lnTo>
                  <a:pt x="38100" y="76200"/>
                </a:lnTo>
                <a:lnTo>
                  <a:pt x="38100" y="85725"/>
                </a:lnTo>
                <a:lnTo>
                  <a:pt x="38100" y="104775"/>
                </a:lnTo>
                <a:lnTo>
                  <a:pt x="38100" y="114300"/>
                </a:lnTo>
                <a:lnTo>
                  <a:pt x="47625" y="114300"/>
                </a:lnTo>
                <a:lnTo>
                  <a:pt x="57150" y="114300"/>
                </a:lnTo>
                <a:lnTo>
                  <a:pt x="66675" y="114300"/>
                </a:lnTo>
                <a:lnTo>
                  <a:pt x="76200" y="104775"/>
                </a:lnTo>
                <a:lnTo>
                  <a:pt x="95250" y="95250"/>
                </a:lnTo>
                <a:lnTo>
                  <a:pt x="104775" y="76200"/>
                </a:lnTo>
                <a:lnTo>
                  <a:pt x="123825" y="57150"/>
                </a:lnTo>
                <a:lnTo>
                  <a:pt x="123825" y="38100"/>
                </a:lnTo>
                <a:lnTo>
                  <a:pt x="133350" y="28575"/>
                </a:lnTo>
                <a:lnTo>
                  <a:pt x="133350" y="9525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0"/>
                </a:lnTo>
                <a:lnTo>
                  <a:pt x="85725" y="9525"/>
                </a:lnTo>
                <a:lnTo>
                  <a:pt x="66675" y="19050"/>
                </a:lnTo>
                <a:lnTo>
                  <a:pt x="47625" y="28575"/>
                </a:lnTo>
                <a:lnTo>
                  <a:pt x="28575" y="47625"/>
                </a:lnTo>
                <a:lnTo>
                  <a:pt x="19050" y="57150"/>
                </a:lnTo>
                <a:lnTo>
                  <a:pt x="9525" y="76200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0" name="Полилиния 359"/>
          <p:cNvSpPr/>
          <p:nvPr/>
        </p:nvSpPr>
        <p:spPr>
          <a:xfrm>
            <a:off x="6791325" y="3276600"/>
            <a:ext cx="257176" cy="342901"/>
          </a:xfrm>
          <a:custGeom>
            <a:avLst/>
            <a:gdLst/>
            <a:ahLst/>
            <a:cxnLst/>
            <a:rect l="0" t="0" r="0" b="0"/>
            <a:pathLst>
              <a:path w="257176" h="342901">
                <a:moveTo>
                  <a:pt x="28575" y="9525"/>
                </a:move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66675"/>
                </a:lnTo>
                <a:lnTo>
                  <a:pt x="19050" y="85725"/>
                </a:lnTo>
                <a:lnTo>
                  <a:pt x="19050" y="123825"/>
                </a:lnTo>
                <a:lnTo>
                  <a:pt x="9525" y="152400"/>
                </a:lnTo>
                <a:lnTo>
                  <a:pt x="9525" y="190500"/>
                </a:lnTo>
                <a:lnTo>
                  <a:pt x="9525" y="219075"/>
                </a:lnTo>
                <a:lnTo>
                  <a:pt x="0" y="257175"/>
                </a:lnTo>
                <a:lnTo>
                  <a:pt x="0" y="285750"/>
                </a:lnTo>
                <a:lnTo>
                  <a:pt x="0" y="304800"/>
                </a:lnTo>
                <a:lnTo>
                  <a:pt x="0" y="323850"/>
                </a:lnTo>
                <a:lnTo>
                  <a:pt x="9525" y="333375"/>
                </a:lnTo>
                <a:lnTo>
                  <a:pt x="9525" y="342900"/>
                </a:lnTo>
                <a:lnTo>
                  <a:pt x="19050" y="342900"/>
                </a:lnTo>
                <a:lnTo>
                  <a:pt x="19050" y="342900"/>
                </a:lnTo>
                <a:lnTo>
                  <a:pt x="38100" y="333375"/>
                </a:lnTo>
                <a:lnTo>
                  <a:pt x="57150" y="304800"/>
                </a:lnTo>
                <a:lnTo>
                  <a:pt x="66675" y="285750"/>
                </a:lnTo>
                <a:lnTo>
                  <a:pt x="85725" y="257175"/>
                </a:lnTo>
                <a:lnTo>
                  <a:pt x="104775" y="219075"/>
                </a:lnTo>
                <a:lnTo>
                  <a:pt x="133350" y="180975"/>
                </a:lnTo>
                <a:lnTo>
                  <a:pt x="152400" y="142875"/>
                </a:lnTo>
                <a:lnTo>
                  <a:pt x="171450" y="114300"/>
                </a:lnTo>
                <a:lnTo>
                  <a:pt x="200025" y="76200"/>
                </a:lnTo>
                <a:lnTo>
                  <a:pt x="209550" y="57150"/>
                </a:lnTo>
                <a:lnTo>
                  <a:pt x="228600" y="28575"/>
                </a:lnTo>
                <a:lnTo>
                  <a:pt x="247650" y="9525"/>
                </a:lnTo>
                <a:lnTo>
                  <a:pt x="257175" y="9525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1" name="Полилиния 360"/>
          <p:cNvSpPr/>
          <p:nvPr/>
        </p:nvSpPr>
        <p:spPr>
          <a:xfrm>
            <a:off x="6953250" y="3533775"/>
            <a:ext cx="152401" cy="133351"/>
          </a:xfrm>
          <a:custGeom>
            <a:avLst/>
            <a:gdLst/>
            <a:ahLst/>
            <a:cxnLst/>
            <a:rect l="0" t="0" r="0" b="0"/>
            <a:pathLst>
              <a:path w="152401" h="133351">
                <a:moveTo>
                  <a:pt x="0" y="57150"/>
                </a:move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9525" y="123825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33350"/>
                </a:lnTo>
                <a:lnTo>
                  <a:pt x="47625" y="133350"/>
                </a:lnTo>
                <a:lnTo>
                  <a:pt x="57150" y="133350"/>
                </a:lnTo>
                <a:lnTo>
                  <a:pt x="76200" y="123825"/>
                </a:lnTo>
                <a:lnTo>
                  <a:pt x="95250" y="104775"/>
                </a:lnTo>
                <a:lnTo>
                  <a:pt x="114300" y="95250"/>
                </a:lnTo>
                <a:lnTo>
                  <a:pt x="133350" y="76200"/>
                </a:lnTo>
                <a:lnTo>
                  <a:pt x="142875" y="57150"/>
                </a:lnTo>
                <a:lnTo>
                  <a:pt x="152400" y="38100"/>
                </a:lnTo>
                <a:lnTo>
                  <a:pt x="152400" y="28575"/>
                </a:lnTo>
                <a:lnTo>
                  <a:pt x="152400" y="9525"/>
                </a:lnTo>
                <a:lnTo>
                  <a:pt x="142875" y="0"/>
                </a:lnTo>
                <a:lnTo>
                  <a:pt x="133350" y="0"/>
                </a:lnTo>
                <a:lnTo>
                  <a:pt x="114300" y="9525"/>
                </a:lnTo>
                <a:lnTo>
                  <a:pt x="95250" y="19050"/>
                </a:lnTo>
                <a:lnTo>
                  <a:pt x="76200" y="28575"/>
                </a:lnTo>
                <a:lnTo>
                  <a:pt x="57150" y="47625"/>
                </a:lnTo>
                <a:lnTo>
                  <a:pt x="38100" y="76200"/>
                </a:lnTo>
                <a:lnTo>
                  <a:pt x="19050" y="95250"/>
                </a:lnTo>
                <a:lnTo>
                  <a:pt x="19050" y="104775"/>
                </a:lnTo>
                <a:lnTo>
                  <a:pt x="1905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2" name="Полилиния 361"/>
          <p:cNvSpPr/>
          <p:nvPr/>
        </p:nvSpPr>
        <p:spPr>
          <a:xfrm>
            <a:off x="7362825" y="3457575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3" name="Полилиния 362"/>
          <p:cNvSpPr/>
          <p:nvPr/>
        </p:nvSpPr>
        <p:spPr>
          <a:xfrm>
            <a:off x="7400925" y="3390900"/>
            <a:ext cx="47626" cy="228601"/>
          </a:xfrm>
          <a:custGeom>
            <a:avLst/>
            <a:gdLst/>
            <a:ahLst/>
            <a:cxnLst/>
            <a:rect l="0" t="0" r="0" b="0"/>
            <a:pathLst>
              <a:path w="47626" h="228601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66675"/>
                </a:lnTo>
                <a:lnTo>
                  <a:pt x="47625" y="85725"/>
                </a:lnTo>
                <a:lnTo>
                  <a:pt x="38100" y="104775"/>
                </a:lnTo>
                <a:lnTo>
                  <a:pt x="38100" y="123825"/>
                </a:lnTo>
                <a:lnTo>
                  <a:pt x="28575" y="142875"/>
                </a:lnTo>
                <a:lnTo>
                  <a:pt x="28575" y="171450"/>
                </a:lnTo>
                <a:lnTo>
                  <a:pt x="19050" y="190500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4" name="Полилиния 363"/>
          <p:cNvSpPr/>
          <p:nvPr/>
        </p:nvSpPr>
        <p:spPr>
          <a:xfrm>
            <a:off x="7800975" y="3162300"/>
            <a:ext cx="161926" cy="276226"/>
          </a:xfrm>
          <a:custGeom>
            <a:avLst/>
            <a:gdLst/>
            <a:ahLst/>
            <a:cxnLst/>
            <a:rect l="0" t="0" r="0" b="0"/>
            <a:pathLst>
              <a:path w="161926" h="276226">
                <a:moveTo>
                  <a:pt x="0" y="171450"/>
                </a:moveTo>
                <a:lnTo>
                  <a:pt x="0" y="171450"/>
                </a:lnTo>
                <a:lnTo>
                  <a:pt x="0" y="171450"/>
                </a:lnTo>
                <a:lnTo>
                  <a:pt x="9525" y="161925"/>
                </a:lnTo>
                <a:lnTo>
                  <a:pt x="9525" y="152400"/>
                </a:lnTo>
                <a:lnTo>
                  <a:pt x="28575" y="142875"/>
                </a:lnTo>
                <a:lnTo>
                  <a:pt x="38100" y="123825"/>
                </a:lnTo>
                <a:lnTo>
                  <a:pt x="57150" y="114300"/>
                </a:lnTo>
                <a:lnTo>
                  <a:pt x="76200" y="95250"/>
                </a:lnTo>
                <a:lnTo>
                  <a:pt x="95250" y="76200"/>
                </a:lnTo>
                <a:lnTo>
                  <a:pt x="104775" y="66675"/>
                </a:lnTo>
                <a:lnTo>
                  <a:pt x="123825" y="47625"/>
                </a:lnTo>
                <a:lnTo>
                  <a:pt x="133350" y="28575"/>
                </a:lnTo>
                <a:lnTo>
                  <a:pt x="142875" y="19050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52400" y="19050"/>
                </a:lnTo>
                <a:lnTo>
                  <a:pt x="142875" y="38100"/>
                </a:lnTo>
                <a:lnTo>
                  <a:pt x="133350" y="57150"/>
                </a:lnTo>
                <a:lnTo>
                  <a:pt x="133350" y="76200"/>
                </a:lnTo>
                <a:lnTo>
                  <a:pt x="123825" y="104775"/>
                </a:lnTo>
                <a:lnTo>
                  <a:pt x="123825" y="123825"/>
                </a:lnTo>
                <a:lnTo>
                  <a:pt x="114300" y="142875"/>
                </a:lnTo>
                <a:lnTo>
                  <a:pt x="114300" y="171450"/>
                </a:lnTo>
                <a:lnTo>
                  <a:pt x="104775" y="190500"/>
                </a:lnTo>
                <a:lnTo>
                  <a:pt x="104775" y="219075"/>
                </a:lnTo>
                <a:lnTo>
                  <a:pt x="104775" y="238125"/>
                </a:lnTo>
                <a:lnTo>
                  <a:pt x="95250" y="257175"/>
                </a:lnTo>
                <a:lnTo>
                  <a:pt x="95250" y="266700"/>
                </a:lnTo>
                <a:lnTo>
                  <a:pt x="95250" y="276225"/>
                </a:lnTo>
                <a:lnTo>
                  <a:pt x="952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5" name="Полилиния 364"/>
          <p:cNvSpPr/>
          <p:nvPr/>
        </p:nvSpPr>
        <p:spPr>
          <a:xfrm>
            <a:off x="8020050" y="3171825"/>
            <a:ext cx="123826" cy="247651"/>
          </a:xfrm>
          <a:custGeom>
            <a:avLst/>
            <a:gdLst/>
            <a:ahLst/>
            <a:cxnLst/>
            <a:rect l="0" t="0" r="0" b="0"/>
            <a:pathLst>
              <a:path w="123826" h="247651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28575" y="95250"/>
                </a:lnTo>
                <a:lnTo>
                  <a:pt x="19050" y="114300"/>
                </a:lnTo>
                <a:lnTo>
                  <a:pt x="9525" y="114300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14300"/>
                </a:lnTo>
                <a:lnTo>
                  <a:pt x="9525" y="104775"/>
                </a:lnTo>
                <a:lnTo>
                  <a:pt x="19050" y="104775"/>
                </a:lnTo>
                <a:lnTo>
                  <a:pt x="28575" y="95250"/>
                </a:lnTo>
                <a:lnTo>
                  <a:pt x="38100" y="85725"/>
                </a:lnTo>
                <a:lnTo>
                  <a:pt x="47625" y="85725"/>
                </a:lnTo>
                <a:lnTo>
                  <a:pt x="66675" y="85725"/>
                </a:lnTo>
                <a:lnTo>
                  <a:pt x="76200" y="95250"/>
                </a:lnTo>
                <a:lnTo>
                  <a:pt x="95250" y="95250"/>
                </a:lnTo>
                <a:lnTo>
                  <a:pt x="104775" y="104775"/>
                </a:lnTo>
                <a:lnTo>
                  <a:pt x="114300" y="123825"/>
                </a:lnTo>
                <a:lnTo>
                  <a:pt x="123825" y="133350"/>
                </a:lnTo>
                <a:lnTo>
                  <a:pt x="123825" y="152400"/>
                </a:lnTo>
                <a:lnTo>
                  <a:pt x="114300" y="171450"/>
                </a:lnTo>
                <a:lnTo>
                  <a:pt x="114300" y="190500"/>
                </a:lnTo>
                <a:lnTo>
                  <a:pt x="95250" y="200025"/>
                </a:lnTo>
                <a:lnTo>
                  <a:pt x="85725" y="219075"/>
                </a:lnTo>
                <a:lnTo>
                  <a:pt x="76200" y="228600"/>
                </a:lnTo>
                <a:lnTo>
                  <a:pt x="47625" y="238125"/>
                </a:lnTo>
                <a:lnTo>
                  <a:pt x="28575" y="247650"/>
                </a:lnTo>
                <a:lnTo>
                  <a:pt x="19050" y="247650"/>
                </a:lnTo>
                <a:lnTo>
                  <a:pt x="9525" y="247650"/>
                </a:lnTo>
                <a:lnTo>
                  <a:pt x="952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6" name="Полилиния 365"/>
          <p:cNvSpPr/>
          <p:nvPr/>
        </p:nvSpPr>
        <p:spPr>
          <a:xfrm>
            <a:off x="8048625" y="3152775"/>
            <a:ext cx="219076" cy="19051"/>
          </a:xfrm>
          <a:custGeom>
            <a:avLst/>
            <a:gdLst/>
            <a:ahLst/>
            <a:cxnLst/>
            <a:rect l="0" t="0" r="0" b="0"/>
            <a:pathLst>
              <a:path w="2190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7" name="Полилиния 366"/>
          <p:cNvSpPr/>
          <p:nvPr/>
        </p:nvSpPr>
        <p:spPr>
          <a:xfrm>
            <a:off x="7762875" y="3457575"/>
            <a:ext cx="466726" cy="28576"/>
          </a:xfrm>
          <a:custGeom>
            <a:avLst/>
            <a:gdLst/>
            <a:ahLst/>
            <a:cxnLst/>
            <a:rect l="0" t="0" r="0" b="0"/>
            <a:pathLst>
              <a:path w="466726" h="28576">
                <a:moveTo>
                  <a:pt x="0" y="19050"/>
                </a:moveTo>
                <a:lnTo>
                  <a:pt x="0" y="19050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28575"/>
                </a:lnTo>
                <a:lnTo>
                  <a:pt x="57150" y="19050"/>
                </a:lnTo>
                <a:lnTo>
                  <a:pt x="85725" y="19050"/>
                </a:lnTo>
                <a:lnTo>
                  <a:pt x="104775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200025" y="0"/>
                </a:lnTo>
                <a:lnTo>
                  <a:pt x="228600" y="0"/>
                </a:lnTo>
                <a:lnTo>
                  <a:pt x="266700" y="0"/>
                </a:lnTo>
                <a:lnTo>
                  <a:pt x="295275" y="0"/>
                </a:lnTo>
                <a:lnTo>
                  <a:pt x="333375" y="0"/>
                </a:lnTo>
                <a:lnTo>
                  <a:pt x="361950" y="0"/>
                </a:lnTo>
                <a:lnTo>
                  <a:pt x="390525" y="0"/>
                </a:lnTo>
                <a:lnTo>
                  <a:pt x="428625" y="0"/>
                </a:lnTo>
                <a:lnTo>
                  <a:pt x="447675" y="0"/>
                </a:lnTo>
                <a:lnTo>
                  <a:pt x="457200" y="0"/>
                </a:lnTo>
                <a:lnTo>
                  <a:pt x="466725" y="9525"/>
                </a:lnTo>
                <a:lnTo>
                  <a:pt x="4667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" name="Полилиния 367"/>
          <p:cNvSpPr/>
          <p:nvPr/>
        </p:nvSpPr>
        <p:spPr>
          <a:xfrm>
            <a:off x="7829550" y="3486150"/>
            <a:ext cx="390526" cy="266701"/>
          </a:xfrm>
          <a:custGeom>
            <a:avLst/>
            <a:gdLst/>
            <a:ahLst/>
            <a:cxnLst/>
            <a:rect l="0" t="0" r="0" b="0"/>
            <a:pathLst>
              <a:path w="390526" h="266701">
                <a:moveTo>
                  <a:pt x="85725" y="95250"/>
                </a:moveTo>
                <a:lnTo>
                  <a:pt x="76200" y="95250"/>
                </a:lnTo>
                <a:lnTo>
                  <a:pt x="76200" y="95250"/>
                </a:lnTo>
                <a:lnTo>
                  <a:pt x="66675" y="85725"/>
                </a:lnTo>
                <a:lnTo>
                  <a:pt x="57150" y="76200"/>
                </a:lnTo>
                <a:lnTo>
                  <a:pt x="57150" y="66675"/>
                </a:lnTo>
                <a:lnTo>
                  <a:pt x="57150" y="47625"/>
                </a:lnTo>
                <a:lnTo>
                  <a:pt x="66675" y="38100"/>
                </a:lnTo>
                <a:lnTo>
                  <a:pt x="76200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61925" y="19050"/>
                </a:lnTo>
                <a:lnTo>
                  <a:pt x="171450" y="38100"/>
                </a:lnTo>
                <a:lnTo>
                  <a:pt x="171450" y="47625"/>
                </a:lnTo>
                <a:lnTo>
                  <a:pt x="171450" y="66675"/>
                </a:lnTo>
                <a:lnTo>
                  <a:pt x="171450" y="85725"/>
                </a:lnTo>
                <a:lnTo>
                  <a:pt x="171450" y="95250"/>
                </a:lnTo>
                <a:lnTo>
                  <a:pt x="161925" y="123825"/>
                </a:lnTo>
                <a:lnTo>
                  <a:pt x="142875" y="142875"/>
                </a:lnTo>
                <a:lnTo>
                  <a:pt x="123825" y="161925"/>
                </a:lnTo>
                <a:lnTo>
                  <a:pt x="104775" y="180975"/>
                </a:lnTo>
                <a:lnTo>
                  <a:pt x="85725" y="200025"/>
                </a:lnTo>
                <a:lnTo>
                  <a:pt x="66675" y="219075"/>
                </a:lnTo>
                <a:lnTo>
                  <a:pt x="47625" y="228600"/>
                </a:lnTo>
                <a:lnTo>
                  <a:pt x="28575" y="238125"/>
                </a:lnTo>
                <a:lnTo>
                  <a:pt x="19050" y="247650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9525" y="238125"/>
                </a:lnTo>
                <a:lnTo>
                  <a:pt x="9525" y="228600"/>
                </a:lnTo>
                <a:lnTo>
                  <a:pt x="19050" y="219075"/>
                </a:lnTo>
                <a:lnTo>
                  <a:pt x="38100" y="209550"/>
                </a:lnTo>
                <a:lnTo>
                  <a:pt x="57150" y="200025"/>
                </a:lnTo>
                <a:lnTo>
                  <a:pt x="76200" y="200025"/>
                </a:lnTo>
                <a:lnTo>
                  <a:pt x="104775" y="190500"/>
                </a:lnTo>
                <a:lnTo>
                  <a:pt x="123825" y="190500"/>
                </a:lnTo>
                <a:lnTo>
                  <a:pt x="142875" y="200025"/>
                </a:lnTo>
                <a:lnTo>
                  <a:pt x="161925" y="200025"/>
                </a:lnTo>
                <a:lnTo>
                  <a:pt x="171450" y="219075"/>
                </a:lnTo>
                <a:lnTo>
                  <a:pt x="171450" y="228600"/>
                </a:lnTo>
                <a:lnTo>
                  <a:pt x="180975" y="238125"/>
                </a:lnTo>
                <a:lnTo>
                  <a:pt x="180975" y="247650"/>
                </a:lnTo>
                <a:lnTo>
                  <a:pt x="190500" y="257175"/>
                </a:lnTo>
                <a:lnTo>
                  <a:pt x="190500" y="266700"/>
                </a:lnTo>
                <a:lnTo>
                  <a:pt x="200025" y="266700"/>
                </a:lnTo>
                <a:lnTo>
                  <a:pt x="209550" y="266700"/>
                </a:lnTo>
                <a:lnTo>
                  <a:pt x="228600" y="257175"/>
                </a:lnTo>
                <a:lnTo>
                  <a:pt x="247650" y="257175"/>
                </a:lnTo>
                <a:lnTo>
                  <a:pt x="266700" y="247650"/>
                </a:lnTo>
                <a:lnTo>
                  <a:pt x="295275" y="238125"/>
                </a:lnTo>
                <a:lnTo>
                  <a:pt x="314325" y="219075"/>
                </a:lnTo>
                <a:lnTo>
                  <a:pt x="342900" y="209550"/>
                </a:lnTo>
                <a:lnTo>
                  <a:pt x="371475" y="209550"/>
                </a:lnTo>
                <a:lnTo>
                  <a:pt x="381000" y="200025"/>
                </a:lnTo>
                <a:lnTo>
                  <a:pt x="390525" y="200025"/>
                </a:lnTo>
                <a:lnTo>
                  <a:pt x="3905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9" name="Полилиния 368"/>
          <p:cNvSpPr/>
          <p:nvPr/>
        </p:nvSpPr>
        <p:spPr>
          <a:xfrm>
            <a:off x="8420100" y="3257550"/>
            <a:ext cx="95251" cy="581026"/>
          </a:xfrm>
          <a:custGeom>
            <a:avLst/>
            <a:gdLst/>
            <a:ahLst/>
            <a:cxnLst/>
            <a:rect l="0" t="0" r="0" b="0"/>
            <a:pathLst>
              <a:path w="95251" h="581026">
                <a:moveTo>
                  <a:pt x="95250" y="0"/>
                </a:move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76200" y="38100"/>
                </a:lnTo>
                <a:lnTo>
                  <a:pt x="76200" y="66675"/>
                </a:lnTo>
                <a:lnTo>
                  <a:pt x="66675" y="95250"/>
                </a:lnTo>
                <a:lnTo>
                  <a:pt x="66675" y="133350"/>
                </a:lnTo>
                <a:lnTo>
                  <a:pt x="57150" y="171450"/>
                </a:lnTo>
                <a:lnTo>
                  <a:pt x="57150" y="209550"/>
                </a:lnTo>
                <a:lnTo>
                  <a:pt x="47625" y="257175"/>
                </a:lnTo>
                <a:lnTo>
                  <a:pt x="38100" y="304800"/>
                </a:lnTo>
                <a:lnTo>
                  <a:pt x="28575" y="352425"/>
                </a:lnTo>
                <a:lnTo>
                  <a:pt x="28575" y="409575"/>
                </a:lnTo>
                <a:lnTo>
                  <a:pt x="19050" y="447675"/>
                </a:lnTo>
                <a:lnTo>
                  <a:pt x="9525" y="485775"/>
                </a:lnTo>
                <a:lnTo>
                  <a:pt x="9525" y="514350"/>
                </a:lnTo>
                <a:lnTo>
                  <a:pt x="0" y="542925"/>
                </a:lnTo>
                <a:lnTo>
                  <a:pt x="0" y="561975"/>
                </a:lnTo>
                <a:lnTo>
                  <a:pt x="0" y="571500"/>
                </a:lnTo>
                <a:lnTo>
                  <a:pt x="0" y="581025"/>
                </a:lnTo>
                <a:lnTo>
                  <a:pt x="0" y="581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0" name="Полилиния 369"/>
          <p:cNvSpPr/>
          <p:nvPr/>
        </p:nvSpPr>
        <p:spPr>
          <a:xfrm>
            <a:off x="8467725" y="3286125"/>
            <a:ext cx="142876" cy="180976"/>
          </a:xfrm>
          <a:custGeom>
            <a:avLst/>
            <a:gdLst/>
            <a:ahLst/>
            <a:cxnLst/>
            <a:rect l="0" t="0" r="0" b="0"/>
            <a:pathLst>
              <a:path w="142876" h="180976">
                <a:moveTo>
                  <a:pt x="9525" y="47625"/>
                </a:moveTo>
                <a:lnTo>
                  <a:pt x="9525" y="38100"/>
                </a:lnTo>
                <a:lnTo>
                  <a:pt x="19050" y="38100"/>
                </a:lnTo>
                <a:lnTo>
                  <a:pt x="28575" y="28575"/>
                </a:lnTo>
                <a:lnTo>
                  <a:pt x="38100" y="9525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33350" y="28575"/>
                </a:lnTo>
                <a:lnTo>
                  <a:pt x="142875" y="38100"/>
                </a:lnTo>
                <a:lnTo>
                  <a:pt x="142875" y="57150"/>
                </a:lnTo>
                <a:lnTo>
                  <a:pt x="142875" y="66675"/>
                </a:lnTo>
                <a:lnTo>
                  <a:pt x="142875" y="85725"/>
                </a:lnTo>
                <a:lnTo>
                  <a:pt x="142875" y="104775"/>
                </a:lnTo>
                <a:lnTo>
                  <a:pt x="123825" y="114300"/>
                </a:lnTo>
                <a:lnTo>
                  <a:pt x="114300" y="133350"/>
                </a:lnTo>
                <a:lnTo>
                  <a:pt x="95250" y="142875"/>
                </a:lnTo>
                <a:lnTo>
                  <a:pt x="66675" y="161925"/>
                </a:lnTo>
                <a:lnTo>
                  <a:pt x="47625" y="171450"/>
                </a:lnTo>
                <a:lnTo>
                  <a:pt x="28575" y="180975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1" name="Полилиния 370"/>
          <p:cNvSpPr/>
          <p:nvPr/>
        </p:nvSpPr>
        <p:spPr>
          <a:xfrm>
            <a:off x="8601075" y="3390900"/>
            <a:ext cx="171451" cy="104776"/>
          </a:xfrm>
          <a:custGeom>
            <a:avLst/>
            <a:gdLst/>
            <a:ahLst/>
            <a:cxnLst/>
            <a:rect l="0" t="0" r="0" b="0"/>
            <a:pathLst>
              <a:path w="171451" h="104776">
                <a:moveTo>
                  <a:pt x="66675" y="38100"/>
                </a:moveTo>
                <a:lnTo>
                  <a:pt x="66675" y="38100"/>
                </a:lnTo>
                <a:lnTo>
                  <a:pt x="66675" y="47625"/>
                </a:lnTo>
                <a:lnTo>
                  <a:pt x="66675" y="66675"/>
                </a:lnTo>
                <a:lnTo>
                  <a:pt x="76200" y="85725"/>
                </a:lnTo>
                <a:lnTo>
                  <a:pt x="76200" y="95250"/>
                </a:lnTo>
                <a:lnTo>
                  <a:pt x="85725" y="104775"/>
                </a:lnTo>
                <a:lnTo>
                  <a:pt x="85725" y="104775"/>
                </a:lnTo>
                <a:lnTo>
                  <a:pt x="104775" y="104775"/>
                </a:lnTo>
                <a:lnTo>
                  <a:pt x="114300" y="104775"/>
                </a:lnTo>
                <a:lnTo>
                  <a:pt x="123825" y="95250"/>
                </a:lnTo>
                <a:lnTo>
                  <a:pt x="133350" y="85725"/>
                </a:lnTo>
                <a:lnTo>
                  <a:pt x="142875" y="66675"/>
                </a:lnTo>
                <a:lnTo>
                  <a:pt x="161925" y="57150"/>
                </a:lnTo>
                <a:lnTo>
                  <a:pt x="161925" y="38100"/>
                </a:lnTo>
                <a:lnTo>
                  <a:pt x="171450" y="28575"/>
                </a:lnTo>
                <a:lnTo>
                  <a:pt x="161925" y="19050"/>
                </a:lnTo>
                <a:lnTo>
                  <a:pt x="161925" y="9525"/>
                </a:lnTo>
                <a:lnTo>
                  <a:pt x="152400" y="0"/>
                </a:lnTo>
                <a:lnTo>
                  <a:pt x="133350" y="0"/>
                </a:lnTo>
                <a:lnTo>
                  <a:pt x="114300" y="9525"/>
                </a:lnTo>
                <a:lnTo>
                  <a:pt x="95250" y="19050"/>
                </a:lnTo>
                <a:lnTo>
                  <a:pt x="66675" y="28575"/>
                </a:lnTo>
                <a:lnTo>
                  <a:pt x="38100" y="47625"/>
                </a:lnTo>
                <a:lnTo>
                  <a:pt x="1905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2" name="Полилиния 371"/>
          <p:cNvSpPr/>
          <p:nvPr/>
        </p:nvSpPr>
        <p:spPr>
          <a:xfrm>
            <a:off x="8867775" y="3162300"/>
            <a:ext cx="228601" cy="285751"/>
          </a:xfrm>
          <a:custGeom>
            <a:avLst/>
            <a:gdLst/>
            <a:ahLst/>
            <a:cxnLst/>
            <a:rect l="0" t="0" r="0" b="0"/>
            <a:pathLst>
              <a:path w="228601" h="285751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28575"/>
                </a:lnTo>
                <a:lnTo>
                  <a:pt x="47625" y="47625"/>
                </a:lnTo>
                <a:lnTo>
                  <a:pt x="38100" y="66675"/>
                </a:lnTo>
                <a:lnTo>
                  <a:pt x="38100" y="104775"/>
                </a:lnTo>
                <a:lnTo>
                  <a:pt x="28575" y="142875"/>
                </a:lnTo>
                <a:lnTo>
                  <a:pt x="19050" y="171450"/>
                </a:lnTo>
                <a:lnTo>
                  <a:pt x="9525" y="209550"/>
                </a:lnTo>
                <a:lnTo>
                  <a:pt x="9525" y="228600"/>
                </a:lnTo>
                <a:lnTo>
                  <a:pt x="0" y="257175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9525" y="285750"/>
                </a:lnTo>
                <a:lnTo>
                  <a:pt x="19050" y="276225"/>
                </a:lnTo>
                <a:lnTo>
                  <a:pt x="38100" y="257175"/>
                </a:lnTo>
                <a:lnTo>
                  <a:pt x="47625" y="238125"/>
                </a:lnTo>
                <a:lnTo>
                  <a:pt x="76200" y="209550"/>
                </a:lnTo>
                <a:lnTo>
                  <a:pt x="95250" y="180975"/>
                </a:lnTo>
                <a:lnTo>
                  <a:pt x="114300" y="152400"/>
                </a:lnTo>
                <a:lnTo>
                  <a:pt x="142875" y="114300"/>
                </a:lnTo>
                <a:lnTo>
                  <a:pt x="161925" y="85725"/>
                </a:lnTo>
                <a:lnTo>
                  <a:pt x="180975" y="66675"/>
                </a:lnTo>
                <a:lnTo>
                  <a:pt x="200025" y="47625"/>
                </a:lnTo>
                <a:lnTo>
                  <a:pt x="219075" y="28575"/>
                </a:lnTo>
                <a:lnTo>
                  <a:pt x="228600" y="19050"/>
                </a:lnTo>
                <a:lnTo>
                  <a:pt x="228600" y="19050"/>
                </a:lnTo>
                <a:lnTo>
                  <a:pt x="2286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3" name="Полилиния 372"/>
          <p:cNvSpPr/>
          <p:nvPr/>
        </p:nvSpPr>
        <p:spPr>
          <a:xfrm>
            <a:off x="8982075" y="3390900"/>
            <a:ext cx="152401" cy="104776"/>
          </a:xfrm>
          <a:custGeom>
            <a:avLst/>
            <a:gdLst/>
            <a:ahLst/>
            <a:cxnLst/>
            <a:rect l="0" t="0" r="0" b="0"/>
            <a:pathLst>
              <a:path w="152401" h="104776">
                <a:moveTo>
                  <a:pt x="47625" y="47625"/>
                </a:moveTo>
                <a:lnTo>
                  <a:pt x="47625" y="47625"/>
                </a:lnTo>
                <a:lnTo>
                  <a:pt x="47625" y="66675"/>
                </a:lnTo>
                <a:lnTo>
                  <a:pt x="38100" y="76200"/>
                </a:lnTo>
                <a:lnTo>
                  <a:pt x="38100" y="95250"/>
                </a:lnTo>
                <a:lnTo>
                  <a:pt x="47625" y="104775"/>
                </a:lnTo>
                <a:lnTo>
                  <a:pt x="57150" y="104775"/>
                </a:lnTo>
                <a:lnTo>
                  <a:pt x="66675" y="104775"/>
                </a:lnTo>
                <a:lnTo>
                  <a:pt x="76200" y="95250"/>
                </a:lnTo>
                <a:lnTo>
                  <a:pt x="95250" y="85725"/>
                </a:lnTo>
                <a:lnTo>
                  <a:pt x="114300" y="76200"/>
                </a:lnTo>
                <a:lnTo>
                  <a:pt x="123825" y="66675"/>
                </a:lnTo>
                <a:lnTo>
                  <a:pt x="133350" y="57150"/>
                </a:lnTo>
                <a:lnTo>
                  <a:pt x="142875" y="38100"/>
                </a:lnTo>
                <a:lnTo>
                  <a:pt x="152400" y="28575"/>
                </a:lnTo>
                <a:lnTo>
                  <a:pt x="142875" y="19050"/>
                </a:lnTo>
                <a:lnTo>
                  <a:pt x="142875" y="9525"/>
                </a:lnTo>
                <a:lnTo>
                  <a:pt x="13335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76200" y="9525"/>
                </a:lnTo>
                <a:lnTo>
                  <a:pt x="57150" y="28575"/>
                </a:lnTo>
                <a:lnTo>
                  <a:pt x="38100" y="38100"/>
                </a:lnTo>
                <a:lnTo>
                  <a:pt x="19050" y="47625"/>
                </a:lnTo>
                <a:lnTo>
                  <a:pt x="9525" y="66675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4" name="Полилиния 373"/>
          <p:cNvSpPr/>
          <p:nvPr/>
        </p:nvSpPr>
        <p:spPr>
          <a:xfrm>
            <a:off x="9305925" y="3314700"/>
            <a:ext cx="200026" cy="9526"/>
          </a:xfrm>
          <a:custGeom>
            <a:avLst/>
            <a:gdLst/>
            <a:ahLst/>
            <a:cxnLst/>
            <a:rect l="0" t="0" r="0" b="0"/>
            <a:pathLst>
              <a:path w="2000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5" name="Полилиния 374"/>
          <p:cNvSpPr/>
          <p:nvPr/>
        </p:nvSpPr>
        <p:spPr>
          <a:xfrm>
            <a:off x="9363075" y="3419475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6" name="Полилиния 375"/>
          <p:cNvSpPr/>
          <p:nvPr/>
        </p:nvSpPr>
        <p:spPr>
          <a:xfrm>
            <a:off x="9744075" y="3019425"/>
            <a:ext cx="123826" cy="323851"/>
          </a:xfrm>
          <a:custGeom>
            <a:avLst/>
            <a:gdLst/>
            <a:ahLst/>
            <a:cxnLst/>
            <a:rect l="0" t="0" r="0" b="0"/>
            <a:pathLst>
              <a:path w="123826" h="323851">
                <a:moveTo>
                  <a:pt x="66675" y="0"/>
                </a:move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66675" y="57150"/>
                </a:lnTo>
                <a:lnTo>
                  <a:pt x="66675" y="76200"/>
                </a:lnTo>
                <a:lnTo>
                  <a:pt x="57150" y="85725"/>
                </a:lnTo>
                <a:lnTo>
                  <a:pt x="38100" y="104775"/>
                </a:lnTo>
                <a:lnTo>
                  <a:pt x="28575" y="123825"/>
                </a:lnTo>
                <a:lnTo>
                  <a:pt x="19050" y="133350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350"/>
                </a:lnTo>
                <a:lnTo>
                  <a:pt x="9525" y="133350"/>
                </a:lnTo>
                <a:lnTo>
                  <a:pt x="19050" y="123825"/>
                </a:lnTo>
                <a:lnTo>
                  <a:pt x="28575" y="123825"/>
                </a:lnTo>
                <a:lnTo>
                  <a:pt x="47625" y="123825"/>
                </a:lnTo>
                <a:lnTo>
                  <a:pt x="57150" y="123825"/>
                </a:lnTo>
                <a:lnTo>
                  <a:pt x="76200" y="133350"/>
                </a:lnTo>
                <a:lnTo>
                  <a:pt x="95250" y="142875"/>
                </a:lnTo>
                <a:lnTo>
                  <a:pt x="114300" y="161925"/>
                </a:lnTo>
                <a:lnTo>
                  <a:pt x="114300" y="180975"/>
                </a:lnTo>
                <a:lnTo>
                  <a:pt x="123825" y="209550"/>
                </a:lnTo>
                <a:lnTo>
                  <a:pt x="123825" y="228600"/>
                </a:lnTo>
                <a:lnTo>
                  <a:pt x="123825" y="247650"/>
                </a:lnTo>
                <a:lnTo>
                  <a:pt x="114300" y="266700"/>
                </a:lnTo>
                <a:lnTo>
                  <a:pt x="104775" y="285750"/>
                </a:lnTo>
                <a:lnTo>
                  <a:pt x="95250" y="304800"/>
                </a:lnTo>
                <a:lnTo>
                  <a:pt x="66675" y="314325"/>
                </a:lnTo>
                <a:lnTo>
                  <a:pt x="57150" y="314325"/>
                </a:lnTo>
                <a:lnTo>
                  <a:pt x="38100" y="323850"/>
                </a:lnTo>
                <a:lnTo>
                  <a:pt x="28575" y="323850"/>
                </a:lnTo>
                <a:lnTo>
                  <a:pt x="2857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7" name="Полилиния 376"/>
          <p:cNvSpPr/>
          <p:nvPr/>
        </p:nvSpPr>
        <p:spPr>
          <a:xfrm>
            <a:off x="9782175" y="3019425"/>
            <a:ext cx="133351" cy="28576"/>
          </a:xfrm>
          <a:custGeom>
            <a:avLst/>
            <a:gdLst/>
            <a:ahLst/>
            <a:cxnLst/>
            <a:rect l="0" t="0" r="0" b="0"/>
            <a:pathLst>
              <a:path w="133351" h="28576">
                <a:moveTo>
                  <a:pt x="0" y="28575"/>
                </a:moveTo>
                <a:lnTo>
                  <a:pt x="9525" y="28575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" name="Полилиния 377"/>
          <p:cNvSpPr/>
          <p:nvPr/>
        </p:nvSpPr>
        <p:spPr>
          <a:xfrm>
            <a:off x="9982200" y="3019425"/>
            <a:ext cx="123826" cy="295276"/>
          </a:xfrm>
          <a:custGeom>
            <a:avLst/>
            <a:gdLst/>
            <a:ahLst/>
            <a:cxnLst/>
            <a:rect l="0" t="0" r="0" b="0"/>
            <a:pathLst>
              <a:path w="123826" h="295276">
                <a:moveTo>
                  <a:pt x="0" y="180975"/>
                </a:moveTo>
                <a:lnTo>
                  <a:pt x="0" y="171450"/>
                </a:lnTo>
                <a:lnTo>
                  <a:pt x="9525" y="171450"/>
                </a:lnTo>
                <a:lnTo>
                  <a:pt x="19050" y="161925"/>
                </a:lnTo>
                <a:lnTo>
                  <a:pt x="28575" y="142875"/>
                </a:lnTo>
                <a:lnTo>
                  <a:pt x="47625" y="133350"/>
                </a:lnTo>
                <a:lnTo>
                  <a:pt x="66675" y="104775"/>
                </a:lnTo>
                <a:lnTo>
                  <a:pt x="85725" y="85725"/>
                </a:lnTo>
                <a:lnTo>
                  <a:pt x="104775" y="66675"/>
                </a:lnTo>
                <a:lnTo>
                  <a:pt x="114300" y="47625"/>
                </a:lnTo>
                <a:lnTo>
                  <a:pt x="123825" y="28575"/>
                </a:lnTo>
                <a:lnTo>
                  <a:pt x="123825" y="19050"/>
                </a:lnTo>
                <a:lnTo>
                  <a:pt x="123825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14300" y="19050"/>
                </a:lnTo>
                <a:lnTo>
                  <a:pt x="104775" y="47625"/>
                </a:lnTo>
                <a:lnTo>
                  <a:pt x="95250" y="66675"/>
                </a:lnTo>
                <a:lnTo>
                  <a:pt x="85725" y="95250"/>
                </a:lnTo>
                <a:lnTo>
                  <a:pt x="76200" y="133350"/>
                </a:lnTo>
                <a:lnTo>
                  <a:pt x="66675" y="161925"/>
                </a:lnTo>
                <a:lnTo>
                  <a:pt x="57150" y="200025"/>
                </a:lnTo>
                <a:lnTo>
                  <a:pt x="47625" y="228600"/>
                </a:lnTo>
                <a:lnTo>
                  <a:pt x="47625" y="257175"/>
                </a:lnTo>
                <a:lnTo>
                  <a:pt x="38100" y="276225"/>
                </a:lnTo>
                <a:lnTo>
                  <a:pt x="38100" y="295275"/>
                </a:lnTo>
                <a:lnTo>
                  <a:pt x="3810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9" name="Полилиния 378"/>
          <p:cNvSpPr/>
          <p:nvPr/>
        </p:nvSpPr>
        <p:spPr>
          <a:xfrm>
            <a:off x="9686925" y="3371850"/>
            <a:ext cx="438151" cy="47626"/>
          </a:xfrm>
          <a:custGeom>
            <a:avLst/>
            <a:gdLst/>
            <a:ahLst/>
            <a:cxnLst/>
            <a:rect l="0" t="0" r="0" b="0"/>
            <a:pathLst>
              <a:path w="438151" h="47626">
                <a:moveTo>
                  <a:pt x="28575" y="47625"/>
                </a:moveTo>
                <a:lnTo>
                  <a:pt x="19050" y="47625"/>
                </a:lnTo>
                <a:lnTo>
                  <a:pt x="9525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38100"/>
                </a:lnTo>
                <a:lnTo>
                  <a:pt x="9525" y="38100"/>
                </a:lnTo>
                <a:lnTo>
                  <a:pt x="28575" y="28575"/>
                </a:lnTo>
                <a:lnTo>
                  <a:pt x="47625" y="28575"/>
                </a:lnTo>
                <a:lnTo>
                  <a:pt x="76200" y="19050"/>
                </a:lnTo>
                <a:lnTo>
                  <a:pt x="104775" y="19050"/>
                </a:lnTo>
                <a:lnTo>
                  <a:pt x="133350" y="19050"/>
                </a:lnTo>
                <a:lnTo>
                  <a:pt x="171450" y="9525"/>
                </a:lnTo>
                <a:lnTo>
                  <a:pt x="209550" y="9525"/>
                </a:lnTo>
                <a:lnTo>
                  <a:pt x="247650" y="0"/>
                </a:lnTo>
                <a:lnTo>
                  <a:pt x="285750" y="0"/>
                </a:lnTo>
                <a:lnTo>
                  <a:pt x="323850" y="0"/>
                </a:lnTo>
                <a:lnTo>
                  <a:pt x="361950" y="0"/>
                </a:lnTo>
                <a:lnTo>
                  <a:pt x="390525" y="9525"/>
                </a:lnTo>
                <a:lnTo>
                  <a:pt x="409575" y="9525"/>
                </a:lnTo>
                <a:lnTo>
                  <a:pt x="428625" y="19050"/>
                </a:lnTo>
                <a:lnTo>
                  <a:pt x="438150" y="19050"/>
                </a:lnTo>
                <a:lnTo>
                  <a:pt x="4381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0" name="Полилиния 379"/>
          <p:cNvSpPr/>
          <p:nvPr/>
        </p:nvSpPr>
        <p:spPr>
          <a:xfrm>
            <a:off x="9725025" y="3448050"/>
            <a:ext cx="285751" cy="257176"/>
          </a:xfrm>
          <a:custGeom>
            <a:avLst/>
            <a:gdLst/>
            <a:ahLst/>
            <a:cxnLst/>
            <a:rect l="0" t="0" r="0" b="0"/>
            <a:pathLst>
              <a:path w="285751" h="257176">
                <a:moveTo>
                  <a:pt x="104775" y="76200"/>
                </a:moveTo>
                <a:lnTo>
                  <a:pt x="95250" y="76200"/>
                </a:lnTo>
                <a:lnTo>
                  <a:pt x="85725" y="76200"/>
                </a:lnTo>
                <a:lnTo>
                  <a:pt x="76200" y="66675"/>
                </a:lnTo>
                <a:lnTo>
                  <a:pt x="76200" y="57150"/>
                </a:lnTo>
                <a:lnTo>
                  <a:pt x="66675" y="47625"/>
                </a:lnTo>
                <a:lnTo>
                  <a:pt x="76200" y="38100"/>
                </a:lnTo>
                <a:lnTo>
                  <a:pt x="85725" y="28575"/>
                </a:lnTo>
                <a:lnTo>
                  <a:pt x="95250" y="19050"/>
                </a:lnTo>
                <a:lnTo>
                  <a:pt x="114300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9525"/>
                </a:lnTo>
                <a:lnTo>
                  <a:pt x="190500" y="19050"/>
                </a:lnTo>
                <a:lnTo>
                  <a:pt x="190500" y="38100"/>
                </a:lnTo>
                <a:lnTo>
                  <a:pt x="200025" y="47625"/>
                </a:lnTo>
                <a:lnTo>
                  <a:pt x="190500" y="66675"/>
                </a:lnTo>
                <a:lnTo>
                  <a:pt x="180975" y="95250"/>
                </a:lnTo>
                <a:lnTo>
                  <a:pt x="171450" y="114300"/>
                </a:lnTo>
                <a:lnTo>
                  <a:pt x="152400" y="142875"/>
                </a:lnTo>
                <a:lnTo>
                  <a:pt x="133350" y="161925"/>
                </a:lnTo>
                <a:lnTo>
                  <a:pt x="104775" y="190500"/>
                </a:lnTo>
                <a:lnTo>
                  <a:pt x="76200" y="209550"/>
                </a:lnTo>
                <a:lnTo>
                  <a:pt x="47625" y="219075"/>
                </a:lnTo>
                <a:lnTo>
                  <a:pt x="28575" y="238125"/>
                </a:lnTo>
                <a:lnTo>
                  <a:pt x="9525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0" y="209550"/>
                </a:lnTo>
                <a:lnTo>
                  <a:pt x="9525" y="190500"/>
                </a:lnTo>
                <a:lnTo>
                  <a:pt x="28575" y="180975"/>
                </a:lnTo>
                <a:lnTo>
                  <a:pt x="47625" y="171450"/>
                </a:lnTo>
                <a:lnTo>
                  <a:pt x="66675" y="171450"/>
                </a:lnTo>
                <a:lnTo>
                  <a:pt x="95250" y="171450"/>
                </a:lnTo>
                <a:lnTo>
                  <a:pt x="123825" y="180975"/>
                </a:lnTo>
                <a:lnTo>
                  <a:pt x="133350" y="190500"/>
                </a:lnTo>
                <a:lnTo>
                  <a:pt x="152400" y="209550"/>
                </a:lnTo>
                <a:lnTo>
                  <a:pt x="161925" y="219075"/>
                </a:lnTo>
                <a:lnTo>
                  <a:pt x="180975" y="238125"/>
                </a:lnTo>
                <a:lnTo>
                  <a:pt x="190500" y="247650"/>
                </a:lnTo>
                <a:lnTo>
                  <a:pt x="200025" y="257175"/>
                </a:lnTo>
                <a:lnTo>
                  <a:pt x="219075" y="257175"/>
                </a:lnTo>
                <a:lnTo>
                  <a:pt x="228600" y="257175"/>
                </a:lnTo>
                <a:lnTo>
                  <a:pt x="257175" y="238125"/>
                </a:lnTo>
                <a:lnTo>
                  <a:pt x="276225" y="228600"/>
                </a:lnTo>
                <a:lnTo>
                  <a:pt x="285750" y="209550"/>
                </a:lnTo>
                <a:lnTo>
                  <a:pt x="2857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1" name="Полилиния 380"/>
          <p:cNvSpPr/>
          <p:nvPr/>
        </p:nvSpPr>
        <p:spPr>
          <a:xfrm>
            <a:off x="10163175" y="3228975"/>
            <a:ext cx="161926" cy="590551"/>
          </a:xfrm>
          <a:custGeom>
            <a:avLst/>
            <a:gdLst/>
            <a:ahLst/>
            <a:cxnLst/>
            <a:rect l="0" t="0" r="0" b="0"/>
            <a:pathLst>
              <a:path w="161926" h="590551">
                <a:moveTo>
                  <a:pt x="133350" y="38100"/>
                </a:moveTo>
                <a:lnTo>
                  <a:pt x="133350" y="38100"/>
                </a:lnTo>
                <a:lnTo>
                  <a:pt x="142875" y="28575"/>
                </a:lnTo>
                <a:lnTo>
                  <a:pt x="142875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52400" y="38100"/>
                </a:lnTo>
                <a:lnTo>
                  <a:pt x="142875" y="66675"/>
                </a:lnTo>
                <a:lnTo>
                  <a:pt x="133350" y="104775"/>
                </a:lnTo>
                <a:lnTo>
                  <a:pt x="123825" y="152400"/>
                </a:lnTo>
                <a:lnTo>
                  <a:pt x="114300" y="209550"/>
                </a:lnTo>
                <a:lnTo>
                  <a:pt x="95250" y="266700"/>
                </a:lnTo>
                <a:lnTo>
                  <a:pt x="76200" y="323850"/>
                </a:lnTo>
                <a:lnTo>
                  <a:pt x="66675" y="381000"/>
                </a:lnTo>
                <a:lnTo>
                  <a:pt x="47625" y="438150"/>
                </a:lnTo>
                <a:lnTo>
                  <a:pt x="38100" y="495300"/>
                </a:lnTo>
                <a:lnTo>
                  <a:pt x="28575" y="533400"/>
                </a:lnTo>
                <a:lnTo>
                  <a:pt x="9525" y="561975"/>
                </a:lnTo>
                <a:lnTo>
                  <a:pt x="0" y="590550"/>
                </a:lnTo>
                <a:lnTo>
                  <a:pt x="0" y="590550"/>
                </a:lnTo>
                <a:lnTo>
                  <a:pt x="0" y="590550"/>
                </a:lnTo>
                <a:lnTo>
                  <a:pt x="0" y="581025"/>
                </a:lnTo>
                <a:lnTo>
                  <a:pt x="0" y="542925"/>
                </a:lnTo>
                <a:lnTo>
                  <a:pt x="0" y="514350"/>
                </a:lnTo>
                <a:lnTo>
                  <a:pt x="9525" y="476250"/>
                </a:lnTo>
                <a:lnTo>
                  <a:pt x="9525" y="447675"/>
                </a:lnTo>
                <a:lnTo>
                  <a:pt x="9525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2" name="Полилиния 381"/>
          <p:cNvSpPr/>
          <p:nvPr/>
        </p:nvSpPr>
        <p:spPr>
          <a:xfrm>
            <a:off x="10201275" y="3248025"/>
            <a:ext cx="200026" cy="190501"/>
          </a:xfrm>
          <a:custGeom>
            <a:avLst/>
            <a:gdLst/>
            <a:ahLst/>
            <a:cxnLst/>
            <a:rect l="0" t="0" r="0" b="0"/>
            <a:pathLst>
              <a:path w="200026" h="190501">
                <a:moveTo>
                  <a:pt x="0" y="190500"/>
                </a:moveTo>
                <a:lnTo>
                  <a:pt x="9525" y="171450"/>
                </a:lnTo>
                <a:lnTo>
                  <a:pt x="19050" y="152400"/>
                </a:lnTo>
                <a:lnTo>
                  <a:pt x="28575" y="114300"/>
                </a:lnTo>
                <a:lnTo>
                  <a:pt x="38100" y="85725"/>
                </a:lnTo>
                <a:lnTo>
                  <a:pt x="57150" y="47625"/>
                </a:lnTo>
                <a:lnTo>
                  <a:pt x="76200" y="28575"/>
                </a:lnTo>
                <a:lnTo>
                  <a:pt x="95250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80975" y="19050"/>
                </a:lnTo>
                <a:lnTo>
                  <a:pt x="190500" y="28575"/>
                </a:lnTo>
                <a:lnTo>
                  <a:pt x="200025" y="47625"/>
                </a:lnTo>
                <a:lnTo>
                  <a:pt x="200025" y="66675"/>
                </a:lnTo>
                <a:lnTo>
                  <a:pt x="200025" y="85725"/>
                </a:lnTo>
                <a:lnTo>
                  <a:pt x="180975" y="104775"/>
                </a:lnTo>
                <a:lnTo>
                  <a:pt x="161925" y="123825"/>
                </a:lnTo>
                <a:lnTo>
                  <a:pt x="133350" y="142875"/>
                </a:lnTo>
                <a:lnTo>
                  <a:pt x="114300" y="161925"/>
                </a:lnTo>
                <a:lnTo>
                  <a:pt x="85725" y="171450"/>
                </a:lnTo>
                <a:lnTo>
                  <a:pt x="66675" y="180975"/>
                </a:lnTo>
                <a:lnTo>
                  <a:pt x="57150" y="180975"/>
                </a:lnTo>
                <a:lnTo>
                  <a:pt x="5715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3" name="Полилиния 382"/>
          <p:cNvSpPr/>
          <p:nvPr/>
        </p:nvSpPr>
        <p:spPr>
          <a:xfrm>
            <a:off x="10420350" y="3381375"/>
            <a:ext cx="104776" cy="95251"/>
          </a:xfrm>
          <a:custGeom>
            <a:avLst/>
            <a:gdLst/>
            <a:ahLst/>
            <a:cxnLst/>
            <a:rect l="0" t="0" r="0" b="0"/>
            <a:pathLst>
              <a:path w="104776" h="95251">
                <a:moveTo>
                  <a:pt x="28575" y="66675"/>
                </a:moveTo>
                <a:lnTo>
                  <a:pt x="28575" y="66675"/>
                </a:lnTo>
                <a:lnTo>
                  <a:pt x="28575" y="76200"/>
                </a:lnTo>
                <a:lnTo>
                  <a:pt x="28575" y="85725"/>
                </a:lnTo>
                <a:lnTo>
                  <a:pt x="38100" y="95250"/>
                </a:lnTo>
                <a:lnTo>
                  <a:pt x="38100" y="95250"/>
                </a:lnTo>
                <a:lnTo>
                  <a:pt x="47625" y="95250"/>
                </a:lnTo>
                <a:lnTo>
                  <a:pt x="57150" y="85725"/>
                </a:lnTo>
                <a:lnTo>
                  <a:pt x="66675" y="76200"/>
                </a:lnTo>
                <a:lnTo>
                  <a:pt x="85725" y="66675"/>
                </a:lnTo>
                <a:lnTo>
                  <a:pt x="95250" y="47625"/>
                </a:lnTo>
                <a:lnTo>
                  <a:pt x="104775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95250" y="0"/>
                </a:lnTo>
                <a:lnTo>
                  <a:pt x="76200" y="0"/>
                </a:lnTo>
                <a:lnTo>
                  <a:pt x="57150" y="9525"/>
                </a:lnTo>
                <a:lnTo>
                  <a:pt x="38100" y="28575"/>
                </a:lnTo>
                <a:lnTo>
                  <a:pt x="19050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4" name="Полилиния 383"/>
          <p:cNvSpPr/>
          <p:nvPr/>
        </p:nvSpPr>
        <p:spPr>
          <a:xfrm>
            <a:off x="10687050" y="3114675"/>
            <a:ext cx="238126" cy="295276"/>
          </a:xfrm>
          <a:custGeom>
            <a:avLst/>
            <a:gdLst/>
            <a:ahLst/>
            <a:cxnLst/>
            <a:rect l="0" t="0" r="0" b="0"/>
            <a:pathLst>
              <a:path w="238126" h="295276">
                <a:moveTo>
                  <a:pt x="66675" y="0"/>
                </a:move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28575"/>
                </a:lnTo>
                <a:lnTo>
                  <a:pt x="76200" y="66675"/>
                </a:lnTo>
                <a:lnTo>
                  <a:pt x="76200" y="95250"/>
                </a:lnTo>
                <a:lnTo>
                  <a:pt x="57150" y="142875"/>
                </a:lnTo>
                <a:lnTo>
                  <a:pt x="47625" y="180975"/>
                </a:lnTo>
                <a:lnTo>
                  <a:pt x="28575" y="219075"/>
                </a:lnTo>
                <a:lnTo>
                  <a:pt x="19050" y="247650"/>
                </a:lnTo>
                <a:lnTo>
                  <a:pt x="9525" y="276225"/>
                </a:lnTo>
                <a:lnTo>
                  <a:pt x="9525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9525" y="295275"/>
                </a:lnTo>
                <a:lnTo>
                  <a:pt x="19050" y="276225"/>
                </a:lnTo>
                <a:lnTo>
                  <a:pt x="28575" y="257175"/>
                </a:lnTo>
                <a:lnTo>
                  <a:pt x="47625" y="228600"/>
                </a:lnTo>
                <a:lnTo>
                  <a:pt x="76200" y="200025"/>
                </a:lnTo>
                <a:lnTo>
                  <a:pt x="95250" y="161925"/>
                </a:lnTo>
                <a:lnTo>
                  <a:pt x="123825" y="114300"/>
                </a:lnTo>
                <a:lnTo>
                  <a:pt x="152400" y="76200"/>
                </a:lnTo>
                <a:lnTo>
                  <a:pt x="180975" y="47625"/>
                </a:lnTo>
                <a:lnTo>
                  <a:pt x="209550" y="28575"/>
                </a:lnTo>
                <a:lnTo>
                  <a:pt x="228600" y="19050"/>
                </a:lnTo>
                <a:lnTo>
                  <a:pt x="238125" y="9525"/>
                </a:lnTo>
                <a:lnTo>
                  <a:pt x="2381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5" name="Полилиния 384"/>
          <p:cNvSpPr/>
          <p:nvPr/>
        </p:nvSpPr>
        <p:spPr>
          <a:xfrm>
            <a:off x="10820400" y="3314700"/>
            <a:ext cx="152401" cy="152401"/>
          </a:xfrm>
          <a:custGeom>
            <a:avLst/>
            <a:gdLst/>
            <a:ahLst/>
            <a:cxnLst/>
            <a:rect l="0" t="0" r="0" b="0"/>
            <a:pathLst>
              <a:path w="152401" h="152401">
                <a:moveTo>
                  <a:pt x="0" y="152400"/>
                </a:moveTo>
                <a:lnTo>
                  <a:pt x="0" y="152400"/>
                </a:lnTo>
                <a:lnTo>
                  <a:pt x="9525" y="152400"/>
                </a:lnTo>
                <a:lnTo>
                  <a:pt x="28575" y="142875"/>
                </a:lnTo>
                <a:lnTo>
                  <a:pt x="57150" y="133350"/>
                </a:lnTo>
                <a:lnTo>
                  <a:pt x="85725" y="123825"/>
                </a:lnTo>
                <a:lnTo>
                  <a:pt x="114300" y="104775"/>
                </a:lnTo>
                <a:lnTo>
                  <a:pt x="133350" y="85725"/>
                </a:lnTo>
                <a:lnTo>
                  <a:pt x="142875" y="66675"/>
                </a:lnTo>
                <a:lnTo>
                  <a:pt x="152400" y="47625"/>
                </a:lnTo>
                <a:lnTo>
                  <a:pt x="152400" y="28575"/>
                </a:lnTo>
                <a:lnTo>
                  <a:pt x="142875" y="9525"/>
                </a:lnTo>
                <a:lnTo>
                  <a:pt x="133350" y="0"/>
                </a:lnTo>
                <a:lnTo>
                  <a:pt x="114300" y="0"/>
                </a:lnTo>
                <a:lnTo>
                  <a:pt x="85725" y="19050"/>
                </a:lnTo>
                <a:lnTo>
                  <a:pt x="57150" y="38100"/>
                </a:lnTo>
                <a:lnTo>
                  <a:pt x="38100" y="66675"/>
                </a:lnTo>
                <a:lnTo>
                  <a:pt x="19050" y="85725"/>
                </a:lnTo>
                <a:lnTo>
                  <a:pt x="1905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6" name="Полилиния 385"/>
          <p:cNvSpPr/>
          <p:nvPr/>
        </p:nvSpPr>
        <p:spPr>
          <a:xfrm>
            <a:off x="5067300" y="4048125"/>
            <a:ext cx="295276" cy="419101"/>
          </a:xfrm>
          <a:custGeom>
            <a:avLst/>
            <a:gdLst/>
            <a:ahLst/>
            <a:cxnLst/>
            <a:rect l="0" t="0" r="0" b="0"/>
            <a:pathLst>
              <a:path w="295276" h="419101">
                <a:moveTo>
                  <a:pt x="76200" y="123825"/>
                </a:moveTo>
                <a:lnTo>
                  <a:pt x="66675" y="133350"/>
                </a:lnTo>
                <a:lnTo>
                  <a:pt x="66675" y="142875"/>
                </a:lnTo>
                <a:lnTo>
                  <a:pt x="57150" y="161925"/>
                </a:lnTo>
                <a:lnTo>
                  <a:pt x="47625" y="190500"/>
                </a:lnTo>
                <a:lnTo>
                  <a:pt x="47625" y="219075"/>
                </a:lnTo>
                <a:lnTo>
                  <a:pt x="47625" y="247650"/>
                </a:lnTo>
                <a:lnTo>
                  <a:pt x="38100" y="285750"/>
                </a:lnTo>
                <a:lnTo>
                  <a:pt x="38100" y="314325"/>
                </a:lnTo>
                <a:lnTo>
                  <a:pt x="38100" y="342900"/>
                </a:lnTo>
                <a:lnTo>
                  <a:pt x="47625" y="361950"/>
                </a:lnTo>
                <a:lnTo>
                  <a:pt x="57150" y="381000"/>
                </a:lnTo>
                <a:lnTo>
                  <a:pt x="66675" y="400050"/>
                </a:lnTo>
                <a:lnTo>
                  <a:pt x="76200" y="409575"/>
                </a:lnTo>
                <a:lnTo>
                  <a:pt x="95250" y="419100"/>
                </a:lnTo>
                <a:lnTo>
                  <a:pt x="104775" y="419100"/>
                </a:lnTo>
                <a:lnTo>
                  <a:pt x="123825" y="419100"/>
                </a:lnTo>
                <a:lnTo>
                  <a:pt x="152400" y="409575"/>
                </a:lnTo>
                <a:lnTo>
                  <a:pt x="171450" y="390525"/>
                </a:lnTo>
                <a:lnTo>
                  <a:pt x="190500" y="371475"/>
                </a:lnTo>
                <a:lnTo>
                  <a:pt x="219075" y="352425"/>
                </a:lnTo>
                <a:lnTo>
                  <a:pt x="228600" y="323850"/>
                </a:lnTo>
                <a:lnTo>
                  <a:pt x="247650" y="285750"/>
                </a:lnTo>
                <a:lnTo>
                  <a:pt x="266700" y="247650"/>
                </a:lnTo>
                <a:lnTo>
                  <a:pt x="276225" y="219075"/>
                </a:lnTo>
                <a:lnTo>
                  <a:pt x="285750" y="180975"/>
                </a:lnTo>
                <a:lnTo>
                  <a:pt x="295275" y="142875"/>
                </a:lnTo>
                <a:lnTo>
                  <a:pt x="295275" y="114300"/>
                </a:lnTo>
                <a:lnTo>
                  <a:pt x="295275" y="85725"/>
                </a:lnTo>
                <a:lnTo>
                  <a:pt x="285750" y="57150"/>
                </a:lnTo>
                <a:lnTo>
                  <a:pt x="276225" y="28575"/>
                </a:lnTo>
                <a:lnTo>
                  <a:pt x="266700" y="9525"/>
                </a:lnTo>
                <a:lnTo>
                  <a:pt x="247650" y="0"/>
                </a:lnTo>
                <a:lnTo>
                  <a:pt x="228600" y="0"/>
                </a:lnTo>
                <a:lnTo>
                  <a:pt x="200025" y="0"/>
                </a:lnTo>
                <a:lnTo>
                  <a:pt x="180975" y="9525"/>
                </a:lnTo>
                <a:lnTo>
                  <a:pt x="152400" y="19050"/>
                </a:lnTo>
                <a:lnTo>
                  <a:pt x="123825" y="38100"/>
                </a:lnTo>
                <a:lnTo>
                  <a:pt x="104775" y="66675"/>
                </a:lnTo>
                <a:lnTo>
                  <a:pt x="76200" y="85725"/>
                </a:lnTo>
                <a:lnTo>
                  <a:pt x="57150" y="123825"/>
                </a:lnTo>
                <a:lnTo>
                  <a:pt x="38100" y="152400"/>
                </a:lnTo>
                <a:lnTo>
                  <a:pt x="19050" y="190500"/>
                </a:lnTo>
                <a:lnTo>
                  <a:pt x="9525" y="219075"/>
                </a:lnTo>
                <a:lnTo>
                  <a:pt x="0" y="247650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7" name="Полилиния 386"/>
          <p:cNvSpPr/>
          <p:nvPr/>
        </p:nvSpPr>
        <p:spPr>
          <a:xfrm>
            <a:off x="5143500" y="4286250"/>
            <a:ext cx="123826" cy="247651"/>
          </a:xfrm>
          <a:custGeom>
            <a:avLst/>
            <a:gdLst/>
            <a:ahLst/>
            <a:cxnLst/>
            <a:rect l="0" t="0" r="0" b="0"/>
            <a:pathLst>
              <a:path w="123826" h="2476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19050" y="47625"/>
                </a:lnTo>
                <a:lnTo>
                  <a:pt x="28575" y="66675"/>
                </a:lnTo>
                <a:lnTo>
                  <a:pt x="38100" y="95250"/>
                </a:lnTo>
                <a:lnTo>
                  <a:pt x="47625" y="114300"/>
                </a:lnTo>
                <a:lnTo>
                  <a:pt x="57150" y="133350"/>
                </a:lnTo>
                <a:lnTo>
                  <a:pt x="66675" y="161925"/>
                </a:lnTo>
                <a:lnTo>
                  <a:pt x="85725" y="180975"/>
                </a:lnTo>
                <a:lnTo>
                  <a:pt x="95250" y="209550"/>
                </a:lnTo>
                <a:lnTo>
                  <a:pt x="104775" y="228600"/>
                </a:lnTo>
                <a:lnTo>
                  <a:pt x="114300" y="238125"/>
                </a:lnTo>
                <a:lnTo>
                  <a:pt x="123825" y="247650"/>
                </a:lnTo>
                <a:lnTo>
                  <a:pt x="12382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8" name="Полилиния 387"/>
          <p:cNvSpPr/>
          <p:nvPr/>
        </p:nvSpPr>
        <p:spPr>
          <a:xfrm>
            <a:off x="5391150" y="4314825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95250"/>
                </a:lnTo>
                <a:lnTo>
                  <a:pt x="19050" y="123825"/>
                </a:lnTo>
                <a:lnTo>
                  <a:pt x="19050" y="142875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09550"/>
                </a:lnTo>
                <a:lnTo>
                  <a:pt x="0" y="190500"/>
                </a:lnTo>
                <a:lnTo>
                  <a:pt x="9525" y="180975"/>
                </a:lnTo>
                <a:lnTo>
                  <a:pt x="9525" y="161925"/>
                </a:lnTo>
                <a:lnTo>
                  <a:pt x="19050" y="152400"/>
                </a:lnTo>
                <a:lnTo>
                  <a:pt x="19050" y="152400"/>
                </a:lnTo>
                <a:lnTo>
                  <a:pt x="28575" y="142875"/>
                </a:lnTo>
                <a:lnTo>
                  <a:pt x="38100" y="142875"/>
                </a:lnTo>
                <a:lnTo>
                  <a:pt x="38100" y="152400"/>
                </a:lnTo>
                <a:lnTo>
                  <a:pt x="47625" y="152400"/>
                </a:lnTo>
                <a:lnTo>
                  <a:pt x="57150" y="152400"/>
                </a:lnTo>
                <a:lnTo>
                  <a:pt x="66675" y="152400"/>
                </a:lnTo>
                <a:lnTo>
                  <a:pt x="85725" y="142875"/>
                </a:lnTo>
                <a:lnTo>
                  <a:pt x="95250" y="133350"/>
                </a:lnTo>
                <a:lnTo>
                  <a:pt x="104775" y="133350"/>
                </a:lnTo>
                <a:lnTo>
                  <a:pt x="114300" y="114300"/>
                </a:lnTo>
                <a:lnTo>
                  <a:pt x="133350" y="104775"/>
                </a:lnTo>
                <a:lnTo>
                  <a:pt x="133350" y="95250"/>
                </a:lnTo>
                <a:lnTo>
                  <a:pt x="142875" y="76200"/>
                </a:lnTo>
                <a:lnTo>
                  <a:pt x="152400" y="66675"/>
                </a:lnTo>
                <a:lnTo>
                  <a:pt x="152400" y="57150"/>
                </a:lnTo>
                <a:lnTo>
                  <a:pt x="152400" y="47625"/>
                </a:lnTo>
                <a:lnTo>
                  <a:pt x="152400" y="38100"/>
                </a:lnTo>
                <a:lnTo>
                  <a:pt x="152400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33350" y="38100"/>
                </a:lnTo>
                <a:lnTo>
                  <a:pt x="133350" y="57150"/>
                </a:lnTo>
                <a:lnTo>
                  <a:pt x="133350" y="66675"/>
                </a:lnTo>
                <a:lnTo>
                  <a:pt x="123825" y="85725"/>
                </a:lnTo>
                <a:lnTo>
                  <a:pt x="114300" y="114300"/>
                </a:lnTo>
                <a:lnTo>
                  <a:pt x="114300" y="133350"/>
                </a:lnTo>
                <a:lnTo>
                  <a:pt x="114300" y="152400"/>
                </a:lnTo>
                <a:lnTo>
                  <a:pt x="114300" y="180975"/>
                </a:lnTo>
                <a:lnTo>
                  <a:pt x="114300" y="200025"/>
                </a:lnTo>
                <a:lnTo>
                  <a:pt x="114300" y="219075"/>
                </a:lnTo>
                <a:lnTo>
                  <a:pt x="114300" y="228600"/>
                </a:lnTo>
                <a:lnTo>
                  <a:pt x="1143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" name="Полилиния 388"/>
          <p:cNvSpPr/>
          <p:nvPr/>
        </p:nvSpPr>
        <p:spPr>
          <a:xfrm>
            <a:off x="5676900" y="4276725"/>
            <a:ext cx="142876" cy="28576"/>
          </a:xfrm>
          <a:custGeom>
            <a:avLst/>
            <a:gdLst/>
            <a:ahLst/>
            <a:cxnLst/>
            <a:rect l="0" t="0" r="0" b="0"/>
            <a:pathLst>
              <a:path w="142876" h="28576">
                <a:moveTo>
                  <a:pt x="0" y="28575"/>
                </a:moveTo>
                <a:lnTo>
                  <a:pt x="0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0" name="Полилиния 389"/>
          <p:cNvSpPr/>
          <p:nvPr/>
        </p:nvSpPr>
        <p:spPr>
          <a:xfrm>
            <a:off x="5667375" y="436245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1" name="Полилиния 390"/>
          <p:cNvSpPr/>
          <p:nvPr/>
        </p:nvSpPr>
        <p:spPr>
          <a:xfrm>
            <a:off x="5934075" y="4048125"/>
            <a:ext cx="190501" cy="447676"/>
          </a:xfrm>
          <a:custGeom>
            <a:avLst/>
            <a:gdLst/>
            <a:ahLst/>
            <a:cxnLst/>
            <a:rect l="0" t="0" r="0" b="0"/>
            <a:pathLst>
              <a:path w="190501" h="447676">
                <a:moveTo>
                  <a:pt x="152400" y="0"/>
                </a:moveTo>
                <a:lnTo>
                  <a:pt x="142875" y="0"/>
                </a:lnTo>
                <a:lnTo>
                  <a:pt x="133350" y="9525"/>
                </a:lnTo>
                <a:lnTo>
                  <a:pt x="123825" y="38100"/>
                </a:lnTo>
                <a:lnTo>
                  <a:pt x="114300" y="66675"/>
                </a:lnTo>
                <a:lnTo>
                  <a:pt x="95250" y="104775"/>
                </a:lnTo>
                <a:lnTo>
                  <a:pt x="85725" y="142875"/>
                </a:lnTo>
                <a:lnTo>
                  <a:pt x="66675" y="190500"/>
                </a:lnTo>
                <a:lnTo>
                  <a:pt x="57150" y="238125"/>
                </a:lnTo>
                <a:lnTo>
                  <a:pt x="38100" y="285750"/>
                </a:lnTo>
                <a:lnTo>
                  <a:pt x="28575" y="333375"/>
                </a:lnTo>
                <a:lnTo>
                  <a:pt x="19050" y="371475"/>
                </a:lnTo>
                <a:lnTo>
                  <a:pt x="9525" y="400050"/>
                </a:lnTo>
                <a:lnTo>
                  <a:pt x="9525" y="428625"/>
                </a:lnTo>
                <a:lnTo>
                  <a:pt x="0" y="438150"/>
                </a:lnTo>
                <a:lnTo>
                  <a:pt x="0" y="447675"/>
                </a:lnTo>
                <a:lnTo>
                  <a:pt x="0" y="447675"/>
                </a:lnTo>
                <a:lnTo>
                  <a:pt x="0" y="447675"/>
                </a:lnTo>
                <a:lnTo>
                  <a:pt x="0" y="438150"/>
                </a:lnTo>
                <a:lnTo>
                  <a:pt x="0" y="419100"/>
                </a:lnTo>
                <a:lnTo>
                  <a:pt x="9525" y="390525"/>
                </a:lnTo>
                <a:lnTo>
                  <a:pt x="9525" y="361950"/>
                </a:lnTo>
                <a:lnTo>
                  <a:pt x="9525" y="333375"/>
                </a:lnTo>
                <a:lnTo>
                  <a:pt x="19050" y="285750"/>
                </a:lnTo>
                <a:lnTo>
                  <a:pt x="19050" y="247650"/>
                </a:lnTo>
                <a:lnTo>
                  <a:pt x="38100" y="209550"/>
                </a:lnTo>
                <a:lnTo>
                  <a:pt x="47625" y="171450"/>
                </a:lnTo>
                <a:lnTo>
                  <a:pt x="57150" y="133350"/>
                </a:lnTo>
                <a:lnTo>
                  <a:pt x="66675" y="95250"/>
                </a:lnTo>
                <a:lnTo>
                  <a:pt x="76200" y="66675"/>
                </a:lnTo>
                <a:lnTo>
                  <a:pt x="85725" y="47625"/>
                </a:lnTo>
                <a:lnTo>
                  <a:pt x="95250" y="28575"/>
                </a:lnTo>
                <a:lnTo>
                  <a:pt x="114300" y="9525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61925" y="28575"/>
                </a:lnTo>
                <a:lnTo>
                  <a:pt x="171450" y="47625"/>
                </a:lnTo>
                <a:lnTo>
                  <a:pt x="180975" y="76200"/>
                </a:lnTo>
                <a:lnTo>
                  <a:pt x="180975" y="104775"/>
                </a:lnTo>
                <a:lnTo>
                  <a:pt x="190500" y="142875"/>
                </a:lnTo>
                <a:lnTo>
                  <a:pt x="190500" y="171450"/>
                </a:lnTo>
                <a:lnTo>
                  <a:pt x="180975" y="209550"/>
                </a:lnTo>
                <a:lnTo>
                  <a:pt x="180975" y="238125"/>
                </a:lnTo>
                <a:lnTo>
                  <a:pt x="171450" y="266700"/>
                </a:lnTo>
                <a:lnTo>
                  <a:pt x="171450" y="295275"/>
                </a:lnTo>
                <a:lnTo>
                  <a:pt x="171450" y="314325"/>
                </a:lnTo>
                <a:lnTo>
                  <a:pt x="171450" y="333375"/>
                </a:lnTo>
                <a:lnTo>
                  <a:pt x="17145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2" name="Полилиния 391"/>
          <p:cNvSpPr/>
          <p:nvPr/>
        </p:nvSpPr>
        <p:spPr>
          <a:xfrm>
            <a:off x="5962650" y="4276725"/>
            <a:ext cx="123826" cy="1"/>
          </a:xfrm>
          <a:custGeom>
            <a:avLst/>
            <a:gdLst/>
            <a:ahLst/>
            <a:cxnLst/>
            <a:rect l="0" t="0" r="0" b="0"/>
            <a:pathLst>
              <a:path w="1238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3" name="Полилиния 392"/>
          <p:cNvSpPr/>
          <p:nvPr/>
        </p:nvSpPr>
        <p:spPr>
          <a:xfrm>
            <a:off x="6276975" y="4238625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19050"/>
                </a:lnTo>
                <a:lnTo>
                  <a:pt x="1143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4" name="Полилиния 393"/>
          <p:cNvSpPr/>
          <p:nvPr/>
        </p:nvSpPr>
        <p:spPr>
          <a:xfrm>
            <a:off x="6334125" y="4143375"/>
            <a:ext cx="28576" cy="228601"/>
          </a:xfrm>
          <a:custGeom>
            <a:avLst/>
            <a:gdLst/>
            <a:ahLst/>
            <a:cxnLst/>
            <a:rect l="0" t="0" r="0" b="0"/>
            <a:pathLst>
              <a:path w="28576" h="228601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57150"/>
                </a:lnTo>
                <a:lnTo>
                  <a:pt x="9525" y="85725"/>
                </a:lnTo>
                <a:lnTo>
                  <a:pt x="9525" y="114300"/>
                </a:lnTo>
                <a:lnTo>
                  <a:pt x="0" y="152400"/>
                </a:lnTo>
                <a:lnTo>
                  <a:pt x="0" y="180975"/>
                </a:lnTo>
                <a:lnTo>
                  <a:pt x="0" y="20955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5" name="Полилиния 394"/>
          <p:cNvSpPr/>
          <p:nvPr/>
        </p:nvSpPr>
        <p:spPr>
          <a:xfrm>
            <a:off x="6515100" y="4038600"/>
            <a:ext cx="257176" cy="381001"/>
          </a:xfrm>
          <a:custGeom>
            <a:avLst/>
            <a:gdLst/>
            <a:ahLst/>
            <a:cxnLst/>
            <a:rect l="0" t="0" r="0" b="0"/>
            <a:pathLst>
              <a:path w="257176" h="381001">
                <a:moveTo>
                  <a:pt x="57150" y="85725"/>
                </a:moveTo>
                <a:lnTo>
                  <a:pt x="57150" y="85725"/>
                </a:lnTo>
                <a:lnTo>
                  <a:pt x="47625" y="95250"/>
                </a:lnTo>
                <a:lnTo>
                  <a:pt x="47625" y="104775"/>
                </a:lnTo>
                <a:lnTo>
                  <a:pt x="47625" y="133350"/>
                </a:lnTo>
                <a:lnTo>
                  <a:pt x="38100" y="161925"/>
                </a:lnTo>
                <a:lnTo>
                  <a:pt x="38100" y="200025"/>
                </a:lnTo>
                <a:lnTo>
                  <a:pt x="47625" y="238125"/>
                </a:lnTo>
                <a:lnTo>
                  <a:pt x="47625" y="276225"/>
                </a:lnTo>
                <a:lnTo>
                  <a:pt x="57150" y="314325"/>
                </a:lnTo>
                <a:lnTo>
                  <a:pt x="76200" y="342900"/>
                </a:lnTo>
                <a:lnTo>
                  <a:pt x="85725" y="361950"/>
                </a:lnTo>
                <a:lnTo>
                  <a:pt x="104775" y="371475"/>
                </a:lnTo>
                <a:lnTo>
                  <a:pt x="123825" y="381000"/>
                </a:lnTo>
                <a:lnTo>
                  <a:pt x="142875" y="371475"/>
                </a:lnTo>
                <a:lnTo>
                  <a:pt x="161925" y="361950"/>
                </a:lnTo>
                <a:lnTo>
                  <a:pt x="180975" y="342900"/>
                </a:lnTo>
                <a:lnTo>
                  <a:pt x="200025" y="323850"/>
                </a:lnTo>
                <a:lnTo>
                  <a:pt x="219075" y="295275"/>
                </a:lnTo>
                <a:lnTo>
                  <a:pt x="228600" y="257175"/>
                </a:lnTo>
                <a:lnTo>
                  <a:pt x="247650" y="219075"/>
                </a:lnTo>
                <a:lnTo>
                  <a:pt x="257175" y="180975"/>
                </a:lnTo>
                <a:lnTo>
                  <a:pt x="257175" y="142875"/>
                </a:lnTo>
                <a:lnTo>
                  <a:pt x="257175" y="104775"/>
                </a:lnTo>
                <a:lnTo>
                  <a:pt x="257175" y="66675"/>
                </a:lnTo>
                <a:lnTo>
                  <a:pt x="247650" y="38100"/>
                </a:lnTo>
                <a:lnTo>
                  <a:pt x="228600" y="19050"/>
                </a:lnTo>
                <a:lnTo>
                  <a:pt x="209550" y="0"/>
                </a:lnTo>
                <a:lnTo>
                  <a:pt x="190500" y="0"/>
                </a:lnTo>
                <a:lnTo>
                  <a:pt x="161925" y="0"/>
                </a:lnTo>
                <a:lnTo>
                  <a:pt x="142875" y="0"/>
                </a:lnTo>
                <a:lnTo>
                  <a:pt x="114300" y="9525"/>
                </a:lnTo>
                <a:lnTo>
                  <a:pt x="95250" y="28575"/>
                </a:lnTo>
                <a:lnTo>
                  <a:pt x="66675" y="47625"/>
                </a:lnTo>
                <a:lnTo>
                  <a:pt x="47625" y="76200"/>
                </a:lnTo>
                <a:lnTo>
                  <a:pt x="28575" y="104775"/>
                </a:lnTo>
                <a:lnTo>
                  <a:pt x="9525" y="142875"/>
                </a:lnTo>
                <a:lnTo>
                  <a:pt x="9525" y="171450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6" name="Полилиния 395"/>
          <p:cNvSpPr/>
          <p:nvPr/>
        </p:nvSpPr>
        <p:spPr>
          <a:xfrm>
            <a:off x="6619875" y="4191000"/>
            <a:ext cx="95251" cy="266701"/>
          </a:xfrm>
          <a:custGeom>
            <a:avLst/>
            <a:gdLst/>
            <a:ahLst/>
            <a:cxnLst/>
            <a:rect l="0" t="0" r="0" b="0"/>
            <a:pathLst>
              <a:path w="95251" h="26670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9525" y="76200"/>
                </a:lnTo>
                <a:lnTo>
                  <a:pt x="9525" y="104775"/>
                </a:lnTo>
                <a:lnTo>
                  <a:pt x="19050" y="133350"/>
                </a:lnTo>
                <a:lnTo>
                  <a:pt x="28575" y="161925"/>
                </a:lnTo>
                <a:lnTo>
                  <a:pt x="47625" y="190500"/>
                </a:lnTo>
                <a:lnTo>
                  <a:pt x="57150" y="219075"/>
                </a:lnTo>
                <a:lnTo>
                  <a:pt x="76200" y="238125"/>
                </a:lnTo>
                <a:lnTo>
                  <a:pt x="95250" y="257175"/>
                </a:lnTo>
                <a:lnTo>
                  <a:pt x="95250" y="266700"/>
                </a:lnTo>
                <a:lnTo>
                  <a:pt x="952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7" name="Полилиния 396"/>
          <p:cNvSpPr/>
          <p:nvPr/>
        </p:nvSpPr>
        <p:spPr>
          <a:xfrm>
            <a:off x="6829425" y="4314825"/>
            <a:ext cx="95251" cy="171451"/>
          </a:xfrm>
          <a:custGeom>
            <a:avLst/>
            <a:gdLst/>
            <a:ahLst/>
            <a:cxnLst/>
            <a:rect l="0" t="0" r="0" b="0"/>
            <a:pathLst>
              <a:path w="95251" h="1714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9525" y="38100"/>
                </a:lnTo>
                <a:lnTo>
                  <a:pt x="19050" y="57150"/>
                </a:lnTo>
                <a:lnTo>
                  <a:pt x="28575" y="76200"/>
                </a:lnTo>
                <a:lnTo>
                  <a:pt x="38100" y="95250"/>
                </a:lnTo>
                <a:lnTo>
                  <a:pt x="57150" y="114300"/>
                </a:lnTo>
                <a:lnTo>
                  <a:pt x="66675" y="133350"/>
                </a:lnTo>
                <a:lnTo>
                  <a:pt x="76200" y="152400"/>
                </a:lnTo>
                <a:lnTo>
                  <a:pt x="85725" y="161925"/>
                </a:lnTo>
                <a:lnTo>
                  <a:pt x="95250" y="171450"/>
                </a:lnTo>
                <a:lnTo>
                  <a:pt x="9525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8" name="Полилиния 397"/>
          <p:cNvSpPr/>
          <p:nvPr/>
        </p:nvSpPr>
        <p:spPr>
          <a:xfrm>
            <a:off x="6819900" y="4286250"/>
            <a:ext cx="123826" cy="219076"/>
          </a:xfrm>
          <a:custGeom>
            <a:avLst/>
            <a:gdLst/>
            <a:ahLst/>
            <a:cxnLst/>
            <a:rect l="0" t="0" r="0" b="0"/>
            <a:pathLst>
              <a:path w="123826" h="219076">
                <a:moveTo>
                  <a:pt x="123825" y="0"/>
                </a:moveTo>
                <a:lnTo>
                  <a:pt x="114300" y="9525"/>
                </a:lnTo>
                <a:lnTo>
                  <a:pt x="114300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85725" y="38100"/>
                </a:lnTo>
                <a:lnTo>
                  <a:pt x="76200" y="66675"/>
                </a:lnTo>
                <a:lnTo>
                  <a:pt x="57150" y="95250"/>
                </a:lnTo>
                <a:lnTo>
                  <a:pt x="38100" y="123825"/>
                </a:lnTo>
                <a:lnTo>
                  <a:pt x="28575" y="152400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9" name="Полилиния 398"/>
          <p:cNvSpPr/>
          <p:nvPr/>
        </p:nvSpPr>
        <p:spPr>
          <a:xfrm>
            <a:off x="7048500" y="4257675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0" y="28575"/>
                </a:moveTo>
                <a:lnTo>
                  <a:pt x="0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0" name="Полилиния 399"/>
          <p:cNvSpPr/>
          <p:nvPr/>
        </p:nvSpPr>
        <p:spPr>
          <a:xfrm>
            <a:off x="7058025" y="437197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1" name="Полилиния 400"/>
          <p:cNvSpPr/>
          <p:nvPr/>
        </p:nvSpPr>
        <p:spPr>
          <a:xfrm>
            <a:off x="7343775" y="4038600"/>
            <a:ext cx="200026" cy="371476"/>
          </a:xfrm>
          <a:custGeom>
            <a:avLst/>
            <a:gdLst/>
            <a:ahLst/>
            <a:cxnLst/>
            <a:rect l="0" t="0" r="0" b="0"/>
            <a:pathLst>
              <a:path w="200026" h="371476">
                <a:moveTo>
                  <a:pt x="190500" y="19050"/>
                </a:moveTo>
                <a:lnTo>
                  <a:pt x="190500" y="28575"/>
                </a:lnTo>
                <a:lnTo>
                  <a:pt x="190500" y="28575"/>
                </a:lnTo>
                <a:lnTo>
                  <a:pt x="190500" y="28575"/>
                </a:lnTo>
                <a:lnTo>
                  <a:pt x="200025" y="28575"/>
                </a:lnTo>
                <a:lnTo>
                  <a:pt x="200025" y="28575"/>
                </a:lnTo>
                <a:lnTo>
                  <a:pt x="200025" y="28575"/>
                </a:lnTo>
                <a:lnTo>
                  <a:pt x="200025" y="28575"/>
                </a:lnTo>
                <a:lnTo>
                  <a:pt x="200025" y="28575"/>
                </a:lnTo>
                <a:lnTo>
                  <a:pt x="200025" y="19050"/>
                </a:lnTo>
                <a:lnTo>
                  <a:pt x="190500" y="9525"/>
                </a:lnTo>
                <a:lnTo>
                  <a:pt x="180975" y="9525"/>
                </a:lnTo>
                <a:lnTo>
                  <a:pt x="171450" y="0"/>
                </a:lnTo>
                <a:lnTo>
                  <a:pt x="161925" y="0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9525"/>
                </a:lnTo>
                <a:lnTo>
                  <a:pt x="104775" y="19050"/>
                </a:lnTo>
                <a:lnTo>
                  <a:pt x="95250" y="38100"/>
                </a:lnTo>
                <a:lnTo>
                  <a:pt x="76200" y="66675"/>
                </a:lnTo>
                <a:lnTo>
                  <a:pt x="57150" y="95250"/>
                </a:lnTo>
                <a:lnTo>
                  <a:pt x="38100" y="123825"/>
                </a:lnTo>
                <a:lnTo>
                  <a:pt x="28575" y="161925"/>
                </a:lnTo>
                <a:lnTo>
                  <a:pt x="9525" y="190500"/>
                </a:lnTo>
                <a:lnTo>
                  <a:pt x="0" y="228600"/>
                </a:lnTo>
                <a:lnTo>
                  <a:pt x="0" y="266700"/>
                </a:lnTo>
                <a:lnTo>
                  <a:pt x="0" y="295275"/>
                </a:lnTo>
                <a:lnTo>
                  <a:pt x="9525" y="323850"/>
                </a:lnTo>
                <a:lnTo>
                  <a:pt x="19050" y="342900"/>
                </a:lnTo>
                <a:lnTo>
                  <a:pt x="38100" y="352425"/>
                </a:lnTo>
                <a:lnTo>
                  <a:pt x="47625" y="361950"/>
                </a:lnTo>
                <a:lnTo>
                  <a:pt x="66675" y="361950"/>
                </a:lnTo>
                <a:lnTo>
                  <a:pt x="85725" y="352425"/>
                </a:lnTo>
                <a:lnTo>
                  <a:pt x="104775" y="342900"/>
                </a:lnTo>
                <a:lnTo>
                  <a:pt x="123825" y="333375"/>
                </a:lnTo>
                <a:lnTo>
                  <a:pt x="133350" y="314325"/>
                </a:lnTo>
                <a:lnTo>
                  <a:pt x="152400" y="295275"/>
                </a:lnTo>
                <a:lnTo>
                  <a:pt x="171450" y="266700"/>
                </a:lnTo>
                <a:lnTo>
                  <a:pt x="171450" y="247650"/>
                </a:lnTo>
                <a:lnTo>
                  <a:pt x="180975" y="228600"/>
                </a:lnTo>
                <a:lnTo>
                  <a:pt x="180975" y="209550"/>
                </a:lnTo>
                <a:lnTo>
                  <a:pt x="171450" y="200025"/>
                </a:lnTo>
                <a:lnTo>
                  <a:pt x="161925" y="190500"/>
                </a:lnTo>
                <a:lnTo>
                  <a:pt x="152400" y="180975"/>
                </a:lnTo>
                <a:lnTo>
                  <a:pt x="133350" y="190500"/>
                </a:lnTo>
                <a:lnTo>
                  <a:pt x="114300" y="200025"/>
                </a:lnTo>
                <a:lnTo>
                  <a:pt x="95250" y="219075"/>
                </a:lnTo>
                <a:lnTo>
                  <a:pt x="76200" y="238125"/>
                </a:lnTo>
                <a:lnTo>
                  <a:pt x="57150" y="257175"/>
                </a:lnTo>
                <a:lnTo>
                  <a:pt x="47625" y="276225"/>
                </a:lnTo>
                <a:lnTo>
                  <a:pt x="38100" y="304800"/>
                </a:lnTo>
                <a:lnTo>
                  <a:pt x="38100" y="323850"/>
                </a:lnTo>
                <a:lnTo>
                  <a:pt x="38100" y="342900"/>
                </a:lnTo>
                <a:lnTo>
                  <a:pt x="47625" y="361950"/>
                </a:lnTo>
                <a:lnTo>
                  <a:pt x="66675" y="371475"/>
                </a:lnTo>
                <a:lnTo>
                  <a:pt x="85725" y="371475"/>
                </a:lnTo>
                <a:lnTo>
                  <a:pt x="95250" y="371475"/>
                </a:lnTo>
                <a:lnTo>
                  <a:pt x="9525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2" name="Полилиния 401"/>
          <p:cNvSpPr/>
          <p:nvPr/>
        </p:nvSpPr>
        <p:spPr>
          <a:xfrm>
            <a:off x="7639050" y="4086225"/>
            <a:ext cx="76201" cy="542926"/>
          </a:xfrm>
          <a:custGeom>
            <a:avLst/>
            <a:gdLst/>
            <a:ahLst/>
            <a:cxnLst/>
            <a:rect l="0" t="0" r="0" b="0"/>
            <a:pathLst>
              <a:path w="76201" h="542926">
                <a:moveTo>
                  <a:pt x="57150" y="28575"/>
                </a:moveTo>
                <a:lnTo>
                  <a:pt x="57150" y="28575"/>
                </a:lnTo>
                <a:lnTo>
                  <a:pt x="57150" y="19050"/>
                </a:lnTo>
                <a:lnTo>
                  <a:pt x="66675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28575"/>
                </a:lnTo>
                <a:lnTo>
                  <a:pt x="57150" y="57150"/>
                </a:lnTo>
                <a:lnTo>
                  <a:pt x="47625" y="85725"/>
                </a:lnTo>
                <a:lnTo>
                  <a:pt x="38100" y="123825"/>
                </a:lnTo>
                <a:lnTo>
                  <a:pt x="38100" y="161925"/>
                </a:lnTo>
                <a:lnTo>
                  <a:pt x="28575" y="200025"/>
                </a:lnTo>
                <a:lnTo>
                  <a:pt x="28575" y="257175"/>
                </a:lnTo>
                <a:lnTo>
                  <a:pt x="19050" y="304800"/>
                </a:lnTo>
                <a:lnTo>
                  <a:pt x="19050" y="352425"/>
                </a:lnTo>
                <a:lnTo>
                  <a:pt x="9525" y="400050"/>
                </a:lnTo>
                <a:lnTo>
                  <a:pt x="9525" y="447675"/>
                </a:lnTo>
                <a:lnTo>
                  <a:pt x="9525" y="485775"/>
                </a:lnTo>
                <a:lnTo>
                  <a:pt x="9525" y="514350"/>
                </a:lnTo>
                <a:lnTo>
                  <a:pt x="0" y="533400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3" name="Полилиния 402"/>
          <p:cNvSpPr/>
          <p:nvPr/>
        </p:nvSpPr>
        <p:spPr>
          <a:xfrm>
            <a:off x="7658100" y="4124325"/>
            <a:ext cx="133351" cy="152401"/>
          </a:xfrm>
          <a:custGeom>
            <a:avLst/>
            <a:gdLst/>
            <a:ahLst/>
            <a:cxnLst/>
            <a:rect l="0" t="0" r="0" b="0"/>
            <a:pathLst>
              <a:path w="133351" h="152401">
                <a:moveTo>
                  <a:pt x="0" y="66675"/>
                </a:moveTo>
                <a:lnTo>
                  <a:pt x="0" y="57150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19050"/>
                </a:lnTo>
                <a:lnTo>
                  <a:pt x="123825" y="28575"/>
                </a:lnTo>
                <a:lnTo>
                  <a:pt x="133350" y="47625"/>
                </a:lnTo>
                <a:lnTo>
                  <a:pt x="133350" y="66675"/>
                </a:lnTo>
                <a:lnTo>
                  <a:pt x="133350" y="85725"/>
                </a:lnTo>
                <a:lnTo>
                  <a:pt x="123825" y="104775"/>
                </a:lnTo>
                <a:lnTo>
                  <a:pt x="114300" y="123825"/>
                </a:lnTo>
                <a:lnTo>
                  <a:pt x="95250" y="133350"/>
                </a:lnTo>
                <a:lnTo>
                  <a:pt x="76200" y="142875"/>
                </a:lnTo>
                <a:lnTo>
                  <a:pt x="57150" y="152400"/>
                </a:lnTo>
                <a:lnTo>
                  <a:pt x="38100" y="152400"/>
                </a:lnTo>
                <a:lnTo>
                  <a:pt x="28575" y="152400"/>
                </a:lnTo>
                <a:lnTo>
                  <a:pt x="2857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4" name="Полилиния 403"/>
          <p:cNvSpPr/>
          <p:nvPr/>
        </p:nvSpPr>
        <p:spPr>
          <a:xfrm>
            <a:off x="7781925" y="4191000"/>
            <a:ext cx="133351" cy="123826"/>
          </a:xfrm>
          <a:custGeom>
            <a:avLst/>
            <a:gdLst/>
            <a:ahLst/>
            <a:cxnLst/>
            <a:rect l="0" t="0" r="0" b="0"/>
            <a:pathLst>
              <a:path w="133351" h="123826">
                <a:moveTo>
                  <a:pt x="28575" y="47625"/>
                </a:moveTo>
                <a:lnTo>
                  <a:pt x="28575" y="47625"/>
                </a:lnTo>
                <a:lnTo>
                  <a:pt x="28575" y="66675"/>
                </a:lnTo>
                <a:lnTo>
                  <a:pt x="38100" y="76200"/>
                </a:lnTo>
                <a:lnTo>
                  <a:pt x="38100" y="95250"/>
                </a:lnTo>
                <a:lnTo>
                  <a:pt x="47625" y="114300"/>
                </a:lnTo>
                <a:lnTo>
                  <a:pt x="57150" y="123825"/>
                </a:lnTo>
                <a:lnTo>
                  <a:pt x="66675" y="123825"/>
                </a:lnTo>
                <a:lnTo>
                  <a:pt x="76200" y="123825"/>
                </a:lnTo>
                <a:lnTo>
                  <a:pt x="95250" y="114300"/>
                </a:lnTo>
                <a:lnTo>
                  <a:pt x="104775" y="104775"/>
                </a:lnTo>
                <a:lnTo>
                  <a:pt x="114300" y="95250"/>
                </a:lnTo>
                <a:lnTo>
                  <a:pt x="123825" y="76200"/>
                </a:lnTo>
                <a:lnTo>
                  <a:pt x="133350" y="66675"/>
                </a:lnTo>
                <a:lnTo>
                  <a:pt x="133350" y="47625"/>
                </a:lnTo>
                <a:lnTo>
                  <a:pt x="133350" y="28575"/>
                </a:lnTo>
                <a:lnTo>
                  <a:pt x="123825" y="19050"/>
                </a:lnTo>
                <a:lnTo>
                  <a:pt x="114300" y="9525"/>
                </a:lnTo>
                <a:lnTo>
                  <a:pt x="95250" y="0"/>
                </a:lnTo>
                <a:lnTo>
                  <a:pt x="76200" y="9525"/>
                </a:lnTo>
                <a:lnTo>
                  <a:pt x="57150" y="19050"/>
                </a:lnTo>
                <a:lnTo>
                  <a:pt x="38100" y="28575"/>
                </a:lnTo>
                <a:lnTo>
                  <a:pt x="28575" y="47625"/>
                </a:lnTo>
                <a:lnTo>
                  <a:pt x="19050" y="5715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5" name="Полилиния 404"/>
          <p:cNvSpPr/>
          <p:nvPr/>
        </p:nvSpPr>
        <p:spPr>
          <a:xfrm>
            <a:off x="8010525" y="3971925"/>
            <a:ext cx="190501" cy="361951"/>
          </a:xfrm>
          <a:custGeom>
            <a:avLst/>
            <a:gdLst/>
            <a:ahLst/>
            <a:cxnLst/>
            <a:rect l="0" t="0" r="0" b="0"/>
            <a:pathLst>
              <a:path w="190501" h="3619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0" y="95250"/>
                </a:lnTo>
                <a:lnTo>
                  <a:pt x="0" y="133350"/>
                </a:lnTo>
                <a:lnTo>
                  <a:pt x="0" y="171450"/>
                </a:lnTo>
                <a:lnTo>
                  <a:pt x="0" y="219075"/>
                </a:lnTo>
                <a:lnTo>
                  <a:pt x="0" y="266700"/>
                </a:lnTo>
                <a:lnTo>
                  <a:pt x="0" y="304800"/>
                </a:lnTo>
                <a:lnTo>
                  <a:pt x="0" y="333375"/>
                </a:lnTo>
                <a:lnTo>
                  <a:pt x="9525" y="352425"/>
                </a:lnTo>
                <a:lnTo>
                  <a:pt x="19050" y="361950"/>
                </a:lnTo>
                <a:lnTo>
                  <a:pt x="19050" y="361950"/>
                </a:lnTo>
                <a:lnTo>
                  <a:pt x="28575" y="361950"/>
                </a:lnTo>
                <a:lnTo>
                  <a:pt x="38100" y="352425"/>
                </a:lnTo>
                <a:lnTo>
                  <a:pt x="47625" y="333375"/>
                </a:lnTo>
                <a:lnTo>
                  <a:pt x="57150" y="314325"/>
                </a:lnTo>
                <a:lnTo>
                  <a:pt x="76200" y="285750"/>
                </a:lnTo>
                <a:lnTo>
                  <a:pt x="95250" y="247650"/>
                </a:lnTo>
                <a:lnTo>
                  <a:pt x="104775" y="209550"/>
                </a:lnTo>
                <a:lnTo>
                  <a:pt x="123825" y="161925"/>
                </a:lnTo>
                <a:lnTo>
                  <a:pt x="133350" y="123825"/>
                </a:lnTo>
                <a:lnTo>
                  <a:pt x="152400" y="85725"/>
                </a:lnTo>
                <a:lnTo>
                  <a:pt x="161925" y="66675"/>
                </a:lnTo>
                <a:lnTo>
                  <a:pt x="171450" y="47625"/>
                </a:lnTo>
                <a:lnTo>
                  <a:pt x="180975" y="38100"/>
                </a:lnTo>
                <a:lnTo>
                  <a:pt x="190500" y="28575"/>
                </a:lnTo>
                <a:lnTo>
                  <a:pt x="1905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6" name="Полилиния 405"/>
          <p:cNvSpPr/>
          <p:nvPr/>
        </p:nvSpPr>
        <p:spPr>
          <a:xfrm>
            <a:off x="8124825" y="4210050"/>
            <a:ext cx="142876" cy="152401"/>
          </a:xfrm>
          <a:custGeom>
            <a:avLst/>
            <a:gdLst/>
            <a:ahLst/>
            <a:cxnLst/>
            <a:rect l="0" t="0" r="0" b="0"/>
            <a:pathLst>
              <a:path w="142876" h="152401">
                <a:moveTo>
                  <a:pt x="19050" y="142875"/>
                </a:moveTo>
                <a:lnTo>
                  <a:pt x="19050" y="142875"/>
                </a:lnTo>
                <a:lnTo>
                  <a:pt x="28575" y="152400"/>
                </a:lnTo>
                <a:lnTo>
                  <a:pt x="47625" y="152400"/>
                </a:lnTo>
                <a:lnTo>
                  <a:pt x="57150" y="152400"/>
                </a:lnTo>
                <a:lnTo>
                  <a:pt x="76200" y="152400"/>
                </a:lnTo>
                <a:lnTo>
                  <a:pt x="85725" y="133350"/>
                </a:lnTo>
                <a:lnTo>
                  <a:pt x="104775" y="123825"/>
                </a:lnTo>
                <a:lnTo>
                  <a:pt x="123825" y="104775"/>
                </a:lnTo>
                <a:lnTo>
                  <a:pt x="133350" y="85725"/>
                </a:lnTo>
                <a:lnTo>
                  <a:pt x="142875" y="66675"/>
                </a:lnTo>
                <a:lnTo>
                  <a:pt x="142875" y="47625"/>
                </a:lnTo>
                <a:lnTo>
                  <a:pt x="142875" y="28575"/>
                </a:lnTo>
                <a:lnTo>
                  <a:pt x="123825" y="9525"/>
                </a:lnTo>
                <a:lnTo>
                  <a:pt x="114300" y="0"/>
                </a:lnTo>
                <a:lnTo>
                  <a:pt x="104775" y="0"/>
                </a:lnTo>
                <a:lnTo>
                  <a:pt x="85725" y="0"/>
                </a:lnTo>
                <a:lnTo>
                  <a:pt x="66675" y="0"/>
                </a:lnTo>
                <a:lnTo>
                  <a:pt x="47625" y="9525"/>
                </a:lnTo>
                <a:lnTo>
                  <a:pt x="38100" y="28575"/>
                </a:lnTo>
                <a:lnTo>
                  <a:pt x="19050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7" name="Полилиния 406"/>
          <p:cNvSpPr/>
          <p:nvPr/>
        </p:nvSpPr>
        <p:spPr>
          <a:xfrm>
            <a:off x="8410575" y="4143375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8" name="Полилиния 407"/>
          <p:cNvSpPr/>
          <p:nvPr/>
        </p:nvSpPr>
        <p:spPr>
          <a:xfrm>
            <a:off x="8477250" y="4048125"/>
            <a:ext cx="47626" cy="238126"/>
          </a:xfrm>
          <a:custGeom>
            <a:avLst/>
            <a:gdLst/>
            <a:ahLst/>
            <a:cxnLst/>
            <a:rect l="0" t="0" r="0" b="0"/>
            <a:pathLst>
              <a:path w="47626" h="238126">
                <a:moveTo>
                  <a:pt x="47625" y="0"/>
                </a:move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28575" y="95250"/>
                </a:lnTo>
                <a:lnTo>
                  <a:pt x="28575" y="133350"/>
                </a:lnTo>
                <a:lnTo>
                  <a:pt x="9525" y="180975"/>
                </a:lnTo>
                <a:lnTo>
                  <a:pt x="9525" y="209550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" name="Полилиния 408"/>
          <p:cNvSpPr/>
          <p:nvPr/>
        </p:nvSpPr>
        <p:spPr>
          <a:xfrm>
            <a:off x="8686800" y="3800475"/>
            <a:ext cx="142876" cy="342901"/>
          </a:xfrm>
          <a:custGeom>
            <a:avLst/>
            <a:gdLst/>
            <a:ahLst/>
            <a:cxnLst/>
            <a:rect l="0" t="0" r="0" b="0"/>
            <a:pathLst>
              <a:path w="142876" h="342901">
                <a:moveTo>
                  <a:pt x="123825" y="0"/>
                </a:moveTo>
                <a:lnTo>
                  <a:pt x="123825" y="9525"/>
                </a:lnTo>
                <a:lnTo>
                  <a:pt x="123825" y="19050"/>
                </a:lnTo>
                <a:lnTo>
                  <a:pt x="114300" y="38100"/>
                </a:lnTo>
                <a:lnTo>
                  <a:pt x="104775" y="66675"/>
                </a:lnTo>
                <a:lnTo>
                  <a:pt x="95250" y="95250"/>
                </a:lnTo>
                <a:lnTo>
                  <a:pt x="85725" y="114300"/>
                </a:lnTo>
                <a:lnTo>
                  <a:pt x="76200" y="142875"/>
                </a:lnTo>
                <a:lnTo>
                  <a:pt x="57150" y="171450"/>
                </a:lnTo>
                <a:lnTo>
                  <a:pt x="38100" y="180975"/>
                </a:lnTo>
                <a:lnTo>
                  <a:pt x="28575" y="200025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19075"/>
                </a:lnTo>
                <a:lnTo>
                  <a:pt x="0" y="209550"/>
                </a:lnTo>
                <a:lnTo>
                  <a:pt x="0" y="209550"/>
                </a:lnTo>
                <a:lnTo>
                  <a:pt x="0" y="190500"/>
                </a:lnTo>
                <a:lnTo>
                  <a:pt x="0" y="180975"/>
                </a:lnTo>
                <a:lnTo>
                  <a:pt x="9525" y="171450"/>
                </a:lnTo>
                <a:lnTo>
                  <a:pt x="28575" y="161925"/>
                </a:lnTo>
                <a:lnTo>
                  <a:pt x="47625" y="152400"/>
                </a:lnTo>
                <a:lnTo>
                  <a:pt x="66675" y="152400"/>
                </a:lnTo>
                <a:lnTo>
                  <a:pt x="76200" y="152400"/>
                </a:lnTo>
                <a:lnTo>
                  <a:pt x="104775" y="152400"/>
                </a:lnTo>
                <a:lnTo>
                  <a:pt x="114300" y="161925"/>
                </a:lnTo>
                <a:lnTo>
                  <a:pt x="123825" y="180975"/>
                </a:lnTo>
                <a:lnTo>
                  <a:pt x="133350" y="200025"/>
                </a:lnTo>
                <a:lnTo>
                  <a:pt x="142875" y="219075"/>
                </a:lnTo>
                <a:lnTo>
                  <a:pt x="142875" y="238125"/>
                </a:lnTo>
                <a:lnTo>
                  <a:pt x="142875" y="266700"/>
                </a:lnTo>
                <a:lnTo>
                  <a:pt x="133350" y="285750"/>
                </a:lnTo>
                <a:lnTo>
                  <a:pt x="123825" y="304800"/>
                </a:lnTo>
                <a:lnTo>
                  <a:pt x="104775" y="323850"/>
                </a:lnTo>
                <a:lnTo>
                  <a:pt x="85725" y="333375"/>
                </a:lnTo>
                <a:lnTo>
                  <a:pt x="76200" y="342900"/>
                </a:lnTo>
                <a:lnTo>
                  <a:pt x="66675" y="342900"/>
                </a:lnTo>
                <a:lnTo>
                  <a:pt x="6667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" name="Полилиния 409"/>
          <p:cNvSpPr/>
          <p:nvPr/>
        </p:nvSpPr>
        <p:spPr>
          <a:xfrm>
            <a:off x="8763000" y="3790950"/>
            <a:ext cx="123826" cy="38101"/>
          </a:xfrm>
          <a:custGeom>
            <a:avLst/>
            <a:gdLst/>
            <a:ahLst/>
            <a:cxnLst/>
            <a:rect l="0" t="0" r="0" b="0"/>
            <a:pathLst>
              <a:path w="123826" h="38101">
                <a:moveTo>
                  <a:pt x="0" y="38100"/>
                </a:moveTo>
                <a:lnTo>
                  <a:pt x="0" y="38100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19050"/>
                </a:lnTo>
                <a:lnTo>
                  <a:pt x="57150" y="9525"/>
                </a:lnTo>
                <a:lnTo>
                  <a:pt x="8572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1" name="Полилиния 410"/>
          <p:cNvSpPr/>
          <p:nvPr/>
        </p:nvSpPr>
        <p:spPr>
          <a:xfrm>
            <a:off x="8953500" y="3810000"/>
            <a:ext cx="104776" cy="295276"/>
          </a:xfrm>
          <a:custGeom>
            <a:avLst/>
            <a:gdLst/>
            <a:ahLst/>
            <a:cxnLst/>
            <a:rect l="0" t="0" r="0" b="0"/>
            <a:pathLst>
              <a:path w="104776" h="295276">
                <a:moveTo>
                  <a:pt x="0" y="190500"/>
                </a:moveTo>
                <a:lnTo>
                  <a:pt x="0" y="180975"/>
                </a:lnTo>
                <a:lnTo>
                  <a:pt x="0" y="180975"/>
                </a:lnTo>
                <a:lnTo>
                  <a:pt x="9525" y="171450"/>
                </a:lnTo>
                <a:lnTo>
                  <a:pt x="28575" y="161925"/>
                </a:lnTo>
                <a:lnTo>
                  <a:pt x="38100" y="142875"/>
                </a:lnTo>
                <a:lnTo>
                  <a:pt x="57150" y="123825"/>
                </a:lnTo>
                <a:lnTo>
                  <a:pt x="76200" y="95250"/>
                </a:lnTo>
                <a:lnTo>
                  <a:pt x="85725" y="76200"/>
                </a:lnTo>
                <a:lnTo>
                  <a:pt x="95250" y="57150"/>
                </a:lnTo>
                <a:lnTo>
                  <a:pt x="95250" y="38100"/>
                </a:lnTo>
                <a:lnTo>
                  <a:pt x="104775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9525"/>
                </a:lnTo>
                <a:lnTo>
                  <a:pt x="95250" y="9525"/>
                </a:lnTo>
                <a:lnTo>
                  <a:pt x="85725" y="28575"/>
                </a:lnTo>
                <a:lnTo>
                  <a:pt x="76200" y="47625"/>
                </a:lnTo>
                <a:lnTo>
                  <a:pt x="66675" y="76200"/>
                </a:lnTo>
                <a:lnTo>
                  <a:pt x="66675" y="104775"/>
                </a:lnTo>
                <a:lnTo>
                  <a:pt x="57150" y="133350"/>
                </a:lnTo>
                <a:lnTo>
                  <a:pt x="47625" y="161925"/>
                </a:lnTo>
                <a:lnTo>
                  <a:pt x="47625" y="190500"/>
                </a:lnTo>
                <a:lnTo>
                  <a:pt x="38100" y="219075"/>
                </a:lnTo>
                <a:lnTo>
                  <a:pt x="38100" y="247650"/>
                </a:lnTo>
                <a:lnTo>
                  <a:pt x="28575" y="276225"/>
                </a:lnTo>
                <a:lnTo>
                  <a:pt x="28575" y="295275"/>
                </a:lnTo>
                <a:lnTo>
                  <a:pt x="2857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2" name="Полилиния 411"/>
          <p:cNvSpPr/>
          <p:nvPr/>
        </p:nvSpPr>
        <p:spPr>
          <a:xfrm>
            <a:off x="8667750" y="4143375"/>
            <a:ext cx="476251" cy="66676"/>
          </a:xfrm>
          <a:custGeom>
            <a:avLst/>
            <a:gdLst/>
            <a:ahLst/>
            <a:cxnLst/>
            <a:rect l="0" t="0" r="0" b="0"/>
            <a:pathLst>
              <a:path w="476251" h="66676">
                <a:moveTo>
                  <a:pt x="0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57150"/>
                </a:lnTo>
                <a:lnTo>
                  <a:pt x="0" y="57150"/>
                </a:lnTo>
                <a:lnTo>
                  <a:pt x="9525" y="47625"/>
                </a:lnTo>
                <a:lnTo>
                  <a:pt x="28575" y="38100"/>
                </a:lnTo>
                <a:lnTo>
                  <a:pt x="57150" y="28575"/>
                </a:lnTo>
                <a:lnTo>
                  <a:pt x="85725" y="19050"/>
                </a:lnTo>
                <a:lnTo>
                  <a:pt x="114300" y="19050"/>
                </a:lnTo>
                <a:lnTo>
                  <a:pt x="152400" y="9525"/>
                </a:lnTo>
                <a:lnTo>
                  <a:pt x="190500" y="9525"/>
                </a:lnTo>
                <a:lnTo>
                  <a:pt x="228600" y="0"/>
                </a:lnTo>
                <a:lnTo>
                  <a:pt x="276225" y="0"/>
                </a:lnTo>
                <a:lnTo>
                  <a:pt x="314325" y="0"/>
                </a:lnTo>
                <a:lnTo>
                  <a:pt x="352425" y="0"/>
                </a:lnTo>
                <a:lnTo>
                  <a:pt x="390525" y="0"/>
                </a:lnTo>
                <a:lnTo>
                  <a:pt x="428625" y="9525"/>
                </a:lnTo>
                <a:lnTo>
                  <a:pt x="447675" y="9525"/>
                </a:lnTo>
                <a:lnTo>
                  <a:pt x="466725" y="9525"/>
                </a:lnTo>
                <a:lnTo>
                  <a:pt x="476250" y="9525"/>
                </a:lnTo>
                <a:lnTo>
                  <a:pt x="4762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3" name="Полилиния 412"/>
          <p:cNvSpPr/>
          <p:nvPr/>
        </p:nvSpPr>
        <p:spPr>
          <a:xfrm>
            <a:off x="8734425" y="4200525"/>
            <a:ext cx="304801" cy="333376"/>
          </a:xfrm>
          <a:custGeom>
            <a:avLst/>
            <a:gdLst/>
            <a:ahLst/>
            <a:cxnLst/>
            <a:rect l="0" t="0" r="0" b="0"/>
            <a:pathLst>
              <a:path w="304801" h="333376">
                <a:moveTo>
                  <a:pt x="123825" y="114300"/>
                </a:moveTo>
                <a:lnTo>
                  <a:pt x="114300" y="114300"/>
                </a:lnTo>
                <a:lnTo>
                  <a:pt x="114300" y="114300"/>
                </a:lnTo>
                <a:lnTo>
                  <a:pt x="104775" y="114300"/>
                </a:lnTo>
                <a:lnTo>
                  <a:pt x="95250" y="104775"/>
                </a:lnTo>
                <a:lnTo>
                  <a:pt x="85725" y="95250"/>
                </a:lnTo>
                <a:lnTo>
                  <a:pt x="85725" y="85725"/>
                </a:lnTo>
                <a:lnTo>
                  <a:pt x="85725" y="66675"/>
                </a:lnTo>
                <a:lnTo>
                  <a:pt x="85725" y="57150"/>
                </a:lnTo>
                <a:lnTo>
                  <a:pt x="95250" y="38100"/>
                </a:lnTo>
                <a:lnTo>
                  <a:pt x="104775" y="28575"/>
                </a:lnTo>
                <a:lnTo>
                  <a:pt x="114300" y="19050"/>
                </a:lnTo>
                <a:lnTo>
                  <a:pt x="123825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19050"/>
                </a:lnTo>
                <a:lnTo>
                  <a:pt x="180975" y="38100"/>
                </a:lnTo>
                <a:lnTo>
                  <a:pt x="190500" y="57150"/>
                </a:lnTo>
                <a:lnTo>
                  <a:pt x="190500" y="85725"/>
                </a:lnTo>
                <a:lnTo>
                  <a:pt x="190500" y="104775"/>
                </a:lnTo>
                <a:lnTo>
                  <a:pt x="190500" y="133350"/>
                </a:lnTo>
                <a:lnTo>
                  <a:pt x="180975" y="161925"/>
                </a:lnTo>
                <a:lnTo>
                  <a:pt x="171450" y="190500"/>
                </a:lnTo>
                <a:lnTo>
                  <a:pt x="152400" y="219075"/>
                </a:lnTo>
                <a:lnTo>
                  <a:pt x="133350" y="247650"/>
                </a:lnTo>
                <a:lnTo>
                  <a:pt x="114300" y="276225"/>
                </a:lnTo>
                <a:lnTo>
                  <a:pt x="95250" y="295275"/>
                </a:lnTo>
                <a:lnTo>
                  <a:pt x="76200" y="314325"/>
                </a:lnTo>
                <a:lnTo>
                  <a:pt x="57150" y="323850"/>
                </a:lnTo>
                <a:lnTo>
                  <a:pt x="38100" y="333375"/>
                </a:lnTo>
                <a:lnTo>
                  <a:pt x="28575" y="333375"/>
                </a:lnTo>
                <a:lnTo>
                  <a:pt x="9525" y="333375"/>
                </a:lnTo>
                <a:lnTo>
                  <a:pt x="9525" y="323850"/>
                </a:lnTo>
                <a:lnTo>
                  <a:pt x="0" y="323850"/>
                </a:lnTo>
                <a:lnTo>
                  <a:pt x="0" y="304800"/>
                </a:lnTo>
                <a:lnTo>
                  <a:pt x="0" y="285750"/>
                </a:lnTo>
                <a:lnTo>
                  <a:pt x="9525" y="266700"/>
                </a:lnTo>
                <a:lnTo>
                  <a:pt x="19050" y="257175"/>
                </a:lnTo>
                <a:lnTo>
                  <a:pt x="28575" y="247650"/>
                </a:lnTo>
                <a:lnTo>
                  <a:pt x="47625" y="238125"/>
                </a:lnTo>
                <a:lnTo>
                  <a:pt x="66675" y="228600"/>
                </a:lnTo>
                <a:lnTo>
                  <a:pt x="85725" y="238125"/>
                </a:lnTo>
                <a:lnTo>
                  <a:pt x="104775" y="238125"/>
                </a:lnTo>
                <a:lnTo>
                  <a:pt x="114300" y="247650"/>
                </a:lnTo>
                <a:lnTo>
                  <a:pt x="123825" y="266700"/>
                </a:lnTo>
                <a:lnTo>
                  <a:pt x="142875" y="276225"/>
                </a:lnTo>
                <a:lnTo>
                  <a:pt x="152400" y="295275"/>
                </a:lnTo>
                <a:lnTo>
                  <a:pt x="171450" y="304800"/>
                </a:lnTo>
                <a:lnTo>
                  <a:pt x="180975" y="323850"/>
                </a:lnTo>
                <a:lnTo>
                  <a:pt x="190500" y="333375"/>
                </a:lnTo>
                <a:lnTo>
                  <a:pt x="209550" y="333375"/>
                </a:lnTo>
                <a:lnTo>
                  <a:pt x="219075" y="333375"/>
                </a:lnTo>
                <a:lnTo>
                  <a:pt x="228600" y="333375"/>
                </a:lnTo>
                <a:lnTo>
                  <a:pt x="247650" y="333375"/>
                </a:lnTo>
                <a:lnTo>
                  <a:pt x="266700" y="314325"/>
                </a:lnTo>
                <a:lnTo>
                  <a:pt x="285750" y="304800"/>
                </a:lnTo>
                <a:lnTo>
                  <a:pt x="295275" y="295275"/>
                </a:lnTo>
                <a:lnTo>
                  <a:pt x="304800" y="285750"/>
                </a:lnTo>
                <a:lnTo>
                  <a:pt x="30480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4" name="Полилиния 413"/>
          <p:cNvSpPr/>
          <p:nvPr/>
        </p:nvSpPr>
        <p:spPr>
          <a:xfrm>
            <a:off x="9248775" y="3971925"/>
            <a:ext cx="123826" cy="742951"/>
          </a:xfrm>
          <a:custGeom>
            <a:avLst/>
            <a:gdLst/>
            <a:ahLst/>
            <a:cxnLst/>
            <a:rect l="0" t="0" r="0" b="0"/>
            <a:pathLst>
              <a:path w="123826" h="742951">
                <a:moveTo>
                  <a:pt x="123825" y="0"/>
                </a:move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23825" y="28575"/>
                </a:lnTo>
                <a:lnTo>
                  <a:pt x="123825" y="47625"/>
                </a:lnTo>
                <a:lnTo>
                  <a:pt x="114300" y="76200"/>
                </a:lnTo>
                <a:lnTo>
                  <a:pt x="104775" y="104775"/>
                </a:lnTo>
                <a:lnTo>
                  <a:pt x="104775" y="142875"/>
                </a:lnTo>
                <a:lnTo>
                  <a:pt x="95250" y="190500"/>
                </a:lnTo>
                <a:lnTo>
                  <a:pt x="85725" y="238125"/>
                </a:lnTo>
                <a:lnTo>
                  <a:pt x="85725" y="285750"/>
                </a:lnTo>
                <a:lnTo>
                  <a:pt x="76200" y="342900"/>
                </a:lnTo>
                <a:lnTo>
                  <a:pt x="76200" y="400050"/>
                </a:lnTo>
                <a:lnTo>
                  <a:pt x="66675" y="457200"/>
                </a:lnTo>
                <a:lnTo>
                  <a:pt x="57150" y="514350"/>
                </a:lnTo>
                <a:lnTo>
                  <a:pt x="47625" y="561975"/>
                </a:lnTo>
                <a:lnTo>
                  <a:pt x="38100" y="619125"/>
                </a:lnTo>
                <a:lnTo>
                  <a:pt x="28575" y="657225"/>
                </a:lnTo>
                <a:lnTo>
                  <a:pt x="28575" y="695325"/>
                </a:lnTo>
                <a:lnTo>
                  <a:pt x="19050" y="723900"/>
                </a:lnTo>
                <a:lnTo>
                  <a:pt x="9525" y="733425"/>
                </a:lnTo>
                <a:lnTo>
                  <a:pt x="9525" y="742950"/>
                </a:lnTo>
                <a:lnTo>
                  <a:pt x="0" y="742950"/>
                </a:lnTo>
                <a:lnTo>
                  <a:pt x="0" y="742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5" name="Полилиния 414"/>
          <p:cNvSpPr/>
          <p:nvPr/>
        </p:nvSpPr>
        <p:spPr>
          <a:xfrm>
            <a:off x="9267825" y="4029075"/>
            <a:ext cx="200026" cy="161926"/>
          </a:xfrm>
          <a:custGeom>
            <a:avLst/>
            <a:gdLst/>
            <a:ahLst/>
            <a:cxnLst/>
            <a:rect l="0" t="0" r="0" b="0"/>
            <a:pathLst>
              <a:path w="200026" h="161926">
                <a:moveTo>
                  <a:pt x="0" y="104775"/>
                </a:moveTo>
                <a:lnTo>
                  <a:pt x="0" y="95250"/>
                </a:lnTo>
                <a:lnTo>
                  <a:pt x="9525" y="85725"/>
                </a:lnTo>
                <a:lnTo>
                  <a:pt x="19050" y="57150"/>
                </a:lnTo>
                <a:lnTo>
                  <a:pt x="38100" y="38100"/>
                </a:lnTo>
                <a:lnTo>
                  <a:pt x="57150" y="19050"/>
                </a:lnTo>
                <a:lnTo>
                  <a:pt x="85725" y="9525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80975" y="28575"/>
                </a:lnTo>
                <a:lnTo>
                  <a:pt x="190500" y="38100"/>
                </a:lnTo>
                <a:lnTo>
                  <a:pt x="200025" y="57150"/>
                </a:lnTo>
                <a:lnTo>
                  <a:pt x="200025" y="76200"/>
                </a:lnTo>
                <a:lnTo>
                  <a:pt x="190500" y="95250"/>
                </a:lnTo>
                <a:lnTo>
                  <a:pt x="180975" y="114300"/>
                </a:lnTo>
                <a:lnTo>
                  <a:pt x="161925" y="123825"/>
                </a:lnTo>
                <a:lnTo>
                  <a:pt x="142875" y="142875"/>
                </a:lnTo>
                <a:lnTo>
                  <a:pt x="114300" y="152400"/>
                </a:lnTo>
                <a:lnTo>
                  <a:pt x="104775" y="161925"/>
                </a:lnTo>
                <a:lnTo>
                  <a:pt x="85725" y="161925"/>
                </a:lnTo>
                <a:lnTo>
                  <a:pt x="857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6" name="Полилиния 415"/>
          <p:cNvSpPr/>
          <p:nvPr/>
        </p:nvSpPr>
        <p:spPr>
          <a:xfrm>
            <a:off x="9477375" y="4143375"/>
            <a:ext cx="114301" cy="152401"/>
          </a:xfrm>
          <a:custGeom>
            <a:avLst/>
            <a:gdLst/>
            <a:ahLst/>
            <a:cxnLst/>
            <a:rect l="0" t="0" r="0" b="0"/>
            <a:pathLst>
              <a:path w="114301" h="152401">
                <a:moveTo>
                  <a:pt x="47625" y="104775"/>
                </a:moveTo>
                <a:lnTo>
                  <a:pt x="47625" y="104775"/>
                </a:lnTo>
                <a:lnTo>
                  <a:pt x="47625" y="114300"/>
                </a:lnTo>
                <a:lnTo>
                  <a:pt x="47625" y="133350"/>
                </a:lnTo>
                <a:lnTo>
                  <a:pt x="57150" y="142875"/>
                </a:lnTo>
                <a:lnTo>
                  <a:pt x="57150" y="152400"/>
                </a:lnTo>
                <a:lnTo>
                  <a:pt x="66675" y="152400"/>
                </a:lnTo>
                <a:lnTo>
                  <a:pt x="76200" y="152400"/>
                </a:lnTo>
                <a:lnTo>
                  <a:pt x="85725" y="152400"/>
                </a:lnTo>
                <a:lnTo>
                  <a:pt x="95250" y="142875"/>
                </a:lnTo>
                <a:lnTo>
                  <a:pt x="104775" y="123825"/>
                </a:lnTo>
                <a:lnTo>
                  <a:pt x="104775" y="104775"/>
                </a:lnTo>
                <a:lnTo>
                  <a:pt x="114300" y="85725"/>
                </a:lnTo>
                <a:lnTo>
                  <a:pt x="114300" y="66675"/>
                </a:lnTo>
                <a:lnTo>
                  <a:pt x="114300" y="47625"/>
                </a:lnTo>
                <a:lnTo>
                  <a:pt x="104775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66675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28575" y="28575"/>
                </a:lnTo>
                <a:lnTo>
                  <a:pt x="9525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7" name="Полилиния 416"/>
          <p:cNvSpPr/>
          <p:nvPr/>
        </p:nvSpPr>
        <p:spPr>
          <a:xfrm>
            <a:off x="9686925" y="3943350"/>
            <a:ext cx="200026" cy="266701"/>
          </a:xfrm>
          <a:custGeom>
            <a:avLst/>
            <a:gdLst/>
            <a:ahLst/>
            <a:cxnLst/>
            <a:rect l="0" t="0" r="0" b="0"/>
            <a:pathLst>
              <a:path w="200026" h="26670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0" y="161925"/>
                </a:lnTo>
                <a:lnTo>
                  <a:pt x="0" y="190500"/>
                </a:lnTo>
                <a:lnTo>
                  <a:pt x="0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9525" y="266700"/>
                </a:lnTo>
                <a:lnTo>
                  <a:pt x="9525" y="247650"/>
                </a:lnTo>
                <a:lnTo>
                  <a:pt x="19050" y="228600"/>
                </a:lnTo>
                <a:lnTo>
                  <a:pt x="28575" y="209550"/>
                </a:lnTo>
                <a:lnTo>
                  <a:pt x="47625" y="180975"/>
                </a:lnTo>
                <a:lnTo>
                  <a:pt x="66675" y="142875"/>
                </a:lnTo>
                <a:lnTo>
                  <a:pt x="85725" y="114300"/>
                </a:lnTo>
                <a:lnTo>
                  <a:pt x="114300" y="85725"/>
                </a:lnTo>
                <a:lnTo>
                  <a:pt x="142875" y="57150"/>
                </a:lnTo>
                <a:lnTo>
                  <a:pt x="161925" y="38100"/>
                </a:lnTo>
                <a:lnTo>
                  <a:pt x="180975" y="19050"/>
                </a:lnTo>
                <a:lnTo>
                  <a:pt x="200025" y="9525"/>
                </a:lnTo>
                <a:lnTo>
                  <a:pt x="200025" y="9525"/>
                </a:lnTo>
                <a:lnTo>
                  <a:pt x="2000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8" name="Полилиния 417"/>
          <p:cNvSpPr/>
          <p:nvPr/>
        </p:nvSpPr>
        <p:spPr>
          <a:xfrm>
            <a:off x="9801225" y="4143375"/>
            <a:ext cx="114301" cy="133351"/>
          </a:xfrm>
          <a:custGeom>
            <a:avLst/>
            <a:gdLst/>
            <a:ahLst/>
            <a:cxnLst/>
            <a:rect l="0" t="0" r="0" b="0"/>
            <a:pathLst>
              <a:path w="114301" h="133351">
                <a:moveTo>
                  <a:pt x="9525" y="76200"/>
                </a:move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23825"/>
                </a:lnTo>
                <a:lnTo>
                  <a:pt x="28575" y="133350"/>
                </a:lnTo>
                <a:lnTo>
                  <a:pt x="38100" y="133350"/>
                </a:lnTo>
                <a:lnTo>
                  <a:pt x="57150" y="123825"/>
                </a:lnTo>
                <a:lnTo>
                  <a:pt x="66675" y="114300"/>
                </a:lnTo>
                <a:lnTo>
                  <a:pt x="85725" y="104775"/>
                </a:lnTo>
                <a:lnTo>
                  <a:pt x="95250" y="85725"/>
                </a:lnTo>
                <a:lnTo>
                  <a:pt x="104775" y="76200"/>
                </a:lnTo>
                <a:lnTo>
                  <a:pt x="114300" y="57150"/>
                </a:lnTo>
                <a:lnTo>
                  <a:pt x="104775" y="38100"/>
                </a:lnTo>
                <a:lnTo>
                  <a:pt x="104775" y="19050"/>
                </a:lnTo>
                <a:lnTo>
                  <a:pt x="95250" y="9525"/>
                </a:lnTo>
                <a:lnTo>
                  <a:pt x="76200" y="0"/>
                </a:lnTo>
                <a:lnTo>
                  <a:pt x="66675" y="0"/>
                </a:lnTo>
                <a:lnTo>
                  <a:pt x="47625" y="9525"/>
                </a:lnTo>
                <a:lnTo>
                  <a:pt x="28575" y="19050"/>
                </a:lnTo>
                <a:lnTo>
                  <a:pt x="9525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9" name="Полилиния 418"/>
          <p:cNvSpPr/>
          <p:nvPr/>
        </p:nvSpPr>
        <p:spPr>
          <a:xfrm>
            <a:off x="4371975" y="5143500"/>
            <a:ext cx="266701" cy="923926"/>
          </a:xfrm>
          <a:custGeom>
            <a:avLst/>
            <a:gdLst/>
            <a:ahLst/>
            <a:cxnLst/>
            <a:rect l="0" t="0" r="0" b="0"/>
            <a:pathLst>
              <a:path w="266701" h="923926">
                <a:moveTo>
                  <a:pt x="76200" y="85725"/>
                </a:moveTo>
                <a:lnTo>
                  <a:pt x="66675" y="95250"/>
                </a:lnTo>
                <a:lnTo>
                  <a:pt x="66675" y="114300"/>
                </a:lnTo>
                <a:lnTo>
                  <a:pt x="57150" y="133350"/>
                </a:lnTo>
                <a:lnTo>
                  <a:pt x="47625" y="161925"/>
                </a:lnTo>
                <a:lnTo>
                  <a:pt x="28575" y="190500"/>
                </a:lnTo>
                <a:lnTo>
                  <a:pt x="19050" y="209550"/>
                </a:lnTo>
                <a:lnTo>
                  <a:pt x="19050" y="219075"/>
                </a:lnTo>
                <a:lnTo>
                  <a:pt x="9525" y="219075"/>
                </a:lnTo>
                <a:lnTo>
                  <a:pt x="9525" y="219075"/>
                </a:lnTo>
                <a:lnTo>
                  <a:pt x="0" y="200025"/>
                </a:lnTo>
                <a:lnTo>
                  <a:pt x="0" y="180975"/>
                </a:lnTo>
                <a:lnTo>
                  <a:pt x="0" y="161925"/>
                </a:lnTo>
                <a:lnTo>
                  <a:pt x="0" y="133350"/>
                </a:lnTo>
                <a:lnTo>
                  <a:pt x="9525" y="104775"/>
                </a:lnTo>
                <a:lnTo>
                  <a:pt x="19050" y="66675"/>
                </a:lnTo>
                <a:lnTo>
                  <a:pt x="28575" y="47625"/>
                </a:lnTo>
                <a:lnTo>
                  <a:pt x="47625" y="28575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38100"/>
                </a:lnTo>
                <a:lnTo>
                  <a:pt x="123825" y="66675"/>
                </a:lnTo>
                <a:lnTo>
                  <a:pt x="133350" y="104775"/>
                </a:lnTo>
                <a:lnTo>
                  <a:pt x="133350" y="142875"/>
                </a:lnTo>
                <a:lnTo>
                  <a:pt x="133350" y="190500"/>
                </a:lnTo>
                <a:lnTo>
                  <a:pt x="123825" y="247650"/>
                </a:lnTo>
                <a:lnTo>
                  <a:pt x="114300" y="304800"/>
                </a:lnTo>
                <a:lnTo>
                  <a:pt x="104775" y="371475"/>
                </a:lnTo>
                <a:lnTo>
                  <a:pt x="95250" y="447675"/>
                </a:lnTo>
                <a:lnTo>
                  <a:pt x="76200" y="514350"/>
                </a:lnTo>
                <a:lnTo>
                  <a:pt x="66675" y="590550"/>
                </a:lnTo>
                <a:lnTo>
                  <a:pt x="57150" y="657225"/>
                </a:lnTo>
                <a:lnTo>
                  <a:pt x="47625" y="723900"/>
                </a:lnTo>
                <a:lnTo>
                  <a:pt x="38100" y="781050"/>
                </a:lnTo>
                <a:lnTo>
                  <a:pt x="38100" y="828675"/>
                </a:lnTo>
                <a:lnTo>
                  <a:pt x="47625" y="866775"/>
                </a:lnTo>
                <a:lnTo>
                  <a:pt x="47625" y="895350"/>
                </a:lnTo>
                <a:lnTo>
                  <a:pt x="57150" y="914400"/>
                </a:lnTo>
                <a:lnTo>
                  <a:pt x="76200" y="923925"/>
                </a:lnTo>
                <a:lnTo>
                  <a:pt x="85725" y="923925"/>
                </a:lnTo>
                <a:lnTo>
                  <a:pt x="104775" y="923925"/>
                </a:lnTo>
                <a:lnTo>
                  <a:pt x="123825" y="914400"/>
                </a:lnTo>
                <a:lnTo>
                  <a:pt x="152400" y="895350"/>
                </a:lnTo>
                <a:lnTo>
                  <a:pt x="171450" y="876300"/>
                </a:lnTo>
                <a:lnTo>
                  <a:pt x="190500" y="857250"/>
                </a:lnTo>
                <a:lnTo>
                  <a:pt x="209550" y="828675"/>
                </a:lnTo>
                <a:lnTo>
                  <a:pt x="238125" y="819150"/>
                </a:lnTo>
                <a:lnTo>
                  <a:pt x="247650" y="809625"/>
                </a:lnTo>
                <a:lnTo>
                  <a:pt x="266700" y="800100"/>
                </a:lnTo>
                <a:lnTo>
                  <a:pt x="266700" y="800100"/>
                </a:lnTo>
                <a:lnTo>
                  <a:pt x="266700" y="800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0" name="Полилиния 419"/>
          <p:cNvSpPr/>
          <p:nvPr/>
        </p:nvSpPr>
        <p:spPr>
          <a:xfrm>
            <a:off x="4762500" y="5229225"/>
            <a:ext cx="228601" cy="38101"/>
          </a:xfrm>
          <a:custGeom>
            <a:avLst/>
            <a:gdLst/>
            <a:ahLst/>
            <a:cxnLst/>
            <a:rect l="0" t="0" r="0" b="0"/>
            <a:pathLst>
              <a:path w="228601" h="38101">
                <a:moveTo>
                  <a:pt x="0" y="38100"/>
                </a:move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1" name="Полилиния 420"/>
          <p:cNvSpPr/>
          <p:nvPr/>
        </p:nvSpPr>
        <p:spPr>
          <a:xfrm>
            <a:off x="4857750" y="5324475"/>
            <a:ext cx="161926" cy="28576"/>
          </a:xfrm>
          <a:custGeom>
            <a:avLst/>
            <a:gdLst/>
            <a:ahLst/>
            <a:cxnLst/>
            <a:rect l="0" t="0" r="0" b="0"/>
            <a:pathLst>
              <a:path w="161926" h="2857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76200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42875" y="19050"/>
                </a:lnTo>
                <a:lnTo>
                  <a:pt x="161925" y="28575"/>
                </a:lnTo>
                <a:lnTo>
                  <a:pt x="1619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2" name="Полилиния 421"/>
          <p:cNvSpPr/>
          <p:nvPr/>
        </p:nvSpPr>
        <p:spPr>
          <a:xfrm>
            <a:off x="5505450" y="4733925"/>
            <a:ext cx="238126" cy="533401"/>
          </a:xfrm>
          <a:custGeom>
            <a:avLst/>
            <a:gdLst/>
            <a:ahLst/>
            <a:cxnLst/>
            <a:rect l="0" t="0" r="0" b="0"/>
            <a:pathLst>
              <a:path w="238126" h="533401">
                <a:moveTo>
                  <a:pt x="161925" y="57150"/>
                </a:moveTo>
                <a:lnTo>
                  <a:pt x="161925" y="66675"/>
                </a:lnTo>
                <a:lnTo>
                  <a:pt x="161925" y="85725"/>
                </a:lnTo>
                <a:lnTo>
                  <a:pt x="152400" y="104775"/>
                </a:lnTo>
                <a:lnTo>
                  <a:pt x="142875" y="142875"/>
                </a:lnTo>
                <a:lnTo>
                  <a:pt x="133350" y="190500"/>
                </a:lnTo>
                <a:lnTo>
                  <a:pt x="123825" y="238125"/>
                </a:lnTo>
                <a:lnTo>
                  <a:pt x="104775" y="285750"/>
                </a:lnTo>
                <a:lnTo>
                  <a:pt x="85725" y="333375"/>
                </a:lnTo>
                <a:lnTo>
                  <a:pt x="66675" y="381000"/>
                </a:lnTo>
                <a:lnTo>
                  <a:pt x="57150" y="428625"/>
                </a:lnTo>
                <a:lnTo>
                  <a:pt x="38100" y="466725"/>
                </a:lnTo>
                <a:lnTo>
                  <a:pt x="19050" y="495300"/>
                </a:lnTo>
                <a:lnTo>
                  <a:pt x="19050" y="514350"/>
                </a:lnTo>
                <a:lnTo>
                  <a:pt x="9525" y="533400"/>
                </a:lnTo>
                <a:lnTo>
                  <a:pt x="0" y="533400"/>
                </a:lnTo>
                <a:lnTo>
                  <a:pt x="0" y="533400"/>
                </a:lnTo>
                <a:lnTo>
                  <a:pt x="0" y="523875"/>
                </a:lnTo>
                <a:lnTo>
                  <a:pt x="0" y="504825"/>
                </a:lnTo>
                <a:lnTo>
                  <a:pt x="9525" y="466725"/>
                </a:lnTo>
                <a:lnTo>
                  <a:pt x="9525" y="428625"/>
                </a:lnTo>
                <a:lnTo>
                  <a:pt x="19050" y="390525"/>
                </a:lnTo>
                <a:lnTo>
                  <a:pt x="38100" y="342900"/>
                </a:lnTo>
                <a:lnTo>
                  <a:pt x="47625" y="285750"/>
                </a:lnTo>
                <a:lnTo>
                  <a:pt x="66675" y="238125"/>
                </a:lnTo>
                <a:lnTo>
                  <a:pt x="76200" y="190500"/>
                </a:lnTo>
                <a:lnTo>
                  <a:pt x="95250" y="142875"/>
                </a:lnTo>
                <a:lnTo>
                  <a:pt x="104775" y="104775"/>
                </a:lnTo>
                <a:lnTo>
                  <a:pt x="123825" y="66675"/>
                </a:lnTo>
                <a:lnTo>
                  <a:pt x="142875" y="38100"/>
                </a:lnTo>
                <a:lnTo>
                  <a:pt x="161925" y="19050"/>
                </a:lnTo>
                <a:lnTo>
                  <a:pt x="171450" y="9525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9525"/>
                </a:lnTo>
                <a:lnTo>
                  <a:pt x="209550" y="19050"/>
                </a:lnTo>
                <a:lnTo>
                  <a:pt x="209550" y="38100"/>
                </a:lnTo>
                <a:lnTo>
                  <a:pt x="219075" y="66675"/>
                </a:lnTo>
                <a:lnTo>
                  <a:pt x="219075" y="104775"/>
                </a:lnTo>
                <a:lnTo>
                  <a:pt x="228600" y="133350"/>
                </a:lnTo>
                <a:lnTo>
                  <a:pt x="228600" y="180975"/>
                </a:lnTo>
                <a:lnTo>
                  <a:pt x="238125" y="219075"/>
                </a:lnTo>
                <a:lnTo>
                  <a:pt x="238125" y="266700"/>
                </a:lnTo>
                <a:lnTo>
                  <a:pt x="238125" y="304800"/>
                </a:lnTo>
                <a:lnTo>
                  <a:pt x="238125" y="342900"/>
                </a:lnTo>
                <a:lnTo>
                  <a:pt x="238125" y="381000"/>
                </a:lnTo>
                <a:lnTo>
                  <a:pt x="238125" y="409575"/>
                </a:lnTo>
                <a:lnTo>
                  <a:pt x="238125" y="438150"/>
                </a:lnTo>
                <a:lnTo>
                  <a:pt x="238125" y="466725"/>
                </a:lnTo>
                <a:lnTo>
                  <a:pt x="238125" y="476250"/>
                </a:lnTo>
                <a:lnTo>
                  <a:pt x="238125" y="495300"/>
                </a:lnTo>
                <a:lnTo>
                  <a:pt x="238125" y="495300"/>
                </a:lnTo>
                <a:lnTo>
                  <a:pt x="238125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3" name="Полилиния 422"/>
          <p:cNvSpPr/>
          <p:nvPr/>
        </p:nvSpPr>
        <p:spPr>
          <a:xfrm>
            <a:off x="5572125" y="5095875"/>
            <a:ext cx="238126" cy="1"/>
          </a:xfrm>
          <a:custGeom>
            <a:avLst/>
            <a:gdLst/>
            <a:ahLst/>
            <a:cxnLst/>
            <a:rect l="0" t="0" r="0" b="0"/>
            <a:pathLst>
              <a:path w="2381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0"/>
                </a:lnTo>
                <a:lnTo>
                  <a:pt x="161925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4" name="Полилиния 423"/>
          <p:cNvSpPr/>
          <p:nvPr/>
        </p:nvSpPr>
        <p:spPr>
          <a:xfrm>
            <a:off x="5248275" y="5391150"/>
            <a:ext cx="1819276" cy="47626"/>
          </a:xfrm>
          <a:custGeom>
            <a:avLst/>
            <a:gdLst/>
            <a:ahLst/>
            <a:cxnLst/>
            <a:rect l="0" t="0" r="0" b="0"/>
            <a:pathLst>
              <a:path w="1819276" h="47626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71450" y="0"/>
                </a:lnTo>
                <a:lnTo>
                  <a:pt x="209550" y="0"/>
                </a:lnTo>
                <a:lnTo>
                  <a:pt x="238125" y="0"/>
                </a:lnTo>
                <a:lnTo>
                  <a:pt x="276225" y="0"/>
                </a:lnTo>
                <a:lnTo>
                  <a:pt x="314325" y="0"/>
                </a:lnTo>
                <a:lnTo>
                  <a:pt x="352425" y="0"/>
                </a:lnTo>
                <a:lnTo>
                  <a:pt x="390525" y="0"/>
                </a:lnTo>
                <a:lnTo>
                  <a:pt x="438150" y="0"/>
                </a:lnTo>
                <a:lnTo>
                  <a:pt x="476250" y="9525"/>
                </a:lnTo>
                <a:lnTo>
                  <a:pt x="523875" y="9525"/>
                </a:lnTo>
                <a:lnTo>
                  <a:pt x="561975" y="9525"/>
                </a:lnTo>
                <a:lnTo>
                  <a:pt x="609600" y="9525"/>
                </a:lnTo>
                <a:lnTo>
                  <a:pt x="657225" y="9525"/>
                </a:lnTo>
                <a:lnTo>
                  <a:pt x="704850" y="9525"/>
                </a:lnTo>
                <a:lnTo>
                  <a:pt x="752475" y="19050"/>
                </a:lnTo>
                <a:lnTo>
                  <a:pt x="809625" y="19050"/>
                </a:lnTo>
                <a:lnTo>
                  <a:pt x="857250" y="19050"/>
                </a:lnTo>
                <a:lnTo>
                  <a:pt x="914400" y="19050"/>
                </a:lnTo>
                <a:lnTo>
                  <a:pt x="971550" y="19050"/>
                </a:lnTo>
                <a:lnTo>
                  <a:pt x="1019175" y="19050"/>
                </a:lnTo>
                <a:lnTo>
                  <a:pt x="1076325" y="28575"/>
                </a:lnTo>
                <a:lnTo>
                  <a:pt x="1133475" y="28575"/>
                </a:lnTo>
                <a:lnTo>
                  <a:pt x="1190625" y="28575"/>
                </a:lnTo>
                <a:lnTo>
                  <a:pt x="1247775" y="28575"/>
                </a:lnTo>
                <a:lnTo>
                  <a:pt x="1304925" y="38100"/>
                </a:lnTo>
                <a:lnTo>
                  <a:pt x="1362075" y="38100"/>
                </a:lnTo>
                <a:lnTo>
                  <a:pt x="1409700" y="38100"/>
                </a:lnTo>
                <a:lnTo>
                  <a:pt x="1466850" y="38100"/>
                </a:lnTo>
                <a:lnTo>
                  <a:pt x="1514475" y="38100"/>
                </a:lnTo>
                <a:lnTo>
                  <a:pt x="1562100" y="38100"/>
                </a:lnTo>
                <a:lnTo>
                  <a:pt x="1609725" y="38100"/>
                </a:lnTo>
                <a:lnTo>
                  <a:pt x="1647825" y="38100"/>
                </a:lnTo>
                <a:lnTo>
                  <a:pt x="1695450" y="38100"/>
                </a:lnTo>
                <a:lnTo>
                  <a:pt x="1724025" y="38100"/>
                </a:lnTo>
                <a:lnTo>
                  <a:pt x="1752600" y="38100"/>
                </a:lnTo>
                <a:lnTo>
                  <a:pt x="1781175" y="47625"/>
                </a:lnTo>
                <a:lnTo>
                  <a:pt x="1800225" y="47625"/>
                </a:lnTo>
                <a:lnTo>
                  <a:pt x="1809750" y="47625"/>
                </a:lnTo>
                <a:lnTo>
                  <a:pt x="1819275" y="47625"/>
                </a:lnTo>
                <a:lnTo>
                  <a:pt x="181927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5" name="Полилиния 424"/>
          <p:cNvSpPr/>
          <p:nvPr/>
        </p:nvSpPr>
        <p:spPr>
          <a:xfrm>
            <a:off x="5334000" y="5591175"/>
            <a:ext cx="190501" cy="533401"/>
          </a:xfrm>
          <a:custGeom>
            <a:avLst/>
            <a:gdLst/>
            <a:ahLst/>
            <a:cxnLst/>
            <a:rect l="0" t="0" r="0" b="0"/>
            <a:pathLst>
              <a:path w="190501" h="533401">
                <a:moveTo>
                  <a:pt x="133350" y="0"/>
                </a:moveTo>
                <a:lnTo>
                  <a:pt x="123825" y="9525"/>
                </a:lnTo>
                <a:lnTo>
                  <a:pt x="114300" y="19050"/>
                </a:lnTo>
                <a:lnTo>
                  <a:pt x="104775" y="47625"/>
                </a:lnTo>
                <a:lnTo>
                  <a:pt x="95250" y="76200"/>
                </a:lnTo>
                <a:lnTo>
                  <a:pt x="85725" y="114300"/>
                </a:lnTo>
                <a:lnTo>
                  <a:pt x="66675" y="152400"/>
                </a:lnTo>
                <a:lnTo>
                  <a:pt x="57150" y="200025"/>
                </a:lnTo>
                <a:lnTo>
                  <a:pt x="47625" y="238125"/>
                </a:lnTo>
                <a:lnTo>
                  <a:pt x="38100" y="285750"/>
                </a:lnTo>
                <a:lnTo>
                  <a:pt x="28575" y="333375"/>
                </a:lnTo>
                <a:lnTo>
                  <a:pt x="9525" y="371475"/>
                </a:lnTo>
                <a:lnTo>
                  <a:pt x="9525" y="409575"/>
                </a:lnTo>
                <a:lnTo>
                  <a:pt x="0" y="447675"/>
                </a:lnTo>
                <a:lnTo>
                  <a:pt x="0" y="476250"/>
                </a:lnTo>
                <a:lnTo>
                  <a:pt x="0" y="504825"/>
                </a:lnTo>
                <a:lnTo>
                  <a:pt x="0" y="514350"/>
                </a:lnTo>
                <a:lnTo>
                  <a:pt x="0" y="533400"/>
                </a:lnTo>
                <a:lnTo>
                  <a:pt x="0" y="533400"/>
                </a:lnTo>
                <a:lnTo>
                  <a:pt x="0" y="533400"/>
                </a:lnTo>
                <a:lnTo>
                  <a:pt x="0" y="523875"/>
                </a:lnTo>
                <a:lnTo>
                  <a:pt x="0" y="504825"/>
                </a:lnTo>
                <a:lnTo>
                  <a:pt x="0" y="476250"/>
                </a:lnTo>
                <a:lnTo>
                  <a:pt x="0" y="447675"/>
                </a:lnTo>
                <a:lnTo>
                  <a:pt x="0" y="409575"/>
                </a:lnTo>
                <a:lnTo>
                  <a:pt x="0" y="371475"/>
                </a:lnTo>
                <a:lnTo>
                  <a:pt x="9525" y="333375"/>
                </a:lnTo>
                <a:lnTo>
                  <a:pt x="19050" y="285750"/>
                </a:lnTo>
                <a:lnTo>
                  <a:pt x="28575" y="238125"/>
                </a:lnTo>
                <a:lnTo>
                  <a:pt x="38100" y="190500"/>
                </a:lnTo>
                <a:lnTo>
                  <a:pt x="47625" y="152400"/>
                </a:lnTo>
                <a:lnTo>
                  <a:pt x="57150" y="114300"/>
                </a:lnTo>
                <a:lnTo>
                  <a:pt x="76200" y="76200"/>
                </a:lnTo>
                <a:lnTo>
                  <a:pt x="95250" y="57150"/>
                </a:lnTo>
                <a:lnTo>
                  <a:pt x="104775" y="3810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61925" y="38100"/>
                </a:lnTo>
                <a:lnTo>
                  <a:pt x="171450" y="47625"/>
                </a:lnTo>
                <a:lnTo>
                  <a:pt x="180975" y="76200"/>
                </a:lnTo>
                <a:lnTo>
                  <a:pt x="180975" y="104775"/>
                </a:lnTo>
                <a:lnTo>
                  <a:pt x="190500" y="133350"/>
                </a:lnTo>
                <a:lnTo>
                  <a:pt x="190500" y="171450"/>
                </a:lnTo>
                <a:lnTo>
                  <a:pt x="180975" y="219075"/>
                </a:lnTo>
                <a:lnTo>
                  <a:pt x="180975" y="257175"/>
                </a:lnTo>
                <a:lnTo>
                  <a:pt x="180975" y="304800"/>
                </a:lnTo>
                <a:lnTo>
                  <a:pt x="171450" y="342900"/>
                </a:lnTo>
                <a:lnTo>
                  <a:pt x="161925" y="381000"/>
                </a:lnTo>
                <a:lnTo>
                  <a:pt x="161925" y="419100"/>
                </a:lnTo>
                <a:lnTo>
                  <a:pt x="152400" y="447675"/>
                </a:lnTo>
                <a:lnTo>
                  <a:pt x="152400" y="457200"/>
                </a:lnTo>
                <a:lnTo>
                  <a:pt x="152400" y="466725"/>
                </a:lnTo>
                <a:lnTo>
                  <a:pt x="152400" y="466725"/>
                </a:lnTo>
                <a:lnTo>
                  <a:pt x="152400" y="466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6" name="Полилиния 425"/>
          <p:cNvSpPr/>
          <p:nvPr/>
        </p:nvSpPr>
        <p:spPr>
          <a:xfrm>
            <a:off x="5334000" y="5848350"/>
            <a:ext cx="142876" cy="28576"/>
          </a:xfrm>
          <a:custGeom>
            <a:avLst/>
            <a:gdLst/>
            <a:ahLst/>
            <a:cxnLst/>
            <a:rect l="0" t="0" r="0" b="0"/>
            <a:pathLst>
              <a:path w="14287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7" name="Полилиния 426"/>
          <p:cNvSpPr/>
          <p:nvPr/>
        </p:nvSpPr>
        <p:spPr>
          <a:xfrm>
            <a:off x="5734050" y="581025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8" name="Полилиния 427"/>
          <p:cNvSpPr/>
          <p:nvPr/>
        </p:nvSpPr>
        <p:spPr>
          <a:xfrm>
            <a:off x="5810250" y="5695950"/>
            <a:ext cx="66676" cy="228601"/>
          </a:xfrm>
          <a:custGeom>
            <a:avLst/>
            <a:gdLst/>
            <a:ahLst/>
            <a:cxnLst/>
            <a:rect l="0" t="0" r="0" b="0"/>
            <a:pathLst>
              <a:path w="66676" h="228601">
                <a:moveTo>
                  <a:pt x="66675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38100" y="66675"/>
                </a:lnTo>
                <a:lnTo>
                  <a:pt x="28575" y="95250"/>
                </a:lnTo>
                <a:lnTo>
                  <a:pt x="19050" y="123825"/>
                </a:lnTo>
                <a:lnTo>
                  <a:pt x="19050" y="152400"/>
                </a:lnTo>
                <a:lnTo>
                  <a:pt x="9525" y="190500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9" name="Полилиния 428"/>
          <p:cNvSpPr/>
          <p:nvPr/>
        </p:nvSpPr>
        <p:spPr>
          <a:xfrm>
            <a:off x="6000750" y="5581650"/>
            <a:ext cx="314326" cy="466726"/>
          </a:xfrm>
          <a:custGeom>
            <a:avLst/>
            <a:gdLst/>
            <a:ahLst/>
            <a:cxnLst/>
            <a:rect l="0" t="0" r="0" b="0"/>
            <a:pathLst>
              <a:path w="314326" h="466726">
                <a:moveTo>
                  <a:pt x="66675" y="123825"/>
                </a:moveTo>
                <a:lnTo>
                  <a:pt x="66675" y="123825"/>
                </a:lnTo>
                <a:lnTo>
                  <a:pt x="66675" y="133350"/>
                </a:lnTo>
                <a:lnTo>
                  <a:pt x="66675" y="152400"/>
                </a:lnTo>
                <a:lnTo>
                  <a:pt x="57150" y="171450"/>
                </a:lnTo>
                <a:lnTo>
                  <a:pt x="57150" y="209550"/>
                </a:lnTo>
                <a:lnTo>
                  <a:pt x="57150" y="247650"/>
                </a:lnTo>
                <a:lnTo>
                  <a:pt x="47625" y="285750"/>
                </a:lnTo>
                <a:lnTo>
                  <a:pt x="47625" y="314325"/>
                </a:lnTo>
                <a:lnTo>
                  <a:pt x="57150" y="352425"/>
                </a:lnTo>
                <a:lnTo>
                  <a:pt x="57150" y="390525"/>
                </a:lnTo>
                <a:lnTo>
                  <a:pt x="66675" y="419100"/>
                </a:lnTo>
                <a:lnTo>
                  <a:pt x="85725" y="438150"/>
                </a:lnTo>
                <a:lnTo>
                  <a:pt x="104775" y="457200"/>
                </a:lnTo>
                <a:lnTo>
                  <a:pt x="123825" y="466725"/>
                </a:lnTo>
                <a:lnTo>
                  <a:pt x="142875" y="466725"/>
                </a:lnTo>
                <a:lnTo>
                  <a:pt x="161925" y="466725"/>
                </a:lnTo>
                <a:lnTo>
                  <a:pt x="190500" y="457200"/>
                </a:lnTo>
                <a:lnTo>
                  <a:pt x="209550" y="438150"/>
                </a:lnTo>
                <a:lnTo>
                  <a:pt x="238125" y="419100"/>
                </a:lnTo>
                <a:lnTo>
                  <a:pt x="257175" y="390525"/>
                </a:lnTo>
                <a:lnTo>
                  <a:pt x="276225" y="361950"/>
                </a:lnTo>
                <a:lnTo>
                  <a:pt x="285750" y="323850"/>
                </a:lnTo>
                <a:lnTo>
                  <a:pt x="304800" y="295275"/>
                </a:lnTo>
                <a:lnTo>
                  <a:pt x="304800" y="257175"/>
                </a:lnTo>
                <a:lnTo>
                  <a:pt x="314325" y="219075"/>
                </a:lnTo>
                <a:lnTo>
                  <a:pt x="314325" y="180975"/>
                </a:lnTo>
                <a:lnTo>
                  <a:pt x="314325" y="142875"/>
                </a:lnTo>
                <a:lnTo>
                  <a:pt x="314325" y="114300"/>
                </a:lnTo>
                <a:lnTo>
                  <a:pt x="304800" y="85725"/>
                </a:lnTo>
                <a:lnTo>
                  <a:pt x="285750" y="57150"/>
                </a:lnTo>
                <a:lnTo>
                  <a:pt x="276225" y="28575"/>
                </a:lnTo>
                <a:lnTo>
                  <a:pt x="257175" y="19050"/>
                </a:lnTo>
                <a:lnTo>
                  <a:pt x="238125" y="0"/>
                </a:lnTo>
                <a:lnTo>
                  <a:pt x="209550" y="0"/>
                </a:lnTo>
                <a:lnTo>
                  <a:pt x="190500" y="0"/>
                </a:lnTo>
                <a:lnTo>
                  <a:pt x="161925" y="0"/>
                </a:lnTo>
                <a:lnTo>
                  <a:pt x="142875" y="9525"/>
                </a:lnTo>
                <a:lnTo>
                  <a:pt x="114300" y="28575"/>
                </a:lnTo>
                <a:lnTo>
                  <a:pt x="95250" y="47625"/>
                </a:lnTo>
                <a:lnTo>
                  <a:pt x="66675" y="66675"/>
                </a:lnTo>
                <a:lnTo>
                  <a:pt x="47625" y="95250"/>
                </a:lnTo>
                <a:lnTo>
                  <a:pt x="38100" y="133350"/>
                </a:lnTo>
                <a:lnTo>
                  <a:pt x="19050" y="161925"/>
                </a:lnTo>
                <a:lnTo>
                  <a:pt x="9525" y="19050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0" name="Полилиния 429"/>
          <p:cNvSpPr/>
          <p:nvPr/>
        </p:nvSpPr>
        <p:spPr>
          <a:xfrm>
            <a:off x="6143625" y="5800725"/>
            <a:ext cx="57151" cy="238126"/>
          </a:xfrm>
          <a:custGeom>
            <a:avLst/>
            <a:gdLst/>
            <a:ahLst/>
            <a:cxnLst/>
            <a:rect l="0" t="0" r="0" b="0"/>
            <a:pathLst>
              <a:path w="57151" h="2381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9525" y="85725"/>
                </a:lnTo>
                <a:lnTo>
                  <a:pt x="19050" y="104775"/>
                </a:lnTo>
                <a:lnTo>
                  <a:pt x="19050" y="133350"/>
                </a:lnTo>
                <a:lnTo>
                  <a:pt x="28575" y="161925"/>
                </a:lnTo>
                <a:lnTo>
                  <a:pt x="38100" y="180975"/>
                </a:lnTo>
                <a:lnTo>
                  <a:pt x="47625" y="200025"/>
                </a:lnTo>
                <a:lnTo>
                  <a:pt x="57150" y="219075"/>
                </a:lnTo>
                <a:lnTo>
                  <a:pt x="57150" y="238125"/>
                </a:lnTo>
                <a:lnTo>
                  <a:pt x="571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1" name="Полилиния 430"/>
          <p:cNvSpPr/>
          <p:nvPr/>
        </p:nvSpPr>
        <p:spPr>
          <a:xfrm>
            <a:off x="6343650" y="5962650"/>
            <a:ext cx="142876" cy="180976"/>
          </a:xfrm>
          <a:custGeom>
            <a:avLst/>
            <a:gdLst/>
            <a:ahLst/>
            <a:cxnLst/>
            <a:rect l="0" t="0" r="0" b="0"/>
            <a:pathLst>
              <a:path w="142876" h="1809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28575" y="38100"/>
                </a:lnTo>
                <a:lnTo>
                  <a:pt x="38100" y="47625"/>
                </a:lnTo>
                <a:lnTo>
                  <a:pt x="47625" y="66675"/>
                </a:lnTo>
                <a:lnTo>
                  <a:pt x="57150" y="76200"/>
                </a:lnTo>
                <a:lnTo>
                  <a:pt x="66675" y="95250"/>
                </a:lnTo>
                <a:lnTo>
                  <a:pt x="76200" y="114300"/>
                </a:lnTo>
                <a:lnTo>
                  <a:pt x="85725" y="123825"/>
                </a:lnTo>
                <a:lnTo>
                  <a:pt x="104775" y="142875"/>
                </a:lnTo>
                <a:lnTo>
                  <a:pt x="123825" y="161925"/>
                </a:lnTo>
                <a:lnTo>
                  <a:pt x="133350" y="161925"/>
                </a:lnTo>
                <a:lnTo>
                  <a:pt x="133350" y="171450"/>
                </a:lnTo>
                <a:lnTo>
                  <a:pt x="142875" y="180975"/>
                </a:lnTo>
                <a:lnTo>
                  <a:pt x="14287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2" name="Полилиния 431"/>
          <p:cNvSpPr/>
          <p:nvPr/>
        </p:nvSpPr>
        <p:spPr>
          <a:xfrm>
            <a:off x="6381750" y="5953125"/>
            <a:ext cx="123826" cy="238126"/>
          </a:xfrm>
          <a:custGeom>
            <a:avLst/>
            <a:gdLst/>
            <a:ahLst/>
            <a:cxnLst/>
            <a:rect l="0" t="0" r="0" b="0"/>
            <a:pathLst>
              <a:path w="123826" h="238126">
                <a:moveTo>
                  <a:pt x="123825" y="0"/>
                </a:moveTo>
                <a:lnTo>
                  <a:pt x="123825" y="0"/>
                </a:lnTo>
                <a:lnTo>
                  <a:pt x="114300" y="0"/>
                </a:lnTo>
                <a:lnTo>
                  <a:pt x="104775" y="9525"/>
                </a:lnTo>
                <a:lnTo>
                  <a:pt x="104775" y="9525"/>
                </a:lnTo>
                <a:lnTo>
                  <a:pt x="95250" y="28575"/>
                </a:lnTo>
                <a:lnTo>
                  <a:pt x="85725" y="38100"/>
                </a:lnTo>
                <a:lnTo>
                  <a:pt x="76200" y="66675"/>
                </a:lnTo>
                <a:lnTo>
                  <a:pt x="57150" y="95250"/>
                </a:lnTo>
                <a:lnTo>
                  <a:pt x="47625" y="123825"/>
                </a:lnTo>
                <a:lnTo>
                  <a:pt x="38100" y="152400"/>
                </a:lnTo>
                <a:lnTo>
                  <a:pt x="19050" y="190500"/>
                </a:lnTo>
                <a:lnTo>
                  <a:pt x="9525" y="219075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3" name="Полилиния 432"/>
          <p:cNvSpPr/>
          <p:nvPr/>
        </p:nvSpPr>
        <p:spPr>
          <a:xfrm>
            <a:off x="7219950" y="5438775"/>
            <a:ext cx="219076" cy="9526"/>
          </a:xfrm>
          <a:custGeom>
            <a:avLst/>
            <a:gdLst/>
            <a:ahLst/>
            <a:cxnLst/>
            <a:rect l="0" t="0" r="0" b="0"/>
            <a:pathLst>
              <a:path w="21907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4" name="Полилиния 433"/>
          <p:cNvSpPr/>
          <p:nvPr/>
        </p:nvSpPr>
        <p:spPr>
          <a:xfrm>
            <a:off x="7286625" y="5543550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9525"/>
                </a:lnTo>
                <a:lnTo>
                  <a:pt x="114300" y="9525"/>
                </a:lnTo>
                <a:lnTo>
                  <a:pt x="142875" y="19050"/>
                </a:lnTo>
                <a:lnTo>
                  <a:pt x="161925" y="19050"/>
                </a:lnTo>
                <a:lnTo>
                  <a:pt x="171450" y="28575"/>
                </a:lnTo>
                <a:lnTo>
                  <a:pt x="1714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5" name="Полилиния 434"/>
          <p:cNvSpPr/>
          <p:nvPr/>
        </p:nvSpPr>
        <p:spPr>
          <a:xfrm>
            <a:off x="7381875" y="5381625"/>
            <a:ext cx="190501" cy="95251"/>
          </a:xfrm>
          <a:custGeom>
            <a:avLst/>
            <a:gdLst/>
            <a:ahLst/>
            <a:cxnLst/>
            <a:rect l="0" t="0" r="0" b="0"/>
            <a:pathLst>
              <a:path w="190501" h="95251">
                <a:moveTo>
                  <a:pt x="0" y="76200"/>
                </a:moveTo>
                <a:lnTo>
                  <a:pt x="0" y="76200"/>
                </a:lnTo>
                <a:lnTo>
                  <a:pt x="0" y="85725"/>
                </a:lnTo>
                <a:lnTo>
                  <a:pt x="9525" y="85725"/>
                </a:lnTo>
                <a:lnTo>
                  <a:pt x="9525" y="95250"/>
                </a:lnTo>
                <a:lnTo>
                  <a:pt x="19050" y="95250"/>
                </a:lnTo>
                <a:lnTo>
                  <a:pt x="28575" y="95250"/>
                </a:lnTo>
                <a:lnTo>
                  <a:pt x="38100" y="95250"/>
                </a:lnTo>
                <a:lnTo>
                  <a:pt x="47625" y="95250"/>
                </a:lnTo>
                <a:lnTo>
                  <a:pt x="47625" y="85725"/>
                </a:lnTo>
                <a:lnTo>
                  <a:pt x="57150" y="85725"/>
                </a:lnTo>
                <a:lnTo>
                  <a:pt x="76200" y="76200"/>
                </a:lnTo>
                <a:lnTo>
                  <a:pt x="85725" y="76200"/>
                </a:lnTo>
                <a:lnTo>
                  <a:pt x="95250" y="66675"/>
                </a:lnTo>
                <a:lnTo>
                  <a:pt x="104775" y="47625"/>
                </a:lnTo>
                <a:lnTo>
                  <a:pt x="123825" y="38100"/>
                </a:lnTo>
                <a:lnTo>
                  <a:pt x="142875" y="28575"/>
                </a:lnTo>
                <a:lnTo>
                  <a:pt x="152400" y="19050"/>
                </a:lnTo>
                <a:lnTo>
                  <a:pt x="171450" y="9525"/>
                </a:lnTo>
                <a:lnTo>
                  <a:pt x="180975" y="9525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6" name="Полилиния 435"/>
          <p:cNvSpPr/>
          <p:nvPr/>
        </p:nvSpPr>
        <p:spPr>
          <a:xfrm>
            <a:off x="7381875" y="5495925"/>
            <a:ext cx="228601" cy="114301"/>
          </a:xfrm>
          <a:custGeom>
            <a:avLst/>
            <a:gdLst/>
            <a:ahLst/>
            <a:cxnLst/>
            <a:rect l="0" t="0" r="0" b="0"/>
            <a:pathLst>
              <a:path w="228601" h="1143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19050" y="38100"/>
                </a:lnTo>
                <a:lnTo>
                  <a:pt x="28575" y="47625"/>
                </a:lnTo>
                <a:lnTo>
                  <a:pt x="38100" y="57150"/>
                </a:lnTo>
                <a:lnTo>
                  <a:pt x="47625" y="66675"/>
                </a:lnTo>
                <a:lnTo>
                  <a:pt x="57150" y="76200"/>
                </a:lnTo>
                <a:lnTo>
                  <a:pt x="66675" y="85725"/>
                </a:lnTo>
                <a:lnTo>
                  <a:pt x="76200" y="95250"/>
                </a:lnTo>
                <a:lnTo>
                  <a:pt x="85725" y="104775"/>
                </a:lnTo>
                <a:lnTo>
                  <a:pt x="95250" y="114300"/>
                </a:lnTo>
                <a:lnTo>
                  <a:pt x="95250" y="114300"/>
                </a:lnTo>
                <a:lnTo>
                  <a:pt x="104775" y="114300"/>
                </a:lnTo>
                <a:lnTo>
                  <a:pt x="114300" y="104775"/>
                </a:lnTo>
                <a:lnTo>
                  <a:pt x="123825" y="95250"/>
                </a:lnTo>
                <a:lnTo>
                  <a:pt x="142875" y="85725"/>
                </a:lnTo>
                <a:lnTo>
                  <a:pt x="152400" y="66675"/>
                </a:lnTo>
                <a:lnTo>
                  <a:pt x="180975" y="47625"/>
                </a:lnTo>
                <a:lnTo>
                  <a:pt x="190500" y="28575"/>
                </a:lnTo>
                <a:lnTo>
                  <a:pt x="209550" y="19050"/>
                </a:lnTo>
                <a:lnTo>
                  <a:pt x="219075" y="9525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8" name="Полилиния 437"/>
          <p:cNvSpPr/>
          <p:nvPr/>
        </p:nvSpPr>
        <p:spPr>
          <a:xfrm>
            <a:off x="8001000" y="5067300"/>
            <a:ext cx="76201" cy="495301"/>
          </a:xfrm>
          <a:custGeom>
            <a:avLst/>
            <a:gdLst/>
            <a:ahLst/>
            <a:cxnLst/>
            <a:rect l="0" t="0" r="0" b="0"/>
            <a:pathLst>
              <a:path w="76201" h="495301">
                <a:moveTo>
                  <a:pt x="47625" y="152400"/>
                </a:moveTo>
                <a:lnTo>
                  <a:pt x="47625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42875"/>
                </a:lnTo>
                <a:lnTo>
                  <a:pt x="38100" y="133350"/>
                </a:lnTo>
                <a:lnTo>
                  <a:pt x="47625" y="123825"/>
                </a:lnTo>
                <a:lnTo>
                  <a:pt x="47625" y="104775"/>
                </a:lnTo>
                <a:lnTo>
                  <a:pt x="57150" y="85725"/>
                </a:lnTo>
                <a:lnTo>
                  <a:pt x="57150" y="66675"/>
                </a:lnTo>
                <a:lnTo>
                  <a:pt x="66675" y="47625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19050"/>
                </a:lnTo>
                <a:lnTo>
                  <a:pt x="66675" y="28575"/>
                </a:lnTo>
                <a:lnTo>
                  <a:pt x="57150" y="66675"/>
                </a:lnTo>
                <a:lnTo>
                  <a:pt x="47625" y="95250"/>
                </a:lnTo>
                <a:lnTo>
                  <a:pt x="38100" y="142875"/>
                </a:lnTo>
                <a:lnTo>
                  <a:pt x="38100" y="180975"/>
                </a:lnTo>
                <a:lnTo>
                  <a:pt x="28575" y="228600"/>
                </a:lnTo>
                <a:lnTo>
                  <a:pt x="19050" y="285750"/>
                </a:lnTo>
                <a:lnTo>
                  <a:pt x="9525" y="333375"/>
                </a:lnTo>
                <a:lnTo>
                  <a:pt x="0" y="371475"/>
                </a:lnTo>
                <a:lnTo>
                  <a:pt x="0" y="409575"/>
                </a:lnTo>
                <a:lnTo>
                  <a:pt x="0" y="447675"/>
                </a:lnTo>
                <a:lnTo>
                  <a:pt x="0" y="466725"/>
                </a:lnTo>
                <a:lnTo>
                  <a:pt x="0" y="485775"/>
                </a:lnTo>
                <a:lnTo>
                  <a:pt x="0" y="495300"/>
                </a:lnTo>
                <a:lnTo>
                  <a:pt x="0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9" name="Полилиния 438"/>
          <p:cNvSpPr/>
          <p:nvPr/>
        </p:nvSpPr>
        <p:spPr>
          <a:xfrm>
            <a:off x="8162925" y="5086350"/>
            <a:ext cx="123826" cy="523876"/>
          </a:xfrm>
          <a:custGeom>
            <a:avLst/>
            <a:gdLst/>
            <a:ahLst/>
            <a:cxnLst/>
            <a:rect l="0" t="0" r="0" b="0"/>
            <a:pathLst>
              <a:path w="123826" h="523876">
                <a:moveTo>
                  <a:pt x="76200" y="152400"/>
                </a:moveTo>
                <a:lnTo>
                  <a:pt x="76200" y="152400"/>
                </a:lnTo>
                <a:lnTo>
                  <a:pt x="76200" y="152400"/>
                </a:lnTo>
                <a:lnTo>
                  <a:pt x="76200" y="161925"/>
                </a:lnTo>
                <a:lnTo>
                  <a:pt x="85725" y="171450"/>
                </a:lnTo>
                <a:lnTo>
                  <a:pt x="85725" y="180975"/>
                </a:lnTo>
                <a:lnTo>
                  <a:pt x="95250" y="180975"/>
                </a:lnTo>
                <a:lnTo>
                  <a:pt x="104775" y="171450"/>
                </a:lnTo>
                <a:lnTo>
                  <a:pt x="104775" y="161925"/>
                </a:lnTo>
                <a:lnTo>
                  <a:pt x="114300" y="152400"/>
                </a:lnTo>
                <a:lnTo>
                  <a:pt x="123825" y="123825"/>
                </a:lnTo>
                <a:lnTo>
                  <a:pt x="123825" y="104775"/>
                </a:lnTo>
                <a:lnTo>
                  <a:pt x="123825" y="76200"/>
                </a:lnTo>
                <a:lnTo>
                  <a:pt x="123825" y="57150"/>
                </a:lnTo>
                <a:lnTo>
                  <a:pt x="123825" y="28575"/>
                </a:lnTo>
                <a:lnTo>
                  <a:pt x="123825" y="19050"/>
                </a:lnTo>
                <a:lnTo>
                  <a:pt x="114300" y="9525"/>
                </a:lnTo>
                <a:lnTo>
                  <a:pt x="104775" y="0"/>
                </a:lnTo>
                <a:lnTo>
                  <a:pt x="95250" y="9525"/>
                </a:lnTo>
                <a:lnTo>
                  <a:pt x="76200" y="19050"/>
                </a:lnTo>
                <a:lnTo>
                  <a:pt x="66675" y="38100"/>
                </a:lnTo>
                <a:lnTo>
                  <a:pt x="47625" y="66675"/>
                </a:lnTo>
                <a:lnTo>
                  <a:pt x="28575" y="95250"/>
                </a:lnTo>
                <a:lnTo>
                  <a:pt x="19050" y="123825"/>
                </a:lnTo>
                <a:lnTo>
                  <a:pt x="9525" y="161925"/>
                </a:lnTo>
                <a:lnTo>
                  <a:pt x="0" y="190500"/>
                </a:lnTo>
                <a:lnTo>
                  <a:pt x="0" y="219075"/>
                </a:lnTo>
                <a:lnTo>
                  <a:pt x="0" y="238125"/>
                </a:lnTo>
                <a:lnTo>
                  <a:pt x="9525" y="247650"/>
                </a:lnTo>
                <a:lnTo>
                  <a:pt x="19050" y="257175"/>
                </a:lnTo>
                <a:lnTo>
                  <a:pt x="28575" y="247650"/>
                </a:lnTo>
                <a:lnTo>
                  <a:pt x="47625" y="238125"/>
                </a:lnTo>
                <a:lnTo>
                  <a:pt x="66675" y="228600"/>
                </a:lnTo>
                <a:lnTo>
                  <a:pt x="76200" y="209550"/>
                </a:lnTo>
                <a:lnTo>
                  <a:pt x="85725" y="190500"/>
                </a:lnTo>
                <a:lnTo>
                  <a:pt x="95250" y="171450"/>
                </a:lnTo>
                <a:lnTo>
                  <a:pt x="104775" y="152400"/>
                </a:lnTo>
                <a:lnTo>
                  <a:pt x="104775" y="133350"/>
                </a:lnTo>
                <a:lnTo>
                  <a:pt x="104775" y="114300"/>
                </a:lnTo>
                <a:lnTo>
                  <a:pt x="114300" y="114300"/>
                </a:lnTo>
                <a:lnTo>
                  <a:pt x="114300" y="104775"/>
                </a:lnTo>
                <a:lnTo>
                  <a:pt x="114300" y="114300"/>
                </a:lnTo>
                <a:lnTo>
                  <a:pt x="114300" y="114300"/>
                </a:lnTo>
                <a:lnTo>
                  <a:pt x="104775" y="123825"/>
                </a:lnTo>
                <a:lnTo>
                  <a:pt x="104775" y="142875"/>
                </a:lnTo>
                <a:lnTo>
                  <a:pt x="104775" y="161925"/>
                </a:lnTo>
                <a:lnTo>
                  <a:pt x="104775" y="180975"/>
                </a:lnTo>
                <a:lnTo>
                  <a:pt x="114300" y="200025"/>
                </a:lnTo>
                <a:lnTo>
                  <a:pt x="114300" y="228600"/>
                </a:lnTo>
                <a:lnTo>
                  <a:pt x="123825" y="257175"/>
                </a:lnTo>
                <a:lnTo>
                  <a:pt x="123825" y="285750"/>
                </a:lnTo>
                <a:lnTo>
                  <a:pt x="114300" y="314325"/>
                </a:lnTo>
                <a:lnTo>
                  <a:pt x="114300" y="342900"/>
                </a:lnTo>
                <a:lnTo>
                  <a:pt x="114300" y="371475"/>
                </a:lnTo>
                <a:lnTo>
                  <a:pt x="104775" y="390525"/>
                </a:lnTo>
                <a:lnTo>
                  <a:pt x="95250" y="419100"/>
                </a:lnTo>
                <a:lnTo>
                  <a:pt x="85725" y="438150"/>
                </a:lnTo>
                <a:lnTo>
                  <a:pt x="76200" y="457200"/>
                </a:lnTo>
                <a:lnTo>
                  <a:pt x="57150" y="476250"/>
                </a:lnTo>
                <a:lnTo>
                  <a:pt x="38100" y="495300"/>
                </a:lnTo>
                <a:lnTo>
                  <a:pt x="28575" y="504825"/>
                </a:lnTo>
                <a:lnTo>
                  <a:pt x="19050" y="514350"/>
                </a:lnTo>
                <a:lnTo>
                  <a:pt x="19050" y="523875"/>
                </a:lnTo>
                <a:lnTo>
                  <a:pt x="19050" y="523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0" name="Полилиния 439"/>
          <p:cNvSpPr/>
          <p:nvPr/>
        </p:nvSpPr>
        <p:spPr>
          <a:xfrm>
            <a:off x="8343900" y="5067300"/>
            <a:ext cx="85726" cy="104776"/>
          </a:xfrm>
          <a:custGeom>
            <a:avLst/>
            <a:gdLst/>
            <a:ahLst/>
            <a:cxnLst/>
            <a:rect l="0" t="0" r="0" b="0"/>
            <a:pathLst>
              <a:path w="85726" h="104776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4762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04775"/>
                </a:lnTo>
                <a:lnTo>
                  <a:pt x="19050" y="104775"/>
                </a:lnTo>
                <a:lnTo>
                  <a:pt x="28575" y="104775"/>
                </a:lnTo>
                <a:lnTo>
                  <a:pt x="38100" y="104775"/>
                </a:lnTo>
                <a:lnTo>
                  <a:pt x="47625" y="95250"/>
                </a:lnTo>
                <a:lnTo>
                  <a:pt x="57150" y="85725"/>
                </a:lnTo>
                <a:lnTo>
                  <a:pt x="66675" y="66675"/>
                </a:lnTo>
                <a:lnTo>
                  <a:pt x="76200" y="57150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9525"/>
                </a:lnTo>
                <a:lnTo>
                  <a:pt x="85725" y="0"/>
                </a:lnTo>
                <a:lnTo>
                  <a:pt x="76200" y="0"/>
                </a:lnTo>
                <a:lnTo>
                  <a:pt x="57150" y="0"/>
                </a:lnTo>
                <a:lnTo>
                  <a:pt x="47625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1" name="Полилиния 440"/>
          <p:cNvSpPr/>
          <p:nvPr/>
        </p:nvSpPr>
        <p:spPr>
          <a:xfrm>
            <a:off x="8372475" y="4905375"/>
            <a:ext cx="180976" cy="704851"/>
          </a:xfrm>
          <a:custGeom>
            <a:avLst/>
            <a:gdLst/>
            <a:ahLst/>
            <a:cxnLst/>
            <a:rect l="0" t="0" r="0" b="0"/>
            <a:pathLst>
              <a:path w="180976" h="704851">
                <a:moveTo>
                  <a:pt x="180975" y="0"/>
                </a:moveTo>
                <a:lnTo>
                  <a:pt x="180975" y="9525"/>
                </a:lnTo>
                <a:lnTo>
                  <a:pt x="180975" y="28575"/>
                </a:lnTo>
                <a:lnTo>
                  <a:pt x="171450" y="57150"/>
                </a:lnTo>
                <a:lnTo>
                  <a:pt x="161925" y="95250"/>
                </a:lnTo>
                <a:lnTo>
                  <a:pt x="152400" y="142875"/>
                </a:lnTo>
                <a:lnTo>
                  <a:pt x="142875" y="190500"/>
                </a:lnTo>
                <a:lnTo>
                  <a:pt x="123825" y="247650"/>
                </a:lnTo>
                <a:lnTo>
                  <a:pt x="104775" y="304800"/>
                </a:lnTo>
                <a:lnTo>
                  <a:pt x="85725" y="361950"/>
                </a:lnTo>
                <a:lnTo>
                  <a:pt x="76200" y="428625"/>
                </a:lnTo>
                <a:lnTo>
                  <a:pt x="57150" y="485775"/>
                </a:lnTo>
                <a:lnTo>
                  <a:pt x="38100" y="542925"/>
                </a:lnTo>
                <a:lnTo>
                  <a:pt x="28575" y="600075"/>
                </a:lnTo>
                <a:lnTo>
                  <a:pt x="9525" y="647700"/>
                </a:lnTo>
                <a:lnTo>
                  <a:pt x="9525" y="685800"/>
                </a:lnTo>
                <a:lnTo>
                  <a:pt x="0" y="704850"/>
                </a:lnTo>
                <a:lnTo>
                  <a:pt x="0" y="704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2" name="Полилиния 441"/>
          <p:cNvSpPr/>
          <p:nvPr/>
        </p:nvSpPr>
        <p:spPr>
          <a:xfrm>
            <a:off x="8467725" y="5438775"/>
            <a:ext cx="104776" cy="95251"/>
          </a:xfrm>
          <a:custGeom>
            <a:avLst/>
            <a:gdLst/>
            <a:ahLst/>
            <a:cxnLst/>
            <a:rect l="0" t="0" r="0" b="0"/>
            <a:pathLst>
              <a:path w="104776" h="95251">
                <a:moveTo>
                  <a:pt x="28575" y="66675"/>
                </a:moveTo>
                <a:lnTo>
                  <a:pt x="28575" y="66675"/>
                </a:lnTo>
                <a:lnTo>
                  <a:pt x="28575" y="76200"/>
                </a:lnTo>
                <a:lnTo>
                  <a:pt x="38100" y="85725"/>
                </a:lnTo>
                <a:lnTo>
                  <a:pt x="47625" y="95250"/>
                </a:lnTo>
                <a:lnTo>
                  <a:pt x="57150" y="95250"/>
                </a:lnTo>
                <a:lnTo>
                  <a:pt x="66675" y="95250"/>
                </a:lnTo>
                <a:lnTo>
                  <a:pt x="76200" y="85725"/>
                </a:lnTo>
                <a:lnTo>
                  <a:pt x="85725" y="76200"/>
                </a:lnTo>
                <a:lnTo>
                  <a:pt x="95250" y="66675"/>
                </a:lnTo>
                <a:lnTo>
                  <a:pt x="104775" y="47625"/>
                </a:lnTo>
                <a:lnTo>
                  <a:pt x="104775" y="38100"/>
                </a:lnTo>
                <a:lnTo>
                  <a:pt x="104775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76200" y="0"/>
                </a:lnTo>
                <a:lnTo>
                  <a:pt x="57150" y="9525"/>
                </a:lnTo>
                <a:lnTo>
                  <a:pt x="47625" y="9525"/>
                </a:lnTo>
                <a:lnTo>
                  <a:pt x="28575" y="28575"/>
                </a:lnTo>
                <a:lnTo>
                  <a:pt x="9525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21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49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039" y="573409"/>
            <a:ext cx="9756270" cy="14539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039" y="2209367"/>
            <a:ext cx="3057525" cy="2466975"/>
          </a:xfrm>
          <a:prstGeom prst="rect">
            <a:avLst/>
          </a:prstGeom>
        </p:spPr>
      </p:pic>
      <p:sp>
        <p:nvSpPr>
          <p:cNvPr id="6" name="Полилиния 5"/>
          <p:cNvSpPr/>
          <p:nvPr/>
        </p:nvSpPr>
        <p:spPr>
          <a:xfrm>
            <a:off x="4438650" y="1876425"/>
            <a:ext cx="219076" cy="657226"/>
          </a:xfrm>
          <a:custGeom>
            <a:avLst/>
            <a:gdLst/>
            <a:ahLst/>
            <a:cxnLst/>
            <a:rect l="0" t="0" r="0" b="0"/>
            <a:pathLst>
              <a:path w="219076" h="657226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76200"/>
                </a:lnTo>
                <a:lnTo>
                  <a:pt x="47625" y="95250"/>
                </a:lnTo>
                <a:lnTo>
                  <a:pt x="47625" y="123825"/>
                </a:lnTo>
                <a:lnTo>
                  <a:pt x="47625" y="142875"/>
                </a:lnTo>
                <a:lnTo>
                  <a:pt x="38100" y="171450"/>
                </a:lnTo>
                <a:lnTo>
                  <a:pt x="38100" y="200025"/>
                </a:lnTo>
                <a:lnTo>
                  <a:pt x="28575" y="209550"/>
                </a:lnTo>
                <a:lnTo>
                  <a:pt x="19050" y="228600"/>
                </a:lnTo>
                <a:lnTo>
                  <a:pt x="9525" y="238125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38125"/>
                </a:lnTo>
                <a:lnTo>
                  <a:pt x="0" y="228600"/>
                </a:lnTo>
                <a:lnTo>
                  <a:pt x="0" y="209550"/>
                </a:lnTo>
                <a:lnTo>
                  <a:pt x="0" y="180975"/>
                </a:lnTo>
                <a:lnTo>
                  <a:pt x="0" y="161925"/>
                </a:lnTo>
                <a:lnTo>
                  <a:pt x="9525" y="133350"/>
                </a:lnTo>
                <a:lnTo>
                  <a:pt x="19050" y="114300"/>
                </a:lnTo>
                <a:lnTo>
                  <a:pt x="28575" y="85725"/>
                </a:lnTo>
                <a:lnTo>
                  <a:pt x="38100" y="66675"/>
                </a:lnTo>
                <a:lnTo>
                  <a:pt x="57150" y="47625"/>
                </a:lnTo>
                <a:lnTo>
                  <a:pt x="66675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28575"/>
                </a:lnTo>
                <a:lnTo>
                  <a:pt x="142875" y="47625"/>
                </a:lnTo>
                <a:lnTo>
                  <a:pt x="152400" y="66675"/>
                </a:lnTo>
                <a:lnTo>
                  <a:pt x="152400" y="95250"/>
                </a:lnTo>
                <a:lnTo>
                  <a:pt x="152400" y="123825"/>
                </a:lnTo>
                <a:lnTo>
                  <a:pt x="152400" y="161925"/>
                </a:lnTo>
                <a:lnTo>
                  <a:pt x="152400" y="200025"/>
                </a:lnTo>
                <a:lnTo>
                  <a:pt x="152400" y="238125"/>
                </a:lnTo>
                <a:lnTo>
                  <a:pt x="142875" y="285750"/>
                </a:lnTo>
                <a:lnTo>
                  <a:pt x="133350" y="333375"/>
                </a:lnTo>
                <a:lnTo>
                  <a:pt x="114300" y="390525"/>
                </a:lnTo>
                <a:lnTo>
                  <a:pt x="104775" y="438150"/>
                </a:lnTo>
                <a:lnTo>
                  <a:pt x="85725" y="485775"/>
                </a:lnTo>
                <a:lnTo>
                  <a:pt x="76200" y="523875"/>
                </a:lnTo>
                <a:lnTo>
                  <a:pt x="66675" y="561975"/>
                </a:lnTo>
                <a:lnTo>
                  <a:pt x="66675" y="600075"/>
                </a:lnTo>
                <a:lnTo>
                  <a:pt x="66675" y="619125"/>
                </a:lnTo>
                <a:lnTo>
                  <a:pt x="76200" y="638175"/>
                </a:lnTo>
                <a:lnTo>
                  <a:pt x="85725" y="647700"/>
                </a:lnTo>
                <a:lnTo>
                  <a:pt x="104775" y="647700"/>
                </a:lnTo>
                <a:lnTo>
                  <a:pt x="133350" y="657225"/>
                </a:lnTo>
                <a:lnTo>
                  <a:pt x="152400" y="657225"/>
                </a:lnTo>
                <a:lnTo>
                  <a:pt x="171450" y="657225"/>
                </a:lnTo>
                <a:lnTo>
                  <a:pt x="190500" y="657225"/>
                </a:lnTo>
                <a:lnTo>
                  <a:pt x="209550" y="657225"/>
                </a:lnTo>
                <a:lnTo>
                  <a:pt x="219075" y="657225"/>
                </a:lnTo>
                <a:lnTo>
                  <a:pt x="219075" y="657225"/>
                </a:lnTo>
                <a:lnTo>
                  <a:pt x="219075" y="657225"/>
                </a:lnTo>
                <a:lnTo>
                  <a:pt x="219075" y="657225"/>
                </a:lnTo>
                <a:lnTo>
                  <a:pt x="219075" y="657225"/>
                </a:lnTo>
                <a:lnTo>
                  <a:pt x="219075" y="657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791075" y="1952625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4810125" y="204787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5267325" y="1781175"/>
            <a:ext cx="152401" cy="371476"/>
          </a:xfrm>
          <a:custGeom>
            <a:avLst/>
            <a:gdLst/>
            <a:ahLst/>
            <a:cxnLst/>
            <a:rect l="0" t="0" r="0" b="0"/>
            <a:pathLst>
              <a:path w="152401" h="371476">
                <a:moveTo>
                  <a:pt x="9525" y="219075"/>
                </a:moveTo>
                <a:lnTo>
                  <a:pt x="9525" y="219075"/>
                </a:lnTo>
                <a:lnTo>
                  <a:pt x="9525" y="209550"/>
                </a:lnTo>
                <a:lnTo>
                  <a:pt x="19050" y="200025"/>
                </a:lnTo>
                <a:lnTo>
                  <a:pt x="19050" y="180975"/>
                </a:lnTo>
                <a:lnTo>
                  <a:pt x="38100" y="171450"/>
                </a:lnTo>
                <a:lnTo>
                  <a:pt x="57150" y="142875"/>
                </a:lnTo>
                <a:lnTo>
                  <a:pt x="66675" y="123825"/>
                </a:lnTo>
                <a:lnTo>
                  <a:pt x="85725" y="104775"/>
                </a:lnTo>
                <a:lnTo>
                  <a:pt x="104775" y="85725"/>
                </a:lnTo>
                <a:lnTo>
                  <a:pt x="114300" y="57150"/>
                </a:lnTo>
                <a:lnTo>
                  <a:pt x="123825" y="38100"/>
                </a:lnTo>
                <a:lnTo>
                  <a:pt x="133350" y="28575"/>
                </a:lnTo>
                <a:lnTo>
                  <a:pt x="142875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42875" y="28575"/>
                </a:lnTo>
                <a:lnTo>
                  <a:pt x="142875" y="47625"/>
                </a:lnTo>
                <a:lnTo>
                  <a:pt x="133350" y="76200"/>
                </a:lnTo>
                <a:lnTo>
                  <a:pt x="123825" y="104775"/>
                </a:lnTo>
                <a:lnTo>
                  <a:pt x="114300" y="133350"/>
                </a:lnTo>
                <a:lnTo>
                  <a:pt x="114300" y="161925"/>
                </a:lnTo>
                <a:lnTo>
                  <a:pt x="104775" y="190500"/>
                </a:lnTo>
                <a:lnTo>
                  <a:pt x="104775" y="219075"/>
                </a:lnTo>
                <a:lnTo>
                  <a:pt x="104775" y="247650"/>
                </a:lnTo>
                <a:lnTo>
                  <a:pt x="114300" y="266700"/>
                </a:lnTo>
                <a:lnTo>
                  <a:pt x="114300" y="285750"/>
                </a:lnTo>
                <a:lnTo>
                  <a:pt x="114300" y="304800"/>
                </a:lnTo>
                <a:lnTo>
                  <a:pt x="114300" y="323850"/>
                </a:lnTo>
                <a:lnTo>
                  <a:pt x="114300" y="333375"/>
                </a:lnTo>
                <a:lnTo>
                  <a:pt x="114300" y="342900"/>
                </a:lnTo>
                <a:lnTo>
                  <a:pt x="114300" y="352425"/>
                </a:lnTo>
                <a:lnTo>
                  <a:pt x="104775" y="352425"/>
                </a:lnTo>
                <a:lnTo>
                  <a:pt x="95250" y="352425"/>
                </a:lnTo>
                <a:lnTo>
                  <a:pt x="76200" y="352425"/>
                </a:lnTo>
                <a:lnTo>
                  <a:pt x="66675" y="352425"/>
                </a:lnTo>
                <a:lnTo>
                  <a:pt x="47625" y="352425"/>
                </a:lnTo>
                <a:lnTo>
                  <a:pt x="38100" y="352425"/>
                </a:lnTo>
                <a:lnTo>
                  <a:pt x="19050" y="361950"/>
                </a:lnTo>
                <a:lnTo>
                  <a:pt x="9525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0" y="371475"/>
                </a:lnTo>
                <a:lnTo>
                  <a:pt x="9525" y="371475"/>
                </a:lnTo>
                <a:lnTo>
                  <a:pt x="28575" y="371475"/>
                </a:lnTo>
                <a:lnTo>
                  <a:pt x="47625" y="371475"/>
                </a:lnTo>
                <a:lnTo>
                  <a:pt x="66675" y="361950"/>
                </a:lnTo>
                <a:lnTo>
                  <a:pt x="104775" y="361950"/>
                </a:lnTo>
                <a:lnTo>
                  <a:pt x="123825" y="361950"/>
                </a:lnTo>
                <a:lnTo>
                  <a:pt x="142875" y="352425"/>
                </a:lnTo>
                <a:lnTo>
                  <a:pt x="14287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5676900" y="1981200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6067425" y="1638300"/>
            <a:ext cx="295276" cy="295276"/>
          </a:xfrm>
          <a:custGeom>
            <a:avLst/>
            <a:gdLst/>
            <a:ahLst/>
            <a:cxnLst/>
            <a:rect l="0" t="0" r="0" b="0"/>
            <a:pathLst>
              <a:path w="295276" h="295276">
                <a:moveTo>
                  <a:pt x="38100" y="95250"/>
                </a:moveTo>
                <a:lnTo>
                  <a:pt x="38100" y="95250"/>
                </a:lnTo>
                <a:lnTo>
                  <a:pt x="38100" y="95250"/>
                </a:lnTo>
                <a:lnTo>
                  <a:pt x="28575" y="95250"/>
                </a:lnTo>
                <a:lnTo>
                  <a:pt x="28575" y="104775"/>
                </a:lnTo>
                <a:lnTo>
                  <a:pt x="28575" y="104775"/>
                </a:lnTo>
                <a:lnTo>
                  <a:pt x="28575" y="114300"/>
                </a:lnTo>
                <a:lnTo>
                  <a:pt x="19050" y="133350"/>
                </a:lnTo>
                <a:lnTo>
                  <a:pt x="19050" y="152400"/>
                </a:lnTo>
                <a:lnTo>
                  <a:pt x="9525" y="171450"/>
                </a:lnTo>
                <a:lnTo>
                  <a:pt x="9525" y="190500"/>
                </a:lnTo>
                <a:lnTo>
                  <a:pt x="0" y="209550"/>
                </a:lnTo>
                <a:lnTo>
                  <a:pt x="9525" y="228600"/>
                </a:lnTo>
                <a:lnTo>
                  <a:pt x="9525" y="247650"/>
                </a:lnTo>
                <a:lnTo>
                  <a:pt x="19050" y="266700"/>
                </a:lnTo>
                <a:lnTo>
                  <a:pt x="28575" y="285750"/>
                </a:lnTo>
                <a:lnTo>
                  <a:pt x="47625" y="295275"/>
                </a:lnTo>
                <a:lnTo>
                  <a:pt x="66675" y="295275"/>
                </a:lnTo>
                <a:lnTo>
                  <a:pt x="85725" y="295275"/>
                </a:lnTo>
                <a:lnTo>
                  <a:pt x="114300" y="295275"/>
                </a:lnTo>
                <a:lnTo>
                  <a:pt x="133350" y="285750"/>
                </a:lnTo>
                <a:lnTo>
                  <a:pt x="161925" y="276225"/>
                </a:lnTo>
                <a:lnTo>
                  <a:pt x="190500" y="257175"/>
                </a:lnTo>
                <a:lnTo>
                  <a:pt x="209550" y="238125"/>
                </a:lnTo>
                <a:lnTo>
                  <a:pt x="238125" y="219075"/>
                </a:lnTo>
                <a:lnTo>
                  <a:pt x="257175" y="190500"/>
                </a:lnTo>
                <a:lnTo>
                  <a:pt x="276225" y="161925"/>
                </a:lnTo>
                <a:lnTo>
                  <a:pt x="285750" y="133350"/>
                </a:lnTo>
                <a:lnTo>
                  <a:pt x="295275" y="104775"/>
                </a:lnTo>
                <a:lnTo>
                  <a:pt x="295275" y="76200"/>
                </a:lnTo>
                <a:lnTo>
                  <a:pt x="285750" y="57150"/>
                </a:lnTo>
                <a:lnTo>
                  <a:pt x="276225" y="38100"/>
                </a:lnTo>
                <a:lnTo>
                  <a:pt x="266700" y="19050"/>
                </a:lnTo>
                <a:lnTo>
                  <a:pt x="247650" y="9525"/>
                </a:lnTo>
                <a:lnTo>
                  <a:pt x="228600" y="0"/>
                </a:lnTo>
                <a:lnTo>
                  <a:pt x="200025" y="0"/>
                </a:lnTo>
                <a:lnTo>
                  <a:pt x="171450" y="0"/>
                </a:lnTo>
                <a:lnTo>
                  <a:pt x="152400" y="9525"/>
                </a:lnTo>
                <a:lnTo>
                  <a:pt x="123825" y="19050"/>
                </a:lnTo>
                <a:lnTo>
                  <a:pt x="104775" y="38100"/>
                </a:lnTo>
                <a:lnTo>
                  <a:pt x="76200" y="57150"/>
                </a:lnTo>
                <a:lnTo>
                  <a:pt x="57150" y="85725"/>
                </a:lnTo>
                <a:lnTo>
                  <a:pt x="38100" y="104775"/>
                </a:lnTo>
                <a:lnTo>
                  <a:pt x="28575" y="133350"/>
                </a:lnTo>
                <a:lnTo>
                  <a:pt x="19050" y="161925"/>
                </a:lnTo>
                <a:lnTo>
                  <a:pt x="19050" y="180975"/>
                </a:lnTo>
                <a:lnTo>
                  <a:pt x="19050" y="200025"/>
                </a:lnTo>
                <a:lnTo>
                  <a:pt x="19050" y="209550"/>
                </a:lnTo>
                <a:lnTo>
                  <a:pt x="190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6181725" y="1781175"/>
            <a:ext cx="114301" cy="171451"/>
          </a:xfrm>
          <a:custGeom>
            <a:avLst/>
            <a:gdLst/>
            <a:ahLst/>
            <a:cxnLst/>
            <a:rect l="0" t="0" r="0" b="0"/>
            <a:pathLst>
              <a:path w="114301" h="1714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47625"/>
                </a:lnTo>
                <a:lnTo>
                  <a:pt x="28575" y="57150"/>
                </a:lnTo>
                <a:lnTo>
                  <a:pt x="38100" y="76200"/>
                </a:lnTo>
                <a:lnTo>
                  <a:pt x="47625" y="95250"/>
                </a:lnTo>
                <a:lnTo>
                  <a:pt x="57150" y="114300"/>
                </a:lnTo>
                <a:lnTo>
                  <a:pt x="66675" y="133350"/>
                </a:lnTo>
                <a:lnTo>
                  <a:pt x="85725" y="142875"/>
                </a:lnTo>
                <a:lnTo>
                  <a:pt x="104775" y="152400"/>
                </a:lnTo>
                <a:lnTo>
                  <a:pt x="104775" y="161925"/>
                </a:lnTo>
                <a:lnTo>
                  <a:pt x="114300" y="171450"/>
                </a:lnTo>
                <a:lnTo>
                  <a:pt x="11430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6448425" y="1819275"/>
            <a:ext cx="85726" cy="123826"/>
          </a:xfrm>
          <a:custGeom>
            <a:avLst/>
            <a:gdLst/>
            <a:ahLst/>
            <a:cxnLst/>
            <a:rect l="0" t="0" r="0" b="0"/>
            <a:pathLst>
              <a:path w="85726" h="1238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19050" y="47625"/>
                </a:lnTo>
                <a:lnTo>
                  <a:pt x="28575" y="57150"/>
                </a:lnTo>
                <a:lnTo>
                  <a:pt x="28575" y="76200"/>
                </a:lnTo>
                <a:lnTo>
                  <a:pt x="47625" y="85725"/>
                </a:lnTo>
                <a:lnTo>
                  <a:pt x="57150" y="95250"/>
                </a:lnTo>
                <a:lnTo>
                  <a:pt x="66675" y="104775"/>
                </a:lnTo>
                <a:lnTo>
                  <a:pt x="76200" y="114300"/>
                </a:lnTo>
                <a:lnTo>
                  <a:pt x="76200" y="123825"/>
                </a:lnTo>
                <a:lnTo>
                  <a:pt x="85725" y="123825"/>
                </a:lnTo>
                <a:lnTo>
                  <a:pt x="85725" y="123825"/>
                </a:lnTo>
                <a:lnTo>
                  <a:pt x="857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457950" y="1809750"/>
            <a:ext cx="123826" cy="142876"/>
          </a:xfrm>
          <a:custGeom>
            <a:avLst/>
            <a:gdLst/>
            <a:ahLst/>
            <a:cxnLst/>
            <a:rect l="0" t="0" r="0" b="0"/>
            <a:pathLst>
              <a:path w="123826" h="142876">
                <a:moveTo>
                  <a:pt x="123825" y="0"/>
                </a:moveTo>
                <a:lnTo>
                  <a:pt x="123825" y="9525"/>
                </a:lnTo>
                <a:lnTo>
                  <a:pt x="123825" y="9525"/>
                </a:lnTo>
                <a:lnTo>
                  <a:pt x="114300" y="9525"/>
                </a:lnTo>
                <a:lnTo>
                  <a:pt x="114300" y="19050"/>
                </a:lnTo>
                <a:lnTo>
                  <a:pt x="104775" y="28575"/>
                </a:lnTo>
                <a:lnTo>
                  <a:pt x="95250" y="38100"/>
                </a:lnTo>
                <a:lnTo>
                  <a:pt x="85725" y="47625"/>
                </a:lnTo>
                <a:lnTo>
                  <a:pt x="76200" y="66675"/>
                </a:lnTo>
                <a:lnTo>
                  <a:pt x="66675" y="76200"/>
                </a:lnTo>
                <a:lnTo>
                  <a:pt x="47625" y="95250"/>
                </a:lnTo>
                <a:lnTo>
                  <a:pt x="28575" y="114300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5972175" y="2028825"/>
            <a:ext cx="609601" cy="28576"/>
          </a:xfrm>
          <a:custGeom>
            <a:avLst/>
            <a:gdLst/>
            <a:ahLst/>
            <a:cxnLst/>
            <a:rect l="0" t="0" r="0" b="0"/>
            <a:pathLst>
              <a:path w="609601" h="28576">
                <a:moveTo>
                  <a:pt x="9525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28575"/>
                </a:lnTo>
                <a:lnTo>
                  <a:pt x="66675" y="19050"/>
                </a:lnTo>
                <a:lnTo>
                  <a:pt x="85725" y="19050"/>
                </a:lnTo>
                <a:lnTo>
                  <a:pt x="114300" y="190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219075" y="9525"/>
                </a:lnTo>
                <a:lnTo>
                  <a:pt x="266700" y="9525"/>
                </a:lnTo>
                <a:lnTo>
                  <a:pt x="314325" y="9525"/>
                </a:lnTo>
                <a:lnTo>
                  <a:pt x="361950" y="0"/>
                </a:lnTo>
                <a:lnTo>
                  <a:pt x="400050" y="0"/>
                </a:lnTo>
                <a:lnTo>
                  <a:pt x="447675" y="0"/>
                </a:lnTo>
                <a:lnTo>
                  <a:pt x="495300" y="0"/>
                </a:lnTo>
                <a:lnTo>
                  <a:pt x="523875" y="0"/>
                </a:lnTo>
                <a:lnTo>
                  <a:pt x="561975" y="0"/>
                </a:lnTo>
                <a:lnTo>
                  <a:pt x="590550" y="0"/>
                </a:lnTo>
                <a:lnTo>
                  <a:pt x="600075" y="0"/>
                </a:lnTo>
                <a:lnTo>
                  <a:pt x="609600" y="0"/>
                </a:lnTo>
                <a:lnTo>
                  <a:pt x="609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6038850" y="2133600"/>
            <a:ext cx="266701" cy="257176"/>
          </a:xfrm>
          <a:custGeom>
            <a:avLst/>
            <a:gdLst/>
            <a:ahLst/>
            <a:cxnLst/>
            <a:rect l="0" t="0" r="0" b="0"/>
            <a:pathLst>
              <a:path w="266701" h="257176">
                <a:moveTo>
                  <a:pt x="76200" y="28575"/>
                </a:moveTo>
                <a:lnTo>
                  <a:pt x="66675" y="28575"/>
                </a:lnTo>
                <a:lnTo>
                  <a:pt x="66675" y="47625"/>
                </a:lnTo>
                <a:lnTo>
                  <a:pt x="57150" y="66675"/>
                </a:lnTo>
                <a:lnTo>
                  <a:pt x="47625" y="85725"/>
                </a:lnTo>
                <a:lnTo>
                  <a:pt x="38100" y="104775"/>
                </a:lnTo>
                <a:lnTo>
                  <a:pt x="28575" y="133350"/>
                </a:lnTo>
                <a:lnTo>
                  <a:pt x="28575" y="161925"/>
                </a:lnTo>
                <a:lnTo>
                  <a:pt x="28575" y="190500"/>
                </a:lnTo>
                <a:lnTo>
                  <a:pt x="28575" y="209550"/>
                </a:lnTo>
                <a:lnTo>
                  <a:pt x="28575" y="228600"/>
                </a:lnTo>
                <a:lnTo>
                  <a:pt x="38100" y="238125"/>
                </a:lnTo>
                <a:lnTo>
                  <a:pt x="47625" y="257175"/>
                </a:lnTo>
                <a:lnTo>
                  <a:pt x="57150" y="257175"/>
                </a:lnTo>
                <a:lnTo>
                  <a:pt x="76200" y="257175"/>
                </a:lnTo>
                <a:lnTo>
                  <a:pt x="95250" y="257175"/>
                </a:lnTo>
                <a:lnTo>
                  <a:pt x="114300" y="247650"/>
                </a:lnTo>
                <a:lnTo>
                  <a:pt x="133350" y="238125"/>
                </a:lnTo>
                <a:lnTo>
                  <a:pt x="152400" y="228600"/>
                </a:lnTo>
                <a:lnTo>
                  <a:pt x="180975" y="209550"/>
                </a:lnTo>
                <a:lnTo>
                  <a:pt x="200025" y="190500"/>
                </a:lnTo>
                <a:lnTo>
                  <a:pt x="228600" y="161925"/>
                </a:lnTo>
                <a:lnTo>
                  <a:pt x="247650" y="142875"/>
                </a:lnTo>
                <a:lnTo>
                  <a:pt x="257175" y="123825"/>
                </a:lnTo>
                <a:lnTo>
                  <a:pt x="266700" y="104775"/>
                </a:lnTo>
                <a:lnTo>
                  <a:pt x="266700" y="76200"/>
                </a:lnTo>
                <a:lnTo>
                  <a:pt x="266700" y="57150"/>
                </a:lnTo>
                <a:lnTo>
                  <a:pt x="257175" y="38100"/>
                </a:lnTo>
                <a:lnTo>
                  <a:pt x="247650" y="19050"/>
                </a:lnTo>
                <a:lnTo>
                  <a:pt x="228600" y="9525"/>
                </a:lnTo>
                <a:lnTo>
                  <a:pt x="209550" y="0"/>
                </a:lnTo>
                <a:lnTo>
                  <a:pt x="190500" y="0"/>
                </a:lnTo>
                <a:lnTo>
                  <a:pt x="161925" y="0"/>
                </a:lnTo>
                <a:lnTo>
                  <a:pt x="133350" y="0"/>
                </a:lnTo>
                <a:lnTo>
                  <a:pt x="114300" y="19050"/>
                </a:lnTo>
                <a:lnTo>
                  <a:pt x="85725" y="28575"/>
                </a:lnTo>
                <a:lnTo>
                  <a:pt x="57150" y="57150"/>
                </a:lnTo>
                <a:lnTo>
                  <a:pt x="47625" y="76200"/>
                </a:lnTo>
                <a:lnTo>
                  <a:pt x="28575" y="104775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6143625" y="2266950"/>
            <a:ext cx="66676" cy="133351"/>
          </a:xfrm>
          <a:custGeom>
            <a:avLst/>
            <a:gdLst/>
            <a:ahLst/>
            <a:cxnLst/>
            <a:rect l="0" t="0" r="0" b="0"/>
            <a:pathLst>
              <a:path w="66676" h="13335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38100"/>
                </a:lnTo>
                <a:lnTo>
                  <a:pt x="19050" y="57150"/>
                </a:lnTo>
                <a:lnTo>
                  <a:pt x="28575" y="76200"/>
                </a:lnTo>
                <a:lnTo>
                  <a:pt x="38100" y="95250"/>
                </a:lnTo>
                <a:lnTo>
                  <a:pt x="47625" y="114300"/>
                </a:lnTo>
                <a:lnTo>
                  <a:pt x="57150" y="123825"/>
                </a:lnTo>
                <a:lnTo>
                  <a:pt x="66675" y="133350"/>
                </a:lnTo>
                <a:lnTo>
                  <a:pt x="6667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6343650" y="2286000"/>
            <a:ext cx="190501" cy="180976"/>
          </a:xfrm>
          <a:custGeom>
            <a:avLst/>
            <a:gdLst/>
            <a:ahLst/>
            <a:cxnLst/>
            <a:rect l="0" t="0" r="0" b="0"/>
            <a:pathLst>
              <a:path w="190501" h="180976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28575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85725"/>
                </a:lnTo>
                <a:lnTo>
                  <a:pt x="28575" y="114300"/>
                </a:lnTo>
                <a:lnTo>
                  <a:pt x="19050" y="133350"/>
                </a:lnTo>
                <a:lnTo>
                  <a:pt x="19050" y="152400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9525" y="161925"/>
                </a:lnTo>
                <a:lnTo>
                  <a:pt x="19050" y="161925"/>
                </a:lnTo>
                <a:lnTo>
                  <a:pt x="19050" y="152400"/>
                </a:lnTo>
                <a:lnTo>
                  <a:pt x="28575" y="142875"/>
                </a:lnTo>
                <a:lnTo>
                  <a:pt x="38100" y="133350"/>
                </a:lnTo>
                <a:lnTo>
                  <a:pt x="47625" y="133350"/>
                </a:lnTo>
                <a:lnTo>
                  <a:pt x="66675" y="123825"/>
                </a:lnTo>
                <a:lnTo>
                  <a:pt x="76200" y="123825"/>
                </a:lnTo>
                <a:lnTo>
                  <a:pt x="85725" y="114300"/>
                </a:lnTo>
                <a:lnTo>
                  <a:pt x="104775" y="104775"/>
                </a:lnTo>
                <a:lnTo>
                  <a:pt x="123825" y="104775"/>
                </a:lnTo>
                <a:lnTo>
                  <a:pt x="142875" y="95250"/>
                </a:lnTo>
                <a:lnTo>
                  <a:pt x="161925" y="85725"/>
                </a:lnTo>
                <a:lnTo>
                  <a:pt x="171450" y="76200"/>
                </a:lnTo>
                <a:lnTo>
                  <a:pt x="180975" y="66675"/>
                </a:lnTo>
                <a:lnTo>
                  <a:pt x="190500" y="57150"/>
                </a:lnTo>
                <a:lnTo>
                  <a:pt x="190500" y="47625"/>
                </a:lnTo>
                <a:lnTo>
                  <a:pt x="190500" y="38100"/>
                </a:lnTo>
                <a:lnTo>
                  <a:pt x="190500" y="28575"/>
                </a:lnTo>
                <a:lnTo>
                  <a:pt x="190500" y="28575"/>
                </a:lnTo>
                <a:lnTo>
                  <a:pt x="180975" y="28575"/>
                </a:lnTo>
                <a:lnTo>
                  <a:pt x="171450" y="28575"/>
                </a:lnTo>
                <a:lnTo>
                  <a:pt x="161925" y="38100"/>
                </a:lnTo>
                <a:lnTo>
                  <a:pt x="152400" y="57150"/>
                </a:lnTo>
                <a:lnTo>
                  <a:pt x="142875" y="66675"/>
                </a:lnTo>
                <a:lnTo>
                  <a:pt x="133350" y="95250"/>
                </a:lnTo>
                <a:lnTo>
                  <a:pt x="123825" y="114300"/>
                </a:lnTo>
                <a:lnTo>
                  <a:pt x="123825" y="142875"/>
                </a:lnTo>
                <a:lnTo>
                  <a:pt x="123825" y="161925"/>
                </a:lnTo>
                <a:lnTo>
                  <a:pt x="123825" y="171450"/>
                </a:lnTo>
                <a:lnTo>
                  <a:pt x="123825" y="180975"/>
                </a:lnTo>
                <a:lnTo>
                  <a:pt x="12382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6772275" y="2143125"/>
            <a:ext cx="76201" cy="180976"/>
          </a:xfrm>
          <a:custGeom>
            <a:avLst/>
            <a:gdLst/>
            <a:ahLst/>
            <a:cxnLst/>
            <a:rect l="0" t="0" r="0" b="0"/>
            <a:pathLst>
              <a:path w="76201" h="180976">
                <a:moveTo>
                  <a:pt x="57150" y="0"/>
                </a:moveTo>
                <a:lnTo>
                  <a:pt x="66675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76200" y="57150"/>
                </a:lnTo>
                <a:lnTo>
                  <a:pt x="76200" y="76200"/>
                </a:lnTo>
                <a:lnTo>
                  <a:pt x="66675" y="104775"/>
                </a:lnTo>
                <a:lnTo>
                  <a:pt x="66675" y="123825"/>
                </a:lnTo>
                <a:lnTo>
                  <a:pt x="57150" y="152400"/>
                </a:lnTo>
                <a:lnTo>
                  <a:pt x="38100" y="161925"/>
                </a:lnTo>
                <a:lnTo>
                  <a:pt x="28575" y="180975"/>
                </a:lnTo>
                <a:lnTo>
                  <a:pt x="19050" y="180975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6829425" y="1914525"/>
            <a:ext cx="1" cy="28576"/>
          </a:xfrm>
          <a:custGeom>
            <a:avLst/>
            <a:gdLst/>
            <a:ahLst/>
            <a:cxnLst/>
            <a:rect l="0" t="0" r="0" b="0"/>
            <a:pathLst>
              <a:path w="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638175" y="2933700"/>
            <a:ext cx="742951" cy="161926"/>
          </a:xfrm>
          <a:custGeom>
            <a:avLst/>
            <a:gdLst/>
            <a:ahLst/>
            <a:cxnLst/>
            <a:rect l="0" t="0" r="0" b="0"/>
            <a:pathLst>
              <a:path w="742951" h="161926">
                <a:moveTo>
                  <a:pt x="9525" y="123825"/>
                </a:moveTo>
                <a:lnTo>
                  <a:pt x="9525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14300"/>
                </a:lnTo>
                <a:lnTo>
                  <a:pt x="9525" y="104775"/>
                </a:lnTo>
                <a:lnTo>
                  <a:pt x="9525" y="95250"/>
                </a:lnTo>
                <a:lnTo>
                  <a:pt x="19050" y="85725"/>
                </a:lnTo>
                <a:lnTo>
                  <a:pt x="28575" y="76200"/>
                </a:lnTo>
                <a:lnTo>
                  <a:pt x="47625" y="66675"/>
                </a:lnTo>
                <a:lnTo>
                  <a:pt x="57150" y="57150"/>
                </a:lnTo>
                <a:lnTo>
                  <a:pt x="66675" y="47625"/>
                </a:lnTo>
                <a:lnTo>
                  <a:pt x="76200" y="38100"/>
                </a:lnTo>
                <a:lnTo>
                  <a:pt x="95250" y="38100"/>
                </a:lnTo>
                <a:lnTo>
                  <a:pt x="104775" y="38100"/>
                </a:lnTo>
                <a:lnTo>
                  <a:pt x="114300" y="38100"/>
                </a:lnTo>
                <a:lnTo>
                  <a:pt x="123825" y="38100"/>
                </a:lnTo>
                <a:lnTo>
                  <a:pt x="133350" y="47625"/>
                </a:lnTo>
                <a:lnTo>
                  <a:pt x="142875" y="57150"/>
                </a:lnTo>
                <a:lnTo>
                  <a:pt x="142875" y="66675"/>
                </a:lnTo>
                <a:lnTo>
                  <a:pt x="152400" y="76200"/>
                </a:lnTo>
                <a:lnTo>
                  <a:pt x="161925" y="85725"/>
                </a:lnTo>
                <a:lnTo>
                  <a:pt x="171450" y="85725"/>
                </a:lnTo>
                <a:lnTo>
                  <a:pt x="190500" y="95250"/>
                </a:lnTo>
                <a:lnTo>
                  <a:pt x="200025" y="85725"/>
                </a:lnTo>
                <a:lnTo>
                  <a:pt x="219075" y="76200"/>
                </a:lnTo>
                <a:lnTo>
                  <a:pt x="228600" y="76200"/>
                </a:lnTo>
                <a:lnTo>
                  <a:pt x="247650" y="66675"/>
                </a:lnTo>
                <a:lnTo>
                  <a:pt x="266700" y="57150"/>
                </a:lnTo>
                <a:lnTo>
                  <a:pt x="285750" y="47625"/>
                </a:lnTo>
                <a:lnTo>
                  <a:pt x="295275" y="38100"/>
                </a:lnTo>
                <a:lnTo>
                  <a:pt x="314325" y="38100"/>
                </a:lnTo>
                <a:lnTo>
                  <a:pt x="323850" y="38100"/>
                </a:lnTo>
                <a:lnTo>
                  <a:pt x="333375" y="38100"/>
                </a:lnTo>
                <a:lnTo>
                  <a:pt x="342900" y="38100"/>
                </a:lnTo>
                <a:lnTo>
                  <a:pt x="352425" y="47625"/>
                </a:lnTo>
                <a:lnTo>
                  <a:pt x="361950" y="57150"/>
                </a:lnTo>
                <a:lnTo>
                  <a:pt x="371475" y="66675"/>
                </a:lnTo>
                <a:lnTo>
                  <a:pt x="381000" y="66675"/>
                </a:lnTo>
                <a:lnTo>
                  <a:pt x="390525" y="76200"/>
                </a:lnTo>
                <a:lnTo>
                  <a:pt x="409575" y="76200"/>
                </a:lnTo>
                <a:lnTo>
                  <a:pt x="428625" y="66675"/>
                </a:lnTo>
                <a:lnTo>
                  <a:pt x="447675" y="66675"/>
                </a:lnTo>
                <a:lnTo>
                  <a:pt x="466725" y="57150"/>
                </a:lnTo>
                <a:lnTo>
                  <a:pt x="485775" y="47625"/>
                </a:lnTo>
                <a:lnTo>
                  <a:pt x="504825" y="47625"/>
                </a:lnTo>
                <a:lnTo>
                  <a:pt x="523875" y="38100"/>
                </a:lnTo>
                <a:lnTo>
                  <a:pt x="542925" y="38100"/>
                </a:lnTo>
                <a:lnTo>
                  <a:pt x="552450" y="47625"/>
                </a:lnTo>
                <a:lnTo>
                  <a:pt x="561975" y="47625"/>
                </a:lnTo>
                <a:lnTo>
                  <a:pt x="571500" y="57150"/>
                </a:lnTo>
                <a:lnTo>
                  <a:pt x="581025" y="57150"/>
                </a:lnTo>
                <a:lnTo>
                  <a:pt x="600075" y="57150"/>
                </a:lnTo>
                <a:lnTo>
                  <a:pt x="609600" y="66675"/>
                </a:lnTo>
                <a:lnTo>
                  <a:pt x="628650" y="57150"/>
                </a:lnTo>
                <a:lnTo>
                  <a:pt x="638175" y="57150"/>
                </a:lnTo>
                <a:lnTo>
                  <a:pt x="657225" y="57150"/>
                </a:lnTo>
                <a:lnTo>
                  <a:pt x="676275" y="57150"/>
                </a:lnTo>
                <a:lnTo>
                  <a:pt x="695325" y="57150"/>
                </a:lnTo>
                <a:lnTo>
                  <a:pt x="704850" y="57150"/>
                </a:lnTo>
                <a:lnTo>
                  <a:pt x="723900" y="57150"/>
                </a:lnTo>
                <a:lnTo>
                  <a:pt x="733425" y="47625"/>
                </a:lnTo>
                <a:lnTo>
                  <a:pt x="733425" y="47625"/>
                </a:lnTo>
                <a:lnTo>
                  <a:pt x="742950" y="38100"/>
                </a:lnTo>
                <a:lnTo>
                  <a:pt x="742950" y="38100"/>
                </a:lnTo>
                <a:lnTo>
                  <a:pt x="742950" y="28575"/>
                </a:lnTo>
                <a:lnTo>
                  <a:pt x="733425" y="28575"/>
                </a:lnTo>
                <a:lnTo>
                  <a:pt x="723900" y="19050"/>
                </a:lnTo>
                <a:lnTo>
                  <a:pt x="714375" y="19050"/>
                </a:lnTo>
                <a:lnTo>
                  <a:pt x="704850" y="9525"/>
                </a:lnTo>
                <a:lnTo>
                  <a:pt x="695325" y="9525"/>
                </a:lnTo>
                <a:lnTo>
                  <a:pt x="676275" y="0"/>
                </a:lnTo>
                <a:lnTo>
                  <a:pt x="657225" y="0"/>
                </a:lnTo>
                <a:lnTo>
                  <a:pt x="647700" y="0"/>
                </a:lnTo>
                <a:lnTo>
                  <a:pt x="628650" y="0"/>
                </a:lnTo>
                <a:lnTo>
                  <a:pt x="619125" y="0"/>
                </a:lnTo>
                <a:lnTo>
                  <a:pt x="609600" y="0"/>
                </a:lnTo>
                <a:lnTo>
                  <a:pt x="600075" y="0"/>
                </a:lnTo>
                <a:lnTo>
                  <a:pt x="600075" y="0"/>
                </a:lnTo>
                <a:lnTo>
                  <a:pt x="600075" y="0"/>
                </a:lnTo>
                <a:lnTo>
                  <a:pt x="600075" y="0"/>
                </a:lnTo>
                <a:lnTo>
                  <a:pt x="600075" y="0"/>
                </a:lnTo>
                <a:lnTo>
                  <a:pt x="609600" y="0"/>
                </a:lnTo>
                <a:lnTo>
                  <a:pt x="619125" y="9525"/>
                </a:lnTo>
                <a:lnTo>
                  <a:pt x="628650" y="9525"/>
                </a:lnTo>
                <a:lnTo>
                  <a:pt x="647700" y="19050"/>
                </a:lnTo>
                <a:lnTo>
                  <a:pt x="657225" y="19050"/>
                </a:lnTo>
                <a:lnTo>
                  <a:pt x="666750" y="28575"/>
                </a:lnTo>
                <a:lnTo>
                  <a:pt x="676275" y="38100"/>
                </a:lnTo>
                <a:lnTo>
                  <a:pt x="685800" y="47625"/>
                </a:lnTo>
                <a:lnTo>
                  <a:pt x="695325" y="66675"/>
                </a:lnTo>
                <a:lnTo>
                  <a:pt x="685800" y="95250"/>
                </a:lnTo>
                <a:lnTo>
                  <a:pt x="676275" y="123825"/>
                </a:lnTo>
                <a:lnTo>
                  <a:pt x="676275" y="142875"/>
                </a:lnTo>
                <a:lnTo>
                  <a:pt x="657225" y="161925"/>
                </a:lnTo>
                <a:lnTo>
                  <a:pt x="6572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57200" y="3162300"/>
            <a:ext cx="190501" cy="276226"/>
          </a:xfrm>
          <a:custGeom>
            <a:avLst/>
            <a:gdLst/>
            <a:ahLst/>
            <a:cxnLst/>
            <a:rect l="0" t="0" r="0" b="0"/>
            <a:pathLst>
              <a:path w="190501" h="276226">
                <a:moveTo>
                  <a:pt x="76200" y="66675"/>
                </a:moveTo>
                <a:lnTo>
                  <a:pt x="76200" y="76200"/>
                </a:lnTo>
                <a:lnTo>
                  <a:pt x="66675" y="85725"/>
                </a:lnTo>
                <a:lnTo>
                  <a:pt x="66675" y="104775"/>
                </a:lnTo>
                <a:lnTo>
                  <a:pt x="57150" y="123825"/>
                </a:lnTo>
                <a:lnTo>
                  <a:pt x="47625" y="152400"/>
                </a:lnTo>
                <a:lnTo>
                  <a:pt x="47625" y="180975"/>
                </a:lnTo>
                <a:lnTo>
                  <a:pt x="47625" y="200025"/>
                </a:lnTo>
                <a:lnTo>
                  <a:pt x="47625" y="228600"/>
                </a:lnTo>
                <a:lnTo>
                  <a:pt x="57150" y="247650"/>
                </a:lnTo>
                <a:lnTo>
                  <a:pt x="66675" y="266700"/>
                </a:lnTo>
                <a:lnTo>
                  <a:pt x="76200" y="276225"/>
                </a:lnTo>
                <a:lnTo>
                  <a:pt x="95250" y="276225"/>
                </a:lnTo>
                <a:lnTo>
                  <a:pt x="104775" y="276225"/>
                </a:lnTo>
                <a:lnTo>
                  <a:pt x="123825" y="276225"/>
                </a:lnTo>
                <a:lnTo>
                  <a:pt x="133350" y="266700"/>
                </a:lnTo>
                <a:lnTo>
                  <a:pt x="152400" y="266700"/>
                </a:lnTo>
                <a:lnTo>
                  <a:pt x="161925" y="247650"/>
                </a:lnTo>
                <a:lnTo>
                  <a:pt x="161925" y="228600"/>
                </a:lnTo>
                <a:lnTo>
                  <a:pt x="171450" y="200025"/>
                </a:lnTo>
                <a:lnTo>
                  <a:pt x="180975" y="171450"/>
                </a:lnTo>
                <a:lnTo>
                  <a:pt x="180975" y="142875"/>
                </a:lnTo>
                <a:lnTo>
                  <a:pt x="190500" y="114300"/>
                </a:lnTo>
                <a:lnTo>
                  <a:pt x="190500" y="85725"/>
                </a:lnTo>
                <a:lnTo>
                  <a:pt x="190500" y="66675"/>
                </a:lnTo>
                <a:lnTo>
                  <a:pt x="190500" y="38100"/>
                </a:lnTo>
                <a:lnTo>
                  <a:pt x="171450" y="28575"/>
                </a:lnTo>
                <a:lnTo>
                  <a:pt x="152400" y="9525"/>
                </a:lnTo>
                <a:lnTo>
                  <a:pt x="142875" y="9525"/>
                </a:lnTo>
                <a:lnTo>
                  <a:pt x="114300" y="0"/>
                </a:lnTo>
                <a:lnTo>
                  <a:pt x="104775" y="9525"/>
                </a:lnTo>
                <a:lnTo>
                  <a:pt x="76200" y="19050"/>
                </a:lnTo>
                <a:lnTo>
                  <a:pt x="66675" y="28575"/>
                </a:lnTo>
                <a:lnTo>
                  <a:pt x="47625" y="38100"/>
                </a:lnTo>
                <a:lnTo>
                  <a:pt x="28575" y="57150"/>
                </a:lnTo>
                <a:lnTo>
                  <a:pt x="19050" y="76200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61975" y="3305175"/>
            <a:ext cx="66676" cy="171451"/>
          </a:xfrm>
          <a:custGeom>
            <a:avLst/>
            <a:gdLst/>
            <a:ahLst/>
            <a:cxnLst/>
            <a:rect l="0" t="0" r="0" b="0"/>
            <a:pathLst>
              <a:path w="66676" h="1714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28575" y="104775"/>
                </a:lnTo>
                <a:lnTo>
                  <a:pt x="38100" y="123825"/>
                </a:lnTo>
                <a:lnTo>
                  <a:pt x="47625" y="142875"/>
                </a:lnTo>
                <a:lnTo>
                  <a:pt x="57150" y="152400"/>
                </a:lnTo>
                <a:lnTo>
                  <a:pt x="66675" y="161925"/>
                </a:lnTo>
                <a:lnTo>
                  <a:pt x="66675" y="171450"/>
                </a:lnTo>
                <a:lnTo>
                  <a:pt x="6667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704850" y="3324225"/>
            <a:ext cx="95251" cy="161926"/>
          </a:xfrm>
          <a:custGeom>
            <a:avLst/>
            <a:gdLst/>
            <a:ahLst/>
            <a:cxnLst/>
            <a:rect l="0" t="0" r="0" b="0"/>
            <a:pathLst>
              <a:path w="95251" h="1619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33350"/>
                </a:lnTo>
                <a:lnTo>
                  <a:pt x="9525" y="133350"/>
                </a:lnTo>
                <a:lnTo>
                  <a:pt x="0" y="123825"/>
                </a:lnTo>
                <a:lnTo>
                  <a:pt x="0" y="123825"/>
                </a:lnTo>
                <a:lnTo>
                  <a:pt x="9525" y="123825"/>
                </a:lnTo>
                <a:lnTo>
                  <a:pt x="9525" y="114300"/>
                </a:lnTo>
                <a:lnTo>
                  <a:pt x="19050" y="114300"/>
                </a:lnTo>
                <a:lnTo>
                  <a:pt x="28575" y="114300"/>
                </a:lnTo>
                <a:lnTo>
                  <a:pt x="38100" y="104775"/>
                </a:lnTo>
                <a:lnTo>
                  <a:pt x="47625" y="95250"/>
                </a:lnTo>
                <a:lnTo>
                  <a:pt x="57150" y="85725"/>
                </a:lnTo>
                <a:lnTo>
                  <a:pt x="66675" y="76200"/>
                </a:lnTo>
                <a:lnTo>
                  <a:pt x="76200" y="66675"/>
                </a:lnTo>
                <a:lnTo>
                  <a:pt x="76200" y="57150"/>
                </a:lnTo>
                <a:lnTo>
                  <a:pt x="85725" y="47625"/>
                </a:lnTo>
                <a:lnTo>
                  <a:pt x="95250" y="38100"/>
                </a:lnTo>
                <a:lnTo>
                  <a:pt x="95250" y="28575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19050"/>
                </a:lnTo>
                <a:lnTo>
                  <a:pt x="85725" y="19050"/>
                </a:lnTo>
                <a:lnTo>
                  <a:pt x="85725" y="19050"/>
                </a:lnTo>
                <a:lnTo>
                  <a:pt x="85725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47625"/>
                </a:lnTo>
                <a:lnTo>
                  <a:pt x="76200" y="76200"/>
                </a:lnTo>
                <a:lnTo>
                  <a:pt x="76200" y="95250"/>
                </a:lnTo>
                <a:lnTo>
                  <a:pt x="85725" y="123825"/>
                </a:lnTo>
                <a:lnTo>
                  <a:pt x="85725" y="152400"/>
                </a:lnTo>
                <a:lnTo>
                  <a:pt x="95250" y="161925"/>
                </a:lnTo>
                <a:lnTo>
                  <a:pt x="9525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2609850" y="3505200"/>
            <a:ext cx="628651" cy="76201"/>
          </a:xfrm>
          <a:custGeom>
            <a:avLst/>
            <a:gdLst/>
            <a:ahLst/>
            <a:cxnLst/>
            <a:rect l="0" t="0" r="0" b="0"/>
            <a:pathLst>
              <a:path w="628651" h="76201">
                <a:moveTo>
                  <a:pt x="9525" y="57150"/>
                </a:moveTo>
                <a:lnTo>
                  <a:pt x="9525" y="57150"/>
                </a:lnTo>
                <a:lnTo>
                  <a:pt x="9525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9525" y="47625"/>
                </a:lnTo>
                <a:lnTo>
                  <a:pt x="19050" y="28575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104775" y="28575"/>
                </a:lnTo>
                <a:lnTo>
                  <a:pt x="104775" y="47625"/>
                </a:lnTo>
                <a:lnTo>
                  <a:pt x="114300" y="57150"/>
                </a:lnTo>
                <a:lnTo>
                  <a:pt x="114300" y="76200"/>
                </a:lnTo>
                <a:lnTo>
                  <a:pt x="123825" y="76200"/>
                </a:lnTo>
                <a:lnTo>
                  <a:pt x="133350" y="76200"/>
                </a:lnTo>
                <a:lnTo>
                  <a:pt x="152400" y="76200"/>
                </a:lnTo>
                <a:lnTo>
                  <a:pt x="161925" y="76200"/>
                </a:lnTo>
                <a:lnTo>
                  <a:pt x="171450" y="66675"/>
                </a:lnTo>
                <a:lnTo>
                  <a:pt x="190500" y="66675"/>
                </a:lnTo>
                <a:lnTo>
                  <a:pt x="200025" y="57150"/>
                </a:lnTo>
                <a:lnTo>
                  <a:pt x="219075" y="47625"/>
                </a:lnTo>
                <a:lnTo>
                  <a:pt x="228600" y="47625"/>
                </a:lnTo>
                <a:lnTo>
                  <a:pt x="247650" y="47625"/>
                </a:lnTo>
                <a:lnTo>
                  <a:pt x="247650" y="47625"/>
                </a:lnTo>
                <a:lnTo>
                  <a:pt x="257175" y="57150"/>
                </a:lnTo>
                <a:lnTo>
                  <a:pt x="276225" y="57150"/>
                </a:lnTo>
                <a:lnTo>
                  <a:pt x="285750" y="57150"/>
                </a:lnTo>
                <a:lnTo>
                  <a:pt x="304800" y="57150"/>
                </a:lnTo>
                <a:lnTo>
                  <a:pt x="314325" y="57150"/>
                </a:lnTo>
                <a:lnTo>
                  <a:pt x="323850" y="57150"/>
                </a:lnTo>
                <a:lnTo>
                  <a:pt x="342900" y="57150"/>
                </a:lnTo>
                <a:lnTo>
                  <a:pt x="361950" y="57150"/>
                </a:lnTo>
                <a:lnTo>
                  <a:pt x="371475" y="57150"/>
                </a:lnTo>
                <a:lnTo>
                  <a:pt x="381000" y="66675"/>
                </a:lnTo>
                <a:lnTo>
                  <a:pt x="390525" y="66675"/>
                </a:lnTo>
                <a:lnTo>
                  <a:pt x="400050" y="76200"/>
                </a:lnTo>
                <a:lnTo>
                  <a:pt x="409575" y="76200"/>
                </a:lnTo>
                <a:lnTo>
                  <a:pt x="428625" y="76200"/>
                </a:lnTo>
                <a:lnTo>
                  <a:pt x="438150" y="76200"/>
                </a:lnTo>
                <a:lnTo>
                  <a:pt x="457200" y="66675"/>
                </a:lnTo>
                <a:lnTo>
                  <a:pt x="485775" y="57150"/>
                </a:lnTo>
                <a:lnTo>
                  <a:pt x="504825" y="57150"/>
                </a:lnTo>
                <a:lnTo>
                  <a:pt x="523875" y="47625"/>
                </a:lnTo>
                <a:lnTo>
                  <a:pt x="533400" y="57150"/>
                </a:lnTo>
                <a:lnTo>
                  <a:pt x="542925" y="57150"/>
                </a:lnTo>
                <a:lnTo>
                  <a:pt x="552450" y="66675"/>
                </a:lnTo>
                <a:lnTo>
                  <a:pt x="552450" y="76200"/>
                </a:lnTo>
                <a:lnTo>
                  <a:pt x="561975" y="76200"/>
                </a:lnTo>
                <a:lnTo>
                  <a:pt x="571500" y="76200"/>
                </a:lnTo>
                <a:lnTo>
                  <a:pt x="581025" y="76200"/>
                </a:lnTo>
                <a:lnTo>
                  <a:pt x="590550" y="66675"/>
                </a:lnTo>
                <a:lnTo>
                  <a:pt x="600075" y="57150"/>
                </a:lnTo>
                <a:lnTo>
                  <a:pt x="609600" y="47625"/>
                </a:lnTo>
                <a:lnTo>
                  <a:pt x="619125" y="47625"/>
                </a:lnTo>
                <a:lnTo>
                  <a:pt x="628650" y="38100"/>
                </a:lnTo>
                <a:lnTo>
                  <a:pt x="628650" y="38100"/>
                </a:lnTo>
                <a:lnTo>
                  <a:pt x="62865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076575" y="3476625"/>
            <a:ext cx="161926" cy="142876"/>
          </a:xfrm>
          <a:custGeom>
            <a:avLst/>
            <a:gdLst/>
            <a:ahLst/>
            <a:cxnLst/>
            <a:rect l="0" t="0" r="0" b="0"/>
            <a:pathLst>
              <a:path w="161926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28575"/>
                </a:lnTo>
                <a:lnTo>
                  <a:pt x="57150" y="28575"/>
                </a:lnTo>
                <a:lnTo>
                  <a:pt x="66675" y="38100"/>
                </a:lnTo>
                <a:lnTo>
                  <a:pt x="85725" y="38100"/>
                </a:lnTo>
                <a:lnTo>
                  <a:pt x="104775" y="47625"/>
                </a:lnTo>
                <a:lnTo>
                  <a:pt x="114300" y="47625"/>
                </a:lnTo>
                <a:lnTo>
                  <a:pt x="133350" y="57150"/>
                </a:lnTo>
                <a:lnTo>
                  <a:pt x="142875" y="57150"/>
                </a:lnTo>
                <a:lnTo>
                  <a:pt x="152400" y="57150"/>
                </a:lnTo>
                <a:lnTo>
                  <a:pt x="161925" y="66675"/>
                </a:lnTo>
                <a:lnTo>
                  <a:pt x="161925" y="76200"/>
                </a:lnTo>
                <a:lnTo>
                  <a:pt x="161925" y="85725"/>
                </a:lnTo>
                <a:lnTo>
                  <a:pt x="161925" y="104775"/>
                </a:lnTo>
                <a:lnTo>
                  <a:pt x="152400" y="123825"/>
                </a:lnTo>
                <a:lnTo>
                  <a:pt x="142875" y="133350"/>
                </a:lnTo>
                <a:lnTo>
                  <a:pt x="142875" y="142875"/>
                </a:lnTo>
                <a:lnTo>
                  <a:pt x="14287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3333750" y="3343275"/>
            <a:ext cx="219076" cy="314326"/>
          </a:xfrm>
          <a:custGeom>
            <a:avLst/>
            <a:gdLst/>
            <a:ahLst/>
            <a:cxnLst/>
            <a:rect l="0" t="0" r="0" b="0"/>
            <a:pathLst>
              <a:path w="219076" h="314326">
                <a:moveTo>
                  <a:pt x="95250" y="47625"/>
                </a:moveTo>
                <a:lnTo>
                  <a:pt x="85725" y="47625"/>
                </a:lnTo>
                <a:lnTo>
                  <a:pt x="85725" y="47625"/>
                </a:lnTo>
                <a:lnTo>
                  <a:pt x="76200" y="57150"/>
                </a:lnTo>
                <a:lnTo>
                  <a:pt x="66675" y="76200"/>
                </a:lnTo>
                <a:lnTo>
                  <a:pt x="57150" y="95250"/>
                </a:lnTo>
                <a:lnTo>
                  <a:pt x="57150" y="123825"/>
                </a:lnTo>
                <a:lnTo>
                  <a:pt x="47625" y="152400"/>
                </a:lnTo>
                <a:lnTo>
                  <a:pt x="47625" y="180975"/>
                </a:lnTo>
                <a:lnTo>
                  <a:pt x="47625" y="219075"/>
                </a:lnTo>
                <a:lnTo>
                  <a:pt x="38100" y="238125"/>
                </a:lnTo>
                <a:lnTo>
                  <a:pt x="47625" y="266700"/>
                </a:lnTo>
                <a:lnTo>
                  <a:pt x="57150" y="285750"/>
                </a:lnTo>
                <a:lnTo>
                  <a:pt x="66675" y="304800"/>
                </a:lnTo>
                <a:lnTo>
                  <a:pt x="85725" y="314325"/>
                </a:lnTo>
                <a:lnTo>
                  <a:pt x="95250" y="314325"/>
                </a:lnTo>
                <a:lnTo>
                  <a:pt x="114300" y="314325"/>
                </a:lnTo>
                <a:lnTo>
                  <a:pt x="133350" y="304800"/>
                </a:lnTo>
                <a:lnTo>
                  <a:pt x="142875" y="295275"/>
                </a:lnTo>
                <a:lnTo>
                  <a:pt x="152400" y="276225"/>
                </a:lnTo>
                <a:lnTo>
                  <a:pt x="171450" y="247650"/>
                </a:lnTo>
                <a:lnTo>
                  <a:pt x="190500" y="219075"/>
                </a:lnTo>
                <a:lnTo>
                  <a:pt x="200025" y="190500"/>
                </a:lnTo>
                <a:lnTo>
                  <a:pt x="209550" y="152400"/>
                </a:lnTo>
                <a:lnTo>
                  <a:pt x="219075" y="114300"/>
                </a:lnTo>
                <a:lnTo>
                  <a:pt x="219075" y="85725"/>
                </a:lnTo>
                <a:lnTo>
                  <a:pt x="219075" y="57150"/>
                </a:lnTo>
                <a:lnTo>
                  <a:pt x="209550" y="38100"/>
                </a:lnTo>
                <a:lnTo>
                  <a:pt x="200025" y="19050"/>
                </a:lnTo>
                <a:lnTo>
                  <a:pt x="190500" y="0"/>
                </a:lnTo>
                <a:lnTo>
                  <a:pt x="171450" y="0"/>
                </a:lnTo>
                <a:lnTo>
                  <a:pt x="142875" y="0"/>
                </a:lnTo>
                <a:lnTo>
                  <a:pt x="114300" y="0"/>
                </a:lnTo>
                <a:lnTo>
                  <a:pt x="95250" y="9525"/>
                </a:lnTo>
                <a:lnTo>
                  <a:pt x="66675" y="28575"/>
                </a:lnTo>
                <a:lnTo>
                  <a:pt x="47625" y="47625"/>
                </a:lnTo>
                <a:lnTo>
                  <a:pt x="28575" y="76200"/>
                </a:lnTo>
                <a:lnTo>
                  <a:pt x="9525" y="95250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3438525" y="3457575"/>
            <a:ext cx="85726" cy="190501"/>
          </a:xfrm>
          <a:custGeom>
            <a:avLst/>
            <a:gdLst/>
            <a:ahLst/>
            <a:cxnLst/>
            <a:rect l="0" t="0" r="0" b="0"/>
            <a:pathLst>
              <a:path w="85726" h="19050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57150"/>
                </a:lnTo>
                <a:lnTo>
                  <a:pt x="19050" y="76200"/>
                </a:lnTo>
                <a:lnTo>
                  <a:pt x="28575" y="95250"/>
                </a:lnTo>
                <a:lnTo>
                  <a:pt x="38100" y="114300"/>
                </a:lnTo>
                <a:lnTo>
                  <a:pt x="47625" y="123825"/>
                </a:lnTo>
                <a:lnTo>
                  <a:pt x="57150" y="142875"/>
                </a:lnTo>
                <a:lnTo>
                  <a:pt x="66675" y="161925"/>
                </a:lnTo>
                <a:lnTo>
                  <a:pt x="76200" y="171450"/>
                </a:lnTo>
                <a:lnTo>
                  <a:pt x="76200" y="190500"/>
                </a:lnTo>
                <a:lnTo>
                  <a:pt x="85725" y="190500"/>
                </a:lnTo>
                <a:lnTo>
                  <a:pt x="8572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590925" y="3543300"/>
            <a:ext cx="95251" cy="190501"/>
          </a:xfrm>
          <a:custGeom>
            <a:avLst/>
            <a:gdLst/>
            <a:ahLst/>
            <a:cxnLst/>
            <a:rect l="0" t="0" r="0" b="0"/>
            <a:pathLst>
              <a:path w="95251" h="1905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19050" y="38100"/>
                </a:lnTo>
                <a:lnTo>
                  <a:pt x="19050" y="57150"/>
                </a:lnTo>
                <a:lnTo>
                  <a:pt x="28575" y="76200"/>
                </a:lnTo>
                <a:lnTo>
                  <a:pt x="38100" y="85725"/>
                </a:lnTo>
                <a:lnTo>
                  <a:pt x="47625" y="104775"/>
                </a:lnTo>
                <a:lnTo>
                  <a:pt x="57150" y="123825"/>
                </a:lnTo>
                <a:lnTo>
                  <a:pt x="66675" y="142875"/>
                </a:lnTo>
                <a:lnTo>
                  <a:pt x="76200" y="161925"/>
                </a:lnTo>
                <a:lnTo>
                  <a:pt x="85725" y="180975"/>
                </a:lnTo>
                <a:lnTo>
                  <a:pt x="95250" y="190500"/>
                </a:lnTo>
                <a:lnTo>
                  <a:pt x="952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619500" y="3562350"/>
            <a:ext cx="85726" cy="161926"/>
          </a:xfrm>
          <a:custGeom>
            <a:avLst/>
            <a:gdLst/>
            <a:ahLst/>
            <a:cxnLst/>
            <a:rect l="0" t="0" r="0" b="0"/>
            <a:pathLst>
              <a:path w="85726" h="161926">
                <a:moveTo>
                  <a:pt x="85725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38100"/>
                </a:lnTo>
                <a:lnTo>
                  <a:pt x="38100" y="66675"/>
                </a:lnTo>
                <a:lnTo>
                  <a:pt x="19050" y="104775"/>
                </a:lnTo>
                <a:lnTo>
                  <a:pt x="9525" y="133350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4648200" y="2790825"/>
            <a:ext cx="114301" cy="476251"/>
          </a:xfrm>
          <a:custGeom>
            <a:avLst/>
            <a:gdLst/>
            <a:ahLst/>
            <a:cxnLst/>
            <a:rect l="0" t="0" r="0" b="0"/>
            <a:pathLst>
              <a:path w="114301" h="476251">
                <a:moveTo>
                  <a:pt x="114300" y="0"/>
                </a:moveTo>
                <a:lnTo>
                  <a:pt x="114300" y="9525"/>
                </a:lnTo>
                <a:lnTo>
                  <a:pt x="104775" y="19050"/>
                </a:lnTo>
                <a:lnTo>
                  <a:pt x="104775" y="47625"/>
                </a:lnTo>
                <a:lnTo>
                  <a:pt x="85725" y="76200"/>
                </a:lnTo>
                <a:lnTo>
                  <a:pt x="76200" y="114300"/>
                </a:lnTo>
                <a:lnTo>
                  <a:pt x="66675" y="152400"/>
                </a:lnTo>
                <a:lnTo>
                  <a:pt x="57150" y="180975"/>
                </a:lnTo>
                <a:lnTo>
                  <a:pt x="47625" y="228600"/>
                </a:lnTo>
                <a:lnTo>
                  <a:pt x="38100" y="257175"/>
                </a:lnTo>
                <a:lnTo>
                  <a:pt x="28575" y="295275"/>
                </a:lnTo>
                <a:lnTo>
                  <a:pt x="19050" y="333375"/>
                </a:lnTo>
                <a:lnTo>
                  <a:pt x="19050" y="371475"/>
                </a:lnTo>
                <a:lnTo>
                  <a:pt x="9525" y="400050"/>
                </a:lnTo>
                <a:lnTo>
                  <a:pt x="9525" y="428625"/>
                </a:lnTo>
                <a:lnTo>
                  <a:pt x="0" y="447675"/>
                </a:lnTo>
                <a:lnTo>
                  <a:pt x="0" y="466725"/>
                </a:lnTo>
                <a:lnTo>
                  <a:pt x="0" y="466725"/>
                </a:lnTo>
                <a:lnTo>
                  <a:pt x="0" y="476250"/>
                </a:lnTo>
                <a:lnTo>
                  <a:pt x="0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4591050" y="2800350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4819650" y="3000375"/>
            <a:ext cx="247651" cy="190501"/>
          </a:xfrm>
          <a:custGeom>
            <a:avLst/>
            <a:gdLst/>
            <a:ahLst/>
            <a:cxnLst/>
            <a:rect l="0" t="0" r="0" b="0"/>
            <a:pathLst>
              <a:path w="247651" h="190501">
                <a:moveTo>
                  <a:pt x="28575" y="47625"/>
                </a:moveTo>
                <a:lnTo>
                  <a:pt x="28575" y="47625"/>
                </a:lnTo>
                <a:lnTo>
                  <a:pt x="28575" y="47625"/>
                </a:lnTo>
                <a:lnTo>
                  <a:pt x="28575" y="38100"/>
                </a:lnTo>
                <a:lnTo>
                  <a:pt x="28575" y="38100"/>
                </a:lnTo>
                <a:lnTo>
                  <a:pt x="28575" y="28575"/>
                </a:lnTo>
                <a:lnTo>
                  <a:pt x="28575" y="28575"/>
                </a:lnTo>
                <a:lnTo>
                  <a:pt x="38100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57150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95250"/>
                </a:lnTo>
                <a:lnTo>
                  <a:pt x="38100" y="114300"/>
                </a:lnTo>
                <a:lnTo>
                  <a:pt x="28575" y="123825"/>
                </a:lnTo>
                <a:lnTo>
                  <a:pt x="19050" y="123825"/>
                </a:lnTo>
                <a:lnTo>
                  <a:pt x="9525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9525" y="123825"/>
                </a:lnTo>
                <a:lnTo>
                  <a:pt x="9525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38100" y="133350"/>
                </a:lnTo>
                <a:lnTo>
                  <a:pt x="38100" y="142875"/>
                </a:lnTo>
                <a:lnTo>
                  <a:pt x="47625" y="142875"/>
                </a:lnTo>
                <a:lnTo>
                  <a:pt x="47625" y="152400"/>
                </a:lnTo>
                <a:lnTo>
                  <a:pt x="57150" y="171450"/>
                </a:lnTo>
                <a:lnTo>
                  <a:pt x="57150" y="171450"/>
                </a:lnTo>
                <a:lnTo>
                  <a:pt x="76200" y="180975"/>
                </a:lnTo>
                <a:lnTo>
                  <a:pt x="85725" y="190500"/>
                </a:lnTo>
                <a:lnTo>
                  <a:pt x="95250" y="190500"/>
                </a:lnTo>
                <a:lnTo>
                  <a:pt x="114300" y="190500"/>
                </a:lnTo>
                <a:lnTo>
                  <a:pt x="133350" y="190500"/>
                </a:lnTo>
                <a:lnTo>
                  <a:pt x="161925" y="190500"/>
                </a:lnTo>
                <a:lnTo>
                  <a:pt x="180975" y="190500"/>
                </a:lnTo>
                <a:lnTo>
                  <a:pt x="200025" y="190500"/>
                </a:lnTo>
                <a:lnTo>
                  <a:pt x="219075" y="190500"/>
                </a:lnTo>
                <a:lnTo>
                  <a:pt x="228600" y="190500"/>
                </a:lnTo>
                <a:lnTo>
                  <a:pt x="247650" y="190500"/>
                </a:lnTo>
                <a:lnTo>
                  <a:pt x="2476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4505325" y="3286125"/>
            <a:ext cx="571501" cy="19051"/>
          </a:xfrm>
          <a:custGeom>
            <a:avLst/>
            <a:gdLst/>
            <a:ahLst/>
            <a:cxnLst/>
            <a:rect l="0" t="0" r="0" b="0"/>
            <a:pathLst>
              <a:path w="571501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0"/>
                </a:lnTo>
                <a:lnTo>
                  <a:pt x="161925" y="0"/>
                </a:lnTo>
                <a:lnTo>
                  <a:pt x="200025" y="0"/>
                </a:lnTo>
                <a:lnTo>
                  <a:pt x="228600" y="0"/>
                </a:lnTo>
                <a:lnTo>
                  <a:pt x="266700" y="0"/>
                </a:lnTo>
                <a:lnTo>
                  <a:pt x="304800" y="0"/>
                </a:lnTo>
                <a:lnTo>
                  <a:pt x="352425" y="0"/>
                </a:lnTo>
                <a:lnTo>
                  <a:pt x="390525" y="0"/>
                </a:lnTo>
                <a:lnTo>
                  <a:pt x="428625" y="9525"/>
                </a:lnTo>
                <a:lnTo>
                  <a:pt x="466725" y="9525"/>
                </a:lnTo>
                <a:lnTo>
                  <a:pt x="495300" y="9525"/>
                </a:lnTo>
                <a:lnTo>
                  <a:pt x="523875" y="9525"/>
                </a:lnTo>
                <a:lnTo>
                  <a:pt x="542925" y="19050"/>
                </a:lnTo>
                <a:lnTo>
                  <a:pt x="561975" y="19050"/>
                </a:lnTo>
                <a:lnTo>
                  <a:pt x="571500" y="19050"/>
                </a:lnTo>
                <a:lnTo>
                  <a:pt x="5715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4600575" y="3400425"/>
            <a:ext cx="66676" cy="342901"/>
          </a:xfrm>
          <a:custGeom>
            <a:avLst/>
            <a:gdLst/>
            <a:ahLst/>
            <a:cxnLst/>
            <a:rect l="0" t="0" r="0" b="0"/>
            <a:pathLst>
              <a:path w="66676" h="342901">
                <a:moveTo>
                  <a:pt x="66675" y="0"/>
                </a:moveTo>
                <a:lnTo>
                  <a:pt x="66675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57150"/>
                </a:lnTo>
                <a:lnTo>
                  <a:pt x="57150" y="85725"/>
                </a:lnTo>
                <a:lnTo>
                  <a:pt x="57150" y="104775"/>
                </a:lnTo>
                <a:lnTo>
                  <a:pt x="47625" y="133350"/>
                </a:lnTo>
                <a:lnTo>
                  <a:pt x="47625" y="161925"/>
                </a:lnTo>
                <a:lnTo>
                  <a:pt x="38100" y="180975"/>
                </a:lnTo>
                <a:lnTo>
                  <a:pt x="28575" y="209550"/>
                </a:lnTo>
                <a:lnTo>
                  <a:pt x="28575" y="238125"/>
                </a:lnTo>
                <a:lnTo>
                  <a:pt x="19050" y="266700"/>
                </a:lnTo>
                <a:lnTo>
                  <a:pt x="19050" y="285750"/>
                </a:lnTo>
                <a:lnTo>
                  <a:pt x="9525" y="304800"/>
                </a:lnTo>
                <a:lnTo>
                  <a:pt x="9525" y="323850"/>
                </a:lnTo>
                <a:lnTo>
                  <a:pt x="9525" y="333375"/>
                </a:lnTo>
                <a:lnTo>
                  <a:pt x="0" y="333375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4533900" y="3400425"/>
            <a:ext cx="190501" cy="66676"/>
          </a:xfrm>
          <a:custGeom>
            <a:avLst/>
            <a:gdLst/>
            <a:ahLst/>
            <a:cxnLst/>
            <a:rect l="0" t="0" r="0" b="0"/>
            <a:pathLst>
              <a:path w="190501" h="66676">
                <a:moveTo>
                  <a:pt x="0" y="66675"/>
                </a:moveTo>
                <a:lnTo>
                  <a:pt x="0" y="66675"/>
                </a:lnTo>
                <a:lnTo>
                  <a:pt x="0" y="57150"/>
                </a:lnTo>
                <a:lnTo>
                  <a:pt x="9525" y="57150"/>
                </a:lnTo>
                <a:lnTo>
                  <a:pt x="19050" y="38100"/>
                </a:lnTo>
                <a:lnTo>
                  <a:pt x="28575" y="28575"/>
                </a:lnTo>
                <a:lnTo>
                  <a:pt x="47625" y="28575"/>
                </a:lnTo>
                <a:lnTo>
                  <a:pt x="66675" y="19050"/>
                </a:lnTo>
                <a:lnTo>
                  <a:pt x="85725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4743450" y="3562350"/>
            <a:ext cx="114301" cy="209551"/>
          </a:xfrm>
          <a:custGeom>
            <a:avLst/>
            <a:gdLst/>
            <a:ahLst/>
            <a:cxnLst/>
            <a:rect l="0" t="0" r="0" b="0"/>
            <a:pathLst>
              <a:path w="114301" h="20955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76200" y="57150"/>
                </a:lnTo>
                <a:lnTo>
                  <a:pt x="66675" y="66675"/>
                </a:lnTo>
                <a:lnTo>
                  <a:pt x="57150" y="76200"/>
                </a:lnTo>
                <a:lnTo>
                  <a:pt x="38100" y="85725"/>
                </a:lnTo>
                <a:lnTo>
                  <a:pt x="28575" y="95250"/>
                </a:lnTo>
                <a:lnTo>
                  <a:pt x="19050" y="95250"/>
                </a:lnTo>
                <a:lnTo>
                  <a:pt x="9525" y="95250"/>
                </a:lnTo>
                <a:lnTo>
                  <a:pt x="0" y="95250"/>
                </a:lnTo>
                <a:lnTo>
                  <a:pt x="0" y="95250"/>
                </a:lnTo>
                <a:lnTo>
                  <a:pt x="9525" y="95250"/>
                </a:lnTo>
                <a:lnTo>
                  <a:pt x="19050" y="95250"/>
                </a:lnTo>
                <a:lnTo>
                  <a:pt x="28575" y="95250"/>
                </a:lnTo>
                <a:lnTo>
                  <a:pt x="38100" y="85725"/>
                </a:lnTo>
                <a:lnTo>
                  <a:pt x="57150" y="85725"/>
                </a:lnTo>
                <a:lnTo>
                  <a:pt x="76200" y="95250"/>
                </a:lnTo>
                <a:lnTo>
                  <a:pt x="95250" y="95250"/>
                </a:lnTo>
                <a:lnTo>
                  <a:pt x="104775" y="104775"/>
                </a:lnTo>
                <a:lnTo>
                  <a:pt x="114300" y="114300"/>
                </a:lnTo>
                <a:lnTo>
                  <a:pt x="114300" y="123825"/>
                </a:lnTo>
                <a:lnTo>
                  <a:pt x="114300" y="133350"/>
                </a:lnTo>
                <a:lnTo>
                  <a:pt x="114300" y="142875"/>
                </a:lnTo>
                <a:lnTo>
                  <a:pt x="114300" y="161925"/>
                </a:lnTo>
                <a:lnTo>
                  <a:pt x="104775" y="171450"/>
                </a:lnTo>
                <a:lnTo>
                  <a:pt x="85725" y="180975"/>
                </a:lnTo>
                <a:lnTo>
                  <a:pt x="76200" y="190500"/>
                </a:lnTo>
                <a:lnTo>
                  <a:pt x="57150" y="209550"/>
                </a:lnTo>
                <a:lnTo>
                  <a:pt x="47625" y="209550"/>
                </a:lnTo>
                <a:lnTo>
                  <a:pt x="28575" y="209550"/>
                </a:lnTo>
                <a:lnTo>
                  <a:pt x="19050" y="20955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5229225" y="3248025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5200650" y="3352800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76200" y="19050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5591175" y="3124200"/>
            <a:ext cx="276226" cy="266701"/>
          </a:xfrm>
          <a:custGeom>
            <a:avLst/>
            <a:gdLst/>
            <a:ahLst/>
            <a:cxnLst/>
            <a:rect l="0" t="0" r="0" b="0"/>
            <a:pathLst>
              <a:path w="276226" h="26670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66675" y="85725"/>
                </a:lnTo>
                <a:lnTo>
                  <a:pt x="57150" y="114300"/>
                </a:lnTo>
                <a:lnTo>
                  <a:pt x="47625" y="142875"/>
                </a:lnTo>
                <a:lnTo>
                  <a:pt x="38100" y="161925"/>
                </a:lnTo>
                <a:lnTo>
                  <a:pt x="28575" y="180975"/>
                </a:lnTo>
                <a:lnTo>
                  <a:pt x="28575" y="200025"/>
                </a:lnTo>
                <a:lnTo>
                  <a:pt x="19050" y="219075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0" y="209550"/>
                </a:lnTo>
                <a:lnTo>
                  <a:pt x="0" y="190500"/>
                </a:lnTo>
                <a:lnTo>
                  <a:pt x="9525" y="171450"/>
                </a:lnTo>
                <a:lnTo>
                  <a:pt x="9525" y="142875"/>
                </a:lnTo>
                <a:lnTo>
                  <a:pt x="19050" y="114300"/>
                </a:lnTo>
                <a:lnTo>
                  <a:pt x="28575" y="95250"/>
                </a:lnTo>
                <a:lnTo>
                  <a:pt x="47625" y="76200"/>
                </a:lnTo>
                <a:lnTo>
                  <a:pt x="66675" y="57150"/>
                </a:lnTo>
                <a:lnTo>
                  <a:pt x="76200" y="38100"/>
                </a:lnTo>
                <a:lnTo>
                  <a:pt x="95250" y="28575"/>
                </a:lnTo>
                <a:lnTo>
                  <a:pt x="114300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28575"/>
                </a:lnTo>
                <a:lnTo>
                  <a:pt x="152400" y="38100"/>
                </a:lnTo>
                <a:lnTo>
                  <a:pt x="161925" y="47625"/>
                </a:lnTo>
                <a:lnTo>
                  <a:pt x="161925" y="66675"/>
                </a:lnTo>
                <a:lnTo>
                  <a:pt x="171450" y="95250"/>
                </a:lnTo>
                <a:lnTo>
                  <a:pt x="161925" y="114300"/>
                </a:lnTo>
                <a:lnTo>
                  <a:pt x="161925" y="142875"/>
                </a:lnTo>
                <a:lnTo>
                  <a:pt x="152400" y="161925"/>
                </a:lnTo>
                <a:lnTo>
                  <a:pt x="142875" y="190500"/>
                </a:lnTo>
                <a:lnTo>
                  <a:pt x="133350" y="209550"/>
                </a:lnTo>
                <a:lnTo>
                  <a:pt x="123825" y="228600"/>
                </a:lnTo>
                <a:lnTo>
                  <a:pt x="123825" y="247650"/>
                </a:lnTo>
                <a:lnTo>
                  <a:pt x="114300" y="257175"/>
                </a:lnTo>
                <a:lnTo>
                  <a:pt x="123825" y="257175"/>
                </a:lnTo>
                <a:lnTo>
                  <a:pt x="123825" y="266700"/>
                </a:lnTo>
                <a:lnTo>
                  <a:pt x="133350" y="266700"/>
                </a:lnTo>
                <a:lnTo>
                  <a:pt x="152400" y="257175"/>
                </a:lnTo>
                <a:lnTo>
                  <a:pt x="171450" y="257175"/>
                </a:lnTo>
                <a:lnTo>
                  <a:pt x="190500" y="247650"/>
                </a:lnTo>
                <a:lnTo>
                  <a:pt x="209550" y="238125"/>
                </a:lnTo>
                <a:lnTo>
                  <a:pt x="228600" y="228600"/>
                </a:lnTo>
                <a:lnTo>
                  <a:pt x="257175" y="219075"/>
                </a:lnTo>
                <a:lnTo>
                  <a:pt x="266700" y="209550"/>
                </a:lnTo>
                <a:lnTo>
                  <a:pt x="276225" y="209550"/>
                </a:lnTo>
                <a:lnTo>
                  <a:pt x="27622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5981700" y="3324225"/>
            <a:ext cx="66676" cy="123826"/>
          </a:xfrm>
          <a:custGeom>
            <a:avLst/>
            <a:gdLst/>
            <a:ahLst/>
            <a:cxnLst/>
            <a:rect l="0" t="0" r="0" b="0"/>
            <a:pathLst>
              <a:path w="66676" h="12382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57150" y="57150"/>
                </a:lnTo>
                <a:lnTo>
                  <a:pt x="47625" y="76200"/>
                </a:lnTo>
                <a:lnTo>
                  <a:pt x="38100" y="85725"/>
                </a:lnTo>
                <a:lnTo>
                  <a:pt x="19050" y="104775"/>
                </a:lnTo>
                <a:lnTo>
                  <a:pt x="9525" y="114300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6096000" y="3067050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6572250" y="2838450"/>
            <a:ext cx="123826" cy="361951"/>
          </a:xfrm>
          <a:custGeom>
            <a:avLst/>
            <a:gdLst/>
            <a:ahLst/>
            <a:cxnLst/>
            <a:rect l="0" t="0" r="0" b="0"/>
            <a:pathLst>
              <a:path w="123826" h="361951">
                <a:moveTo>
                  <a:pt x="123825" y="0"/>
                </a:moveTo>
                <a:lnTo>
                  <a:pt x="123825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19050"/>
                </a:lnTo>
                <a:lnTo>
                  <a:pt x="104775" y="28575"/>
                </a:lnTo>
                <a:lnTo>
                  <a:pt x="104775" y="47625"/>
                </a:lnTo>
                <a:lnTo>
                  <a:pt x="95250" y="66675"/>
                </a:lnTo>
                <a:lnTo>
                  <a:pt x="95250" y="85725"/>
                </a:lnTo>
                <a:lnTo>
                  <a:pt x="85725" y="114300"/>
                </a:lnTo>
                <a:lnTo>
                  <a:pt x="76200" y="142875"/>
                </a:lnTo>
                <a:lnTo>
                  <a:pt x="66675" y="180975"/>
                </a:lnTo>
                <a:lnTo>
                  <a:pt x="57150" y="209550"/>
                </a:lnTo>
                <a:lnTo>
                  <a:pt x="47625" y="238125"/>
                </a:lnTo>
                <a:lnTo>
                  <a:pt x="38100" y="266700"/>
                </a:lnTo>
                <a:lnTo>
                  <a:pt x="28575" y="295275"/>
                </a:lnTo>
                <a:lnTo>
                  <a:pt x="19050" y="323850"/>
                </a:lnTo>
                <a:lnTo>
                  <a:pt x="9525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6543675" y="2819400"/>
            <a:ext cx="295276" cy="19051"/>
          </a:xfrm>
          <a:custGeom>
            <a:avLst/>
            <a:gdLst/>
            <a:ahLst/>
            <a:cxnLst/>
            <a:rect l="0" t="0" r="0" b="0"/>
            <a:pathLst>
              <a:path w="2952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71450" y="0"/>
                </a:lnTo>
                <a:lnTo>
                  <a:pt x="200025" y="0"/>
                </a:lnTo>
                <a:lnTo>
                  <a:pt x="228600" y="0"/>
                </a:lnTo>
                <a:lnTo>
                  <a:pt x="257175" y="0"/>
                </a:lnTo>
                <a:lnTo>
                  <a:pt x="285750" y="9525"/>
                </a:lnTo>
                <a:lnTo>
                  <a:pt x="295275" y="9525"/>
                </a:lnTo>
                <a:lnTo>
                  <a:pt x="2952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6772275" y="2990850"/>
            <a:ext cx="104776" cy="161926"/>
          </a:xfrm>
          <a:custGeom>
            <a:avLst/>
            <a:gdLst/>
            <a:ahLst/>
            <a:cxnLst/>
            <a:rect l="0" t="0" r="0" b="0"/>
            <a:pathLst>
              <a:path w="104776" h="161926">
                <a:moveTo>
                  <a:pt x="0" y="85725"/>
                </a:moveTo>
                <a:lnTo>
                  <a:pt x="0" y="85725"/>
                </a:lnTo>
                <a:lnTo>
                  <a:pt x="0" y="85725"/>
                </a:lnTo>
                <a:lnTo>
                  <a:pt x="0" y="76200"/>
                </a:lnTo>
                <a:lnTo>
                  <a:pt x="9525" y="76200"/>
                </a:lnTo>
                <a:lnTo>
                  <a:pt x="28575" y="66675"/>
                </a:lnTo>
                <a:lnTo>
                  <a:pt x="47625" y="57150"/>
                </a:lnTo>
                <a:lnTo>
                  <a:pt x="66675" y="47625"/>
                </a:lnTo>
                <a:lnTo>
                  <a:pt x="76200" y="38100"/>
                </a:lnTo>
                <a:lnTo>
                  <a:pt x="85725" y="28575"/>
                </a:lnTo>
                <a:lnTo>
                  <a:pt x="95250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0"/>
                </a:lnTo>
                <a:lnTo>
                  <a:pt x="85725" y="9525"/>
                </a:lnTo>
                <a:lnTo>
                  <a:pt x="76200" y="28575"/>
                </a:lnTo>
                <a:lnTo>
                  <a:pt x="66675" y="47625"/>
                </a:lnTo>
                <a:lnTo>
                  <a:pt x="57150" y="76200"/>
                </a:lnTo>
                <a:lnTo>
                  <a:pt x="38100" y="95250"/>
                </a:lnTo>
                <a:lnTo>
                  <a:pt x="28575" y="114300"/>
                </a:lnTo>
                <a:lnTo>
                  <a:pt x="19050" y="142875"/>
                </a:lnTo>
                <a:lnTo>
                  <a:pt x="19050" y="152400"/>
                </a:lnTo>
                <a:lnTo>
                  <a:pt x="9525" y="161925"/>
                </a:lnTo>
                <a:lnTo>
                  <a:pt x="95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6372225" y="3238500"/>
            <a:ext cx="561976" cy="28576"/>
          </a:xfrm>
          <a:custGeom>
            <a:avLst/>
            <a:gdLst/>
            <a:ahLst/>
            <a:cxnLst/>
            <a:rect l="0" t="0" r="0" b="0"/>
            <a:pathLst>
              <a:path w="561976" h="28576">
                <a:moveTo>
                  <a:pt x="9525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28575"/>
                </a:lnTo>
                <a:lnTo>
                  <a:pt x="57150" y="28575"/>
                </a:lnTo>
                <a:lnTo>
                  <a:pt x="76200" y="28575"/>
                </a:lnTo>
                <a:lnTo>
                  <a:pt x="104775" y="28575"/>
                </a:lnTo>
                <a:lnTo>
                  <a:pt x="133350" y="19050"/>
                </a:lnTo>
                <a:lnTo>
                  <a:pt x="161925" y="19050"/>
                </a:lnTo>
                <a:lnTo>
                  <a:pt x="200025" y="19050"/>
                </a:lnTo>
                <a:lnTo>
                  <a:pt x="228600" y="19050"/>
                </a:lnTo>
                <a:lnTo>
                  <a:pt x="266700" y="9525"/>
                </a:lnTo>
                <a:lnTo>
                  <a:pt x="304800" y="9525"/>
                </a:lnTo>
                <a:lnTo>
                  <a:pt x="342900" y="9525"/>
                </a:lnTo>
                <a:lnTo>
                  <a:pt x="390525" y="0"/>
                </a:lnTo>
                <a:lnTo>
                  <a:pt x="419100" y="0"/>
                </a:lnTo>
                <a:lnTo>
                  <a:pt x="457200" y="0"/>
                </a:lnTo>
                <a:lnTo>
                  <a:pt x="485775" y="0"/>
                </a:lnTo>
                <a:lnTo>
                  <a:pt x="514350" y="0"/>
                </a:lnTo>
                <a:lnTo>
                  <a:pt x="533400" y="0"/>
                </a:lnTo>
                <a:lnTo>
                  <a:pt x="552450" y="0"/>
                </a:lnTo>
                <a:lnTo>
                  <a:pt x="561975" y="0"/>
                </a:lnTo>
                <a:lnTo>
                  <a:pt x="561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6543675" y="3362325"/>
            <a:ext cx="66676" cy="295276"/>
          </a:xfrm>
          <a:custGeom>
            <a:avLst/>
            <a:gdLst/>
            <a:ahLst/>
            <a:cxnLst/>
            <a:rect l="0" t="0" r="0" b="0"/>
            <a:pathLst>
              <a:path w="66676" h="295276">
                <a:moveTo>
                  <a:pt x="66675" y="0"/>
                </a:moveTo>
                <a:lnTo>
                  <a:pt x="66675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47625"/>
                </a:lnTo>
                <a:lnTo>
                  <a:pt x="47625" y="66675"/>
                </a:lnTo>
                <a:lnTo>
                  <a:pt x="47625" y="85725"/>
                </a:lnTo>
                <a:lnTo>
                  <a:pt x="38100" y="114300"/>
                </a:lnTo>
                <a:lnTo>
                  <a:pt x="28575" y="133350"/>
                </a:lnTo>
                <a:lnTo>
                  <a:pt x="28575" y="161925"/>
                </a:lnTo>
                <a:lnTo>
                  <a:pt x="28575" y="190500"/>
                </a:lnTo>
                <a:lnTo>
                  <a:pt x="19050" y="209550"/>
                </a:lnTo>
                <a:lnTo>
                  <a:pt x="19050" y="238125"/>
                </a:lnTo>
                <a:lnTo>
                  <a:pt x="9525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6457950" y="3333750"/>
            <a:ext cx="209551" cy="66676"/>
          </a:xfrm>
          <a:custGeom>
            <a:avLst/>
            <a:gdLst/>
            <a:ahLst/>
            <a:cxnLst/>
            <a:rect l="0" t="0" r="0" b="0"/>
            <a:pathLst>
              <a:path w="209551" h="66676">
                <a:moveTo>
                  <a:pt x="0" y="66675"/>
                </a:moveTo>
                <a:lnTo>
                  <a:pt x="9525" y="57150"/>
                </a:lnTo>
                <a:lnTo>
                  <a:pt x="9525" y="57150"/>
                </a:lnTo>
                <a:lnTo>
                  <a:pt x="19050" y="47625"/>
                </a:lnTo>
                <a:lnTo>
                  <a:pt x="28575" y="38100"/>
                </a:lnTo>
                <a:lnTo>
                  <a:pt x="47625" y="28575"/>
                </a:lnTo>
                <a:lnTo>
                  <a:pt x="66675" y="19050"/>
                </a:lnTo>
                <a:lnTo>
                  <a:pt x="85725" y="9525"/>
                </a:lnTo>
                <a:lnTo>
                  <a:pt x="114300" y="9525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6696075" y="3467100"/>
            <a:ext cx="133351" cy="247651"/>
          </a:xfrm>
          <a:custGeom>
            <a:avLst/>
            <a:gdLst/>
            <a:ahLst/>
            <a:cxnLst/>
            <a:rect l="0" t="0" r="0" b="0"/>
            <a:pathLst>
              <a:path w="133351" h="247651">
                <a:moveTo>
                  <a:pt x="0" y="28575"/>
                </a:move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9525" y="104775"/>
                </a:lnTo>
                <a:lnTo>
                  <a:pt x="19050" y="114300"/>
                </a:lnTo>
                <a:lnTo>
                  <a:pt x="28575" y="114300"/>
                </a:lnTo>
                <a:lnTo>
                  <a:pt x="38100" y="114300"/>
                </a:lnTo>
                <a:lnTo>
                  <a:pt x="47625" y="104775"/>
                </a:lnTo>
                <a:lnTo>
                  <a:pt x="66675" y="95250"/>
                </a:lnTo>
                <a:lnTo>
                  <a:pt x="76200" y="85725"/>
                </a:lnTo>
                <a:lnTo>
                  <a:pt x="95250" y="66675"/>
                </a:lnTo>
                <a:lnTo>
                  <a:pt x="104775" y="47625"/>
                </a:lnTo>
                <a:lnTo>
                  <a:pt x="114300" y="38100"/>
                </a:lnTo>
                <a:lnTo>
                  <a:pt x="114300" y="19050"/>
                </a:lnTo>
                <a:lnTo>
                  <a:pt x="123825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23825" y="19050"/>
                </a:lnTo>
                <a:lnTo>
                  <a:pt x="114300" y="38100"/>
                </a:lnTo>
                <a:lnTo>
                  <a:pt x="114300" y="47625"/>
                </a:lnTo>
                <a:lnTo>
                  <a:pt x="104775" y="76200"/>
                </a:lnTo>
                <a:lnTo>
                  <a:pt x="95250" y="104775"/>
                </a:lnTo>
                <a:lnTo>
                  <a:pt x="95250" y="133350"/>
                </a:lnTo>
                <a:lnTo>
                  <a:pt x="85725" y="171450"/>
                </a:lnTo>
                <a:lnTo>
                  <a:pt x="76200" y="200025"/>
                </a:lnTo>
                <a:lnTo>
                  <a:pt x="76200" y="219075"/>
                </a:lnTo>
                <a:lnTo>
                  <a:pt x="66675" y="238125"/>
                </a:lnTo>
                <a:lnTo>
                  <a:pt x="66675" y="247650"/>
                </a:lnTo>
                <a:lnTo>
                  <a:pt x="6667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7105650" y="3190875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7105650" y="3295650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8572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7400925" y="3095625"/>
            <a:ext cx="219076" cy="247651"/>
          </a:xfrm>
          <a:custGeom>
            <a:avLst/>
            <a:gdLst/>
            <a:ahLst/>
            <a:cxnLst/>
            <a:rect l="0" t="0" r="0" b="0"/>
            <a:pathLst>
              <a:path w="219076" h="247651">
                <a:moveTo>
                  <a:pt x="114300" y="0"/>
                </a:moveTo>
                <a:lnTo>
                  <a:pt x="114300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38100"/>
                </a:lnTo>
                <a:lnTo>
                  <a:pt x="85725" y="66675"/>
                </a:lnTo>
                <a:lnTo>
                  <a:pt x="76200" y="95250"/>
                </a:lnTo>
                <a:lnTo>
                  <a:pt x="66675" y="123825"/>
                </a:lnTo>
                <a:lnTo>
                  <a:pt x="57150" y="152400"/>
                </a:lnTo>
                <a:lnTo>
                  <a:pt x="38100" y="180975"/>
                </a:lnTo>
                <a:lnTo>
                  <a:pt x="28575" y="209550"/>
                </a:lnTo>
                <a:lnTo>
                  <a:pt x="19050" y="228600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0" y="238125"/>
                </a:lnTo>
                <a:lnTo>
                  <a:pt x="0" y="228600"/>
                </a:lnTo>
                <a:lnTo>
                  <a:pt x="9525" y="209550"/>
                </a:lnTo>
                <a:lnTo>
                  <a:pt x="9525" y="180975"/>
                </a:lnTo>
                <a:lnTo>
                  <a:pt x="28575" y="152400"/>
                </a:lnTo>
                <a:lnTo>
                  <a:pt x="38100" y="123825"/>
                </a:lnTo>
                <a:lnTo>
                  <a:pt x="57150" y="95250"/>
                </a:lnTo>
                <a:lnTo>
                  <a:pt x="76200" y="66675"/>
                </a:lnTo>
                <a:lnTo>
                  <a:pt x="104775" y="47625"/>
                </a:lnTo>
                <a:lnTo>
                  <a:pt x="123825" y="38100"/>
                </a:lnTo>
                <a:lnTo>
                  <a:pt x="142875" y="28575"/>
                </a:lnTo>
                <a:lnTo>
                  <a:pt x="161925" y="28575"/>
                </a:lnTo>
                <a:lnTo>
                  <a:pt x="180975" y="28575"/>
                </a:lnTo>
                <a:lnTo>
                  <a:pt x="190500" y="38100"/>
                </a:lnTo>
                <a:lnTo>
                  <a:pt x="190500" y="47625"/>
                </a:lnTo>
                <a:lnTo>
                  <a:pt x="190500" y="76200"/>
                </a:lnTo>
                <a:lnTo>
                  <a:pt x="180975" y="95250"/>
                </a:lnTo>
                <a:lnTo>
                  <a:pt x="171450" y="114300"/>
                </a:lnTo>
                <a:lnTo>
                  <a:pt x="171450" y="133350"/>
                </a:lnTo>
                <a:lnTo>
                  <a:pt x="161925" y="161925"/>
                </a:lnTo>
                <a:lnTo>
                  <a:pt x="152400" y="171450"/>
                </a:lnTo>
                <a:lnTo>
                  <a:pt x="152400" y="190500"/>
                </a:lnTo>
                <a:lnTo>
                  <a:pt x="152400" y="200025"/>
                </a:lnTo>
                <a:lnTo>
                  <a:pt x="161925" y="209550"/>
                </a:lnTo>
                <a:lnTo>
                  <a:pt x="171450" y="209550"/>
                </a:lnTo>
                <a:lnTo>
                  <a:pt x="190500" y="209550"/>
                </a:lnTo>
                <a:lnTo>
                  <a:pt x="209550" y="209550"/>
                </a:lnTo>
                <a:lnTo>
                  <a:pt x="219075" y="200025"/>
                </a:lnTo>
                <a:lnTo>
                  <a:pt x="21907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7820025" y="3238500"/>
            <a:ext cx="38101" cy="152401"/>
          </a:xfrm>
          <a:custGeom>
            <a:avLst/>
            <a:gdLst/>
            <a:ahLst/>
            <a:cxnLst/>
            <a:rect l="0" t="0" r="0" b="0"/>
            <a:pathLst>
              <a:path w="38101" h="152401">
                <a:moveTo>
                  <a:pt x="38100" y="0"/>
                </a:moveTo>
                <a:lnTo>
                  <a:pt x="38100" y="9525"/>
                </a:lnTo>
                <a:lnTo>
                  <a:pt x="38100" y="19050"/>
                </a:lnTo>
                <a:lnTo>
                  <a:pt x="28575" y="28575"/>
                </a:lnTo>
                <a:lnTo>
                  <a:pt x="28575" y="57150"/>
                </a:lnTo>
                <a:lnTo>
                  <a:pt x="28575" y="76200"/>
                </a:lnTo>
                <a:lnTo>
                  <a:pt x="19050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7858125" y="3048000"/>
            <a:ext cx="9526" cy="57151"/>
          </a:xfrm>
          <a:custGeom>
            <a:avLst/>
            <a:gdLst/>
            <a:ahLst/>
            <a:cxnLst/>
            <a:rect l="0" t="0" r="0" b="0"/>
            <a:pathLst>
              <a:path w="9526" h="5715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4133850" y="4038600"/>
            <a:ext cx="276226" cy="409576"/>
          </a:xfrm>
          <a:custGeom>
            <a:avLst/>
            <a:gdLst/>
            <a:ahLst/>
            <a:cxnLst/>
            <a:rect l="0" t="0" r="0" b="0"/>
            <a:pathLst>
              <a:path w="276226" h="409576">
                <a:moveTo>
                  <a:pt x="9525" y="209550"/>
                </a:moveTo>
                <a:lnTo>
                  <a:pt x="9525" y="219075"/>
                </a:lnTo>
                <a:lnTo>
                  <a:pt x="9525" y="238125"/>
                </a:lnTo>
                <a:lnTo>
                  <a:pt x="9525" y="257175"/>
                </a:lnTo>
                <a:lnTo>
                  <a:pt x="9525" y="285750"/>
                </a:lnTo>
                <a:lnTo>
                  <a:pt x="9525" y="314325"/>
                </a:lnTo>
                <a:lnTo>
                  <a:pt x="9525" y="342900"/>
                </a:lnTo>
                <a:lnTo>
                  <a:pt x="19050" y="361950"/>
                </a:lnTo>
                <a:lnTo>
                  <a:pt x="28575" y="381000"/>
                </a:lnTo>
                <a:lnTo>
                  <a:pt x="38100" y="400050"/>
                </a:lnTo>
                <a:lnTo>
                  <a:pt x="57150" y="409575"/>
                </a:lnTo>
                <a:lnTo>
                  <a:pt x="76200" y="409575"/>
                </a:lnTo>
                <a:lnTo>
                  <a:pt x="95250" y="409575"/>
                </a:lnTo>
                <a:lnTo>
                  <a:pt x="114300" y="400050"/>
                </a:lnTo>
                <a:lnTo>
                  <a:pt x="133350" y="390525"/>
                </a:lnTo>
                <a:lnTo>
                  <a:pt x="152400" y="371475"/>
                </a:lnTo>
                <a:lnTo>
                  <a:pt x="180975" y="342900"/>
                </a:lnTo>
                <a:lnTo>
                  <a:pt x="200025" y="323850"/>
                </a:lnTo>
                <a:lnTo>
                  <a:pt x="219075" y="285750"/>
                </a:lnTo>
                <a:lnTo>
                  <a:pt x="238125" y="257175"/>
                </a:lnTo>
                <a:lnTo>
                  <a:pt x="257175" y="219075"/>
                </a:lnTo>
                <a:lnTo>
                  <a:pt x="266700" y="180975"/>
                </a:lnTo>
                <a:lnTo>
                  <a:pt x="276225" y="152400"/>
                </a:lnTo>
                <a:lnTo>
                  <a:pt x="276225" y="123825"/>
                </a:lnTo>
                <a:lnTo>
                  <a:pt x="276225" y="95250"/>
                </a:lnTo>
                <a:lnTo>
                  <a:pt x="276225" y="66675"/>
                </a:lnTo>
                <a:lnTo>
                  <a:pt x="266700" y="47625"/>
                </a:lnTo>
                <a:lnTo>
                  <a:pt x="247650" y="19050"/>
                </a:lnTo>
                <a:lnTo>
                  <a:pt x="238125" y="9525"/>
                </a:lnTo>
                <a:lnTo>
                  <a:pt x="209550" y="0"/>
                </a:lnTo>
                <a:lnTo>
                  <a:pt x="190500" y="0"/>
                </a:lnTo>
                <a:lnTo>
                  <a:pt x="161925" y="9525"/>
                </a:lnTo>
                <a:lnTo>
                  <a:pt x="142875" y="19050"/>
                </a:lnTo>
                <a:lnTo>
                  <a:pt x="114300" y="28575"/>
                </a:lnTo>
                <a:lnTo>
                  <a:pt x="95250" y="47625"/>
                </a:lnTo>
                <a:lnTo>
                  <a:pt x="66675" y="76200"/>
                </a:lnTo>
                <a:lnTo>
                  <a:pt x="47625" y="104775"/>
                </a:lnTo>
                <a:lnTo>
                  <a:pt x="28575" y="123825"/>
                </a:lnTo>
                <a:lnTo>
                  <a:pt x="9525" y="152400"/>
                </a:lnTo>
                <a:lnTo>
                  <a:pt x="9525" y="180975"/>
                </a:lnTo>
                <a:lnTo>
                  <a:pt x="0" y="219075"/>
                </a:lnTo>
                <a:lnTo>
                  <a:pt x="0" y="247650"/>
                </a:lnTo>
                <a:lnTo>
                  <a:pt x="0" y="26670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4257675" y="4267200"/>
            <a:ext cx="57151" cy="171451"/>
          </a:xfrm>
          <a:custGeom>
            <a:avLst/>
            <a:gdLst/>
            <a:ahLst/>
            <a:cxnLst/>
            <a:rect l="0" t="0" r="0" b="0"/>
            <a:pathLst>
              <a:path w="57151" h="1714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28575"/>
                </a:lnTo>
                <a:lnTo>
                  <a:pt x="9525" y="38100"/>
                </a:lnTo>
                <a:lnTo>
                  <a:pt x="19050" y="57150"/>
                </a:lnTo>
                <a:lnTo>
                  <a:pt x="28575" y="76200"/>
                </a:lnTo>
                <a:lnTo>
                  <a:pt x="28575" y="104775"/>
                </a:lnTo>
                <a:lnTo>
                  <a:pt x="38100" y="123825"/>
                </a:lnTo>
                <a:lnTo>
                  <a:pt x="47625" y="142875"/>
                </a:lnTo>
                <a:lnTo>
                  <a:pt x="57150" y="161925"/>
                </a:lnTo>
                <a:lnTo>
                  <a:pt x="57150" y="171450"/>
                </a:lnTo>
                <a:lnTo>
                  <a:pt x="5715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4410075" y="4286250"/>
            <a:ext cx="152401" cy="171451"/>
          </a:xfrm>
          <a:custGeom>
            <a:avLst/>
            <a:gdLst/>
            <a:ahLst/>
            <a:cxnLst/>
            <a:rect l="0" t="0" r="0" b="0"/>
            <a:pathLst>
              <a:path w="152401" h="171451">
                <a:moveTo>
                  <a:pt x="38100" y="0"/>
                </a:moveTo>
                <a:lnTo>
                  <a:pt x="38100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52400"/>
                </a:lnTo>
                <a:lnTo>
                  <a:pt x="0" y="142875"/>
                </a:lnTo>
                <a:lnTo>
                  <a:pt x="0" y="133350"/>
                </a:lnTo>
                <a:lnTo>
                  <a:pt x="0" y="123825"/>
                </a:lnTo>
                <a:lnTo>
                  <a:pt x="0" y="123825"/>
                </a:lnTo>
                <a:lnTo>
                  <a:pt x="0" y="114300"/>
                </a:lnTo>
                <a:lnTo>
                  <a:pt x="0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33350"/>
                </a:lnTo>
                <a:lnTo>
                  <a:pt x="19050" y="142875"/>
                </a:lnTo>
                <a:lnTo>
                  <a:pt x="19050" y="152400"/>
                </a:lnTo>
                <a:lnTo>
                  <a:pt x="28575" y="152400"/>
                </a:lnTo>
                <a:lnTo>
                  <a:pt x="38100" y="152400"/>
                </a:lnTo>
                <a:lnTo>
                  <a:pt x="47625" y="142875"/>
                </a:lnTo>
                <a:lnTo>
                  <a:pt x="57150" y="133350"/>
                </a:lnTo>
                <a:lnTo>
                  <a:pt x="66675" y="114300"/>
                </a:lnTo>
                <a:lnTo>
                  <a:pt x="85725" y="95250"/>
                </a:lnTo>
                <a:lnTo>
                  <a:pt x="104775" y="85725"/>
                </a:lnTo>
                <a:lnTo>
                  <a:pt x="114300" y="66675"/>
                </a:lnTo>
                <a:lnTo>
                  <a:pt x="123825" y="57150"/>
                </a:lnTo>
                <a:lnTo>
                  <a:pt x="133350" y="38100"/>
                </a:lnTo>
                <a:lnTo>
                  <a:pt x="142875" y="19050"/>
                </a:lnTo>
                <a:lnTo>
                  <a:pt x="142875" y="9525"/>
                </a:lnTo>
                <a:lnTo>
                  <a:pt x="152400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28575"/>
                </a:lnTo>
                <a:lnTo>
                  <a:pt x="133350" y="47625"/>
                </a:lnTo>
                <a:lnTo>
                  <a:pt x="123825" y="66675"/>
                </a:lnTo>
                <a:lnTo>
                  <a:pt x="123825" y="85725"/>
                </a:lnTo>
                <a:lnTo>
                  <a:pt x="114300" y="114300"/>
                </a:lnTo>
                <a:lnTo>
                  <a:pt x="114300" y="142875"/>
                </a:lnTo>
                <a:lnTo>
                  <a:pt x="114300" y="161925"/>
                </a:lnTo>
                <a:lnTo>
                  <a:pt x="114300" y="171450"/>
                </a:lnTo>
                <a:lnTo>
                  <a:pt x="11430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4714875" y="4210050"/>
            <a:ext cx="95251" cy="19051"/>
          </a:xfrm>
          <a:custGeom>
            <a:avLst/>
            <a:gdLst/>
            <a:ahLst/>
            <a:cxnLst/>
            <a:rect l="0" t="0" r="0" b="0"/>
            <a:pathLst>
              <a:path w="9525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4714875" y="4305300"/>
            <a:ext cx="76201" cy="9526"/>
          </a:xfrm>
          <a:custGeom>
            <a:avLst/>
            <a:gdLst/>
            <a:ahLst/>
            <a:cxnLst/>
            <a:rect l="0" t="0" r="0" b="0"/>
            <a:pathLst>
              <a:path w="7620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4972050" y="4038600"/>
            <a:ext cx="266701" cy="285751"/>
          </a:xfrm>
          <a:custGeom>
            <a:avLst/>
            <a:gdLst/>
            <a:ahLst/>
            <a:cxnLst/>
            <a:rect l="0" t="0" r="0" b="0"/>
            <a:pathLst>
              <a:path w="266701" h="285751">
                <a:moveTo>
                  <a:pt x="66675" y="47625"/>
                </a:moveTo>
                <a:lnTo>
                  <a:pt x="57150" y="57150"/>
                </a:lnTo>
                <a:lnTo>
                  <a:pt x="57150" y="57150"/>
                </a:lnTo>
                <a:lnTo>
                  <a:pt x="57150" y="76200"/>
                </a:lnTo>
                <a:lnTo>
                  <a:pt x="47625" y="95250"/>
                </a:lnTo>
                <a:lnTo>
                  <a:pt x="38100" y="114300"/>
                </a:lnTo>
                <a:lnTo>
                  <a:pt x="28575" y="142875"/>
                </a:lnTo>
                <a:lnTo>
                  <a:pt x="28575" y="171450"/>
                </a:lnTo>
                <a:lnTo>
                  <a:pt x="19050" y="200025"/>
                </a:lnTo>
                <a:lnTo>
                  <a:pt x="19050" y="228600"/>
                </a:lnTo>
                <a:lnTo>
                  <a:pt x="28575" y="247650"/>
                </a:lnTo>
                <a:lnTo>
                  <a:pt x="38100" y="266700"/>
                </a:lnTo>
                <a:lnTo>
                  <a:pt x="57150" y="276225"/>
                </a:lnTo>
                <a:lnTo>
                  <a:pt x="66675" y="285750"/>
                </a:lnTo>
                <a:lnTo>
                  <a:pt x="85725" y="285750"/>
                </a:lnTo>
                <a:lnTo>
                  <a:pt x="104775" y="276225"/>
                </a:lnTo>
                <a:lnTo>
                  <a:pt x="133350" y="266700"/>
                </a:lnTo>
                <a:lnTo>
                  <a:pt x="152400" y="247650"/>
                </a:lnTo>
                <a:lnTo>
                  <a:pt x="171450" y="228600"/>
                </a:lnTo>
                <a:lnTo>
                  <a:pt x="200025" y="200025"/>
                </a:lnTo>
                <a:lnTo>
                  <a:pt x="219075" y="180975"/>
                </a:lnTo>
                <a:lnTo>
                  <a:pt x="238125" y="152400"/>
                </a:lnTo>
                <a:lnTo>
                  <a:pt x="247650" y="114300"/>
                </a:lnTo>
                <a:lnTo>
                  <a:pt x="266700" y="95250"/>
                </a:lnTo>
                <a:lnTo>
                  <a:pt x="266700" y="66675"/>
                </a:lnTo>
                <a:lnTo>
                  <a:pt x="266700" y="47625"/>
                </a:lnTo>
                <a:lnTo>
                  <a:pt x="257175" y="28575"/>
                </a:lnTo>
                <a:lnTo>
                  <a:pt x="238125" y="9525"/>
                </a:lnTo>
                <a:lnTo>
                  <a:pt x="209550" y="0"/>
                </a:lnTo>
                <a:lnTo>
                  <a:pt x="190500" y="0"/>
                </a:lnTo>
                <a:lnTo>
                  <a:pt x="161925" y="0"/>
                </a:lnTo>
                <a:lnTo>
                  <a:pt x="133350" y="19050"/>
                </a:lnTo>
                <a:lnTo>
                  <a:pt x="104775" y="28575"/>
                </a:lnTo>
                <a:lnTo>
                  <a:pt x="76200" y="57150"/>
                </a:lnTo>
                <a:lnTo>
                  <a:pt x="47625" y="85725"/>
                </a:lnTo>
                <a:lnTo>
                  <a:pt x="28575" y="114300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5086350" y="4210050"/>
            <a:ext cx="95251" cy="209551"/>
          </a:xfrm>
          <a:custGeom>
            <a:avLst/>
            <a:gdLst/>
            <a:ahLst/>
            <a:cxnLst/>
            <a:rect l="0" t="0" r="0" b="0"/>
            <a:pathLst>
              <a:path w="95251" h="2095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38100"/>
                </a:lnTo>
                <a:lnTo>
                  <a:pt x="28575" y="66675"/>
                </a:lnTo>
                <a:lnTo>
                  <a:pt x="38100" y="85725"/>
                </a:lnTo>
                <a:lnTo>
                  <a:pt x="57150" y="114300"/>
                </a:lnTo>
                <a:lnTo>
                  <a:pt x="57150" y="133350"/>
                </a:lnTo>
                <a:lnTo>
                  <a:pt x="76200" y="161925"/>
                </a:lnTo>
                <a:lnTo>
                  <a:pt x="85725" y="180975"/>
                </a:lnTo>
                <a:lnTo>
                  <a:pt x="85725" y="200025"/>
                </a:lnTo>
                <a:lnTo>
                  <a:pt x="95250" y="209550"/>
                </a:lnTo>
                <a:lnTo>
                  <a:pt x="952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5267325" y="4219575"/>
            <a:ext cx="76201" cy="200026"/>
          </a:xfrm>
          <a:custGeom>
            <a:avLst/>
            <a:gdLst/>
            <a:ahLst/>
            <a:cxnLst/>
            <a:rect l="0" t="0" r="0" b="0"/>
            <a:pathLst>
              <a:path w="76201" h="200026">
                <a:moveTo>
                  <a:pt x="9525" y="85725"/>
                </a:moveTo>
                <a:lnTo>
                  <a:pt x="9525" y="85725"/>
                </a:lnTo>
                <a:lnTo>
                  <a:pt x="9525" y="85725"/>
                </a:lnTo>
                <a:lnTo>
                  <a:pt x="9525" y="76200"/>
                </a:lnTo>
                <a:lnTo>
                  <a:pt x="0" y="76200"/>
                </a:lnTo>
                <a:lnTo>
                  <a:pt x="9525" y="76200"/>
                </a:lnTo>
                <a:lnTo>
                  <a:pt x="9525" y="66675"/>
                </a:lnTo>
                <a:lnTo>
                  <a:pt x="19050" y="57150"/>
                </a:lnTo>
                <a:lnTo>
                  <a:pt x="19050" y="47625"/>
                </a:lnTo>
                <a:lnTo>
                  <a:pt x="38100" y="38100"/>
                </a:lnTo>
                <a:lnTo>
                  <a:pt x="47625" y="28575"/>
                </a:lnTo>
                <a:lnTo>
                  <a:pt x="57150" y="19050"/>
                </a:lnTo>
                <a:lnTo>
                  <a:pt x="66675" y="9525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57150" y="38100"/>
                </a:lnTo>
                <a:lnTo>
                  <a:pt x="47625" y="66675"/>
                </a:lnTo>
                <a:lnTo>
                  <a:pt x="38100" y="85725"/>
                </a:lnTo>
                <a:lnTo>
                  <a:pt x="38100" y="104775"/>
                </a:lnTo>
                <a:lnTo>
                  <a:pt x="28575" y="133350"/>
                </a:lnTo>
                <a:lnTo>
                  <a:pt x="28575" y="152400"/>
                </a:lnTo>
                <a:lnTo>
                  <a:pt x="28575" y="171450"/>
                </a:lnTo>
                <a:lnTo>
                  <a:pt x="28575" y="190500"/>
                </a:lnTo>
                <a:lnTo>
                  <a:pt x="28575" y="200025"/>
                </a:lnTo>
                <a:lnTo>
                  <a:pt x="2857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5372100" y="4229100"/>
            <a:ext cx="123826" cy="180976"/>
          </a:xfrm>
          <a:custGeom>
            <a:avLst/>
            <a:gdLst/>
            <a:ahLst/>
            <a:cxnLst/>
            <a:rect l="0" t="0" r="0" b="0"/>
            <a:pathLst>
              <a:path w="123826" h="180976">
                <a:moveTo>
                  <a:pt x="47625" y="47625"/>
                </a:moveTo>
                <a:lnTo>
                  <a:pt x="47625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38100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04775" y="38100"/>
                </a:lnTo>
                <a:lnTo>
                  <a:pt x="104775" y="47625"/>
                </a:lnTo>
                <a:lnTo>
                  <a:pt x="104775" y="66675"/>
                </a:lnTo>
                <a:lnTo>
                  <a:pt x="95250" y="85725"/>
                </a:lnTo>
                <a:lnTo>
                  <a:pt x="85725" y="114300"/>
                </a:lnTo>
                <a:lnTo>
                  <a:pt x="66675" y="133350"/>
                </a:lnTo>
                <a:lnTo>
                  <a:pt x="47625" y="142875"/>
                </a:lnTo>
                <a:lnTo>
                  <a:pt x="38100" y="152400"/>
                </a:lnTo>
                <a:lnTo>
                  <a:pt x="19050" y="161925"/>
                </a:lnTo>
                <a:lnTo>
                  <a:pt x="9525" y="161925"/>
                </a:lnTo>
                <a:lnTo>
                  <a:pt x="9525" y="161925"/>
                </a:lnTo>
                <a:lnTo>
                  <a:pt x="0" y="152400"/>
                </a:lnTo>
                <a:lnTo>
                  <a:pt x="0" y="142875"/>
                </a:lnTo>
                <a:lnTo>
                  <a:pt x="9525" y="133350"/>
                </a:lnTo>
                <a:lnTo>
                  <a:pt x="9525" y="123825"/>
                </a:lnTo>
                <a:lnTo>
                  <a:pt x="28575" y="123825"/>
                </a:lnTo>
                <a:lnTo>
                  <a:pt x="38100" y="123825"/>
                </a:lnTo>
                <a:lnTo>
                  <a:pt x="47625" y="123825"/>
                </a:lnTo>
                <a:lnTo>
                  <a:pt x="66675" y="133350"/>
                </a:lnTo>
                <a:lnTo>
                  <a:pt x="76200" y="142875"/>
                </a:lnTo>
                <a:lnTo>
                  <a:pt x="85725" y="152400"/>
                </a:lnTo>
                <a:lnTo>
                  <a:pt x="95250" y="171450"/>
                </a:lnTo>
                <a:lnTo>
                  <a:pt x="104775" y="171450"/>
                </a:lnTo>
                <a:lnTo>
                  <a:pt x="104775" y="180975"/>
                </a:lnTo>
                <a:lnTo>
                  <a:pt x="114300" y="180975"/>
                </a:lnTo>
                <a:lnTo>
                  <a:pt x="123825" y="180975"/>
                </a:lnTo>
                <a:lnTo>
                  <a:pt x="12382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5705475" y="4200525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5705475" y="4286250"/>
            <a:ext cx="142876" cy="28576"/>
          </a:xfrm>
          <a:custGeom>
            <a:avLst/>
            <a:gdLst/>
            <a:ahLst/>
            <a:cxnLst/>
            <a:rect l="0" t="0" r="0" b="0"/>
            <a:pathLst>
              <a:path w="142876" h="2857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85725" y="28575"/>
                </a:lnTo>
                <a:lnTo>
                  <a:pt x="104775" y="28575"/>
                </a:lnTo>
                <a:lnTo>
                  <a:pt x="123825" y="28575"/>
                </a:lnTo>
                <a:lnTo>
                  <a:pt x="142875" y="28575"/>
                </a:lnTo>
                <a:lnTo>
                  <a:pt x="1428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6896100" y="857250"/>
            <a:ext cx="1771651" cy="19051"/>
          </a:xfrm>
          <a:custGeom>
            <a:avLst/>
            <a:gdLst/>
            <a:ahLst/>
            <a:cxnLst/>
            <a:rect l="0" t="0" r="0" b="0"/>
            <a:pathLst>
              <a:path w="17716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52400" y="9525"/>
                </a:lnTo>
                <a:lnTo>
                  <a:pt x="171450" y="19050"/>
                </a:lnTo>
                <a:lnTo>
                  <a:pt x="190500" y="19050"/>
                </a:lnTo>
                <a:lnTo>
                  <a:pt x="219075" y="19050"/>
                </a:lnTo>
                <a:lnTo>
                  <a:pt x="238125" y="19050"/>
                </a:lnTo>
                <a:lnTo>
                  <a:pt x="266700" y="9525"/>
                </a:lnTo>
                <a:lnTo>
                  <a:pt x="295275" y="9525"/>
                </a:lnTo>
                <a:lnTo>
                  <a:pt x="314325" y="9525"/>
                </a:lnTo>
                <a:lnTo>
                  <a:pt x="342900" y="9525"/>
                </a:lnTo>
                <a:lnTo>
                  <a:pt x="371475" y="9525"/>
                </a:lnTo>
                <a:lnTo>
                  <a:pt x="400050" y="9525"/>
                </a:lnTo>
                <a:lnTo>
                  <a:pt x="428625" y="9525"/>
                </a:lnTo>
                <a:lnTo>
                  <a:pt x="457200" y="9525"/>
                </a:lnTo>
                <a:lnTo>
                  <a:pt x="485775" y="9525"/>
                </a:lnTo>
                <a:lnTo>
                  <a:pt x="523875" y="9525"/>
                </a:lnTo>
                <a:lnTo>
                  <a:pt x="552450" y="9525"/>
                </a:lnTo>
                <a:lnTo>
                  <a:pt x="581025" y="19050"/>
                </a:lnTo>
                <a:lnTo>
                  <a:pt x="609600" y="19050"/>
                </a:lnTo>
                <a:lnTo>
                  <a:pt x="647700" y="19050"/>
                </a:lnTo>
                <a:lnTo>
                  <a:pt x="676275" y="19050"/>
                </a:lnTo>
                <a:lnTo>
                  <a:pt x="704850" y="19050"/>
                </a:lnTo>
                <a:lnTo>
                  <a:pt x="733425" y="19050"/>
                </a:lnTo>
                <a:lnTo>
                  <a:pt x="771525" y="19050"/>
                </a:lnTo>
                <a:lnTo>
                  <a:pt x="800100" y="19050"/>
                </a:lnTo>
                <a:lnTo>
                  <a:pt x="828675" y="19050"/>
                </a:lnTo>
                <a:lnTo>
                  <a:pt x="866775" y="19050"/>
                </a:lnTo>
                <a:lnTo>
                  <a:pt x="904875" y="19050"/>
                </a:lnTo>
                <a:lnTo>
                  <a:pt x="942975" y="19050"/>
                </a:lnTo>
                <a:lnTo>
                  <a:pt x="971550" y="19050"/>
                </a:lnTo>
                <a:lnTo>
                  <a:pt x="1009650" y="19050"/>
                </a:lnTo>
                <a:lnTo>
                  <a:pt x="1047750" y="19050"/>
                </a:lnTo>
                <a:lnTo>
                  <a:pt x="1085850" y="19050"/>
                </a:lnTo>
                <a:lnTo>
                  <a:pt x="1114425" y="19050"/>
                </a:lnTo>
                <a:lnTo>
                  <a:pt x="1152525" y="19050"/>
                </a:lnTo>
                <a:lnTo>
                  <a:pt x="1190625" y="19050"/>
                </a:lnTo>
                <a:lnTo>
                  <a:pt x="1219200" y="19050"/>
                </a:lnTo>
                <a:lnTo>
                  <a:pt x="1247775" y="19050"/>
                </a:lnTo>
                <a:lnTo>
                  <a:pt x="1285875" y="19050"/>
                </a:lnTo>
                <a:lnTo>
                  <a:pt x="1314450" y="19050"/>
                </a:lnTo>
                <a:lnTo>
                  <a:pt x="1343025" y="19050"/>
                </a:lnTo>
                <a:lnTo>
                  <a:pt x="1381125" y="19050"/>
                </a:lnTo>
                <a:lnTo>
                  <a:pt x="1409700" y="19050"/>
                </a:lnTo>
                <a:lnTo>
                  <a:pt x="1438275" y="19050"/>
                </a:lnTo>
                <a:lnTo>
                  <a:pt x="1476375" y="19050"/>
                </a:lnTo>
                <a:lnTo>
                  <a:pt x="1504950" y="19050"/>
                </a:lnTo>
                <a:lnTo>
                  <a:pt x="1533525" y="19050"/>
                </a:lnTo>
                <a:lnTo>
                  <a:pt x="1562100" y="19050"/>
                </a:lnTo>
                <a:lnTo>
                  <a:pt x="1590675" y="19050"/>
                </a:lnTo>
                <a:lnTo>
                  <a:pt x="1609725" y="19050"/>
                </a:lnTo>
                <a:lnTo>
                  <a:pt x="1638300" y="19050"/>
                </a:lnTo>
                <a:lnTo>
                  <a:pt x="1666875" y="19050"/>
                </a:lnTo>
                <a:lnTo>
                  <a:pt x="1685925" y="19050"/>
                </a:lnTo>
                <a:lnTo>
                  <a:pt x="1704975" y="19050"/>
                </a:lnTo>
                <a:lnTo>
                  <a:pt x="1724025" y="9525"/>
                </a:lnTo>
                <a:lnTo>
                  <a:pt x="1743075" y="9525"/>
                </a:lnTo>
                <a:lnTo>
                  <a:pt x="1752600" y="9525"/>
                </a:lnTo>
                <a:lnTo>
                  <a:pt x="1762125" y="9525"/>
                </a:lnTo>
                <a:lnTo>
                  <a:pt x="1771650" y="9525"/>
                </a:lnTo>
                <a:lnTo>
                  <a:pt x="1771650" y="9525"/>
                </a:lnTo>
                <a:lnTo>
                  <a:pt x="1771650" y="9525"/>
                </a:lnTo>
                <a:lnTo>
                  <a:pt x="1771650" y="9525"/>
                </a:lnTo>
                <a:lnTo>
                  <a:pt x="1771650" y="9525"/>
                </a:lnTo>
                <a:lnTo>
                  <a:pt x="1771650" y="9525"/>
                </a:lnTo>
                <a:lnTo>
                  <a:pt x="1771650" y="9525"/>
                </a:lnTo>
                <a:lnTo>
                  <a:pt x="1771650" y="9525"/>
                </a:lnTo>
                <a:lnTo>
                  <a:pt x="1771650" y="19050"/>
                </a:lnTo>
                <a:lnTo>
                  <a:pt x="17716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5962650" y="3990975"/>
            <a:ext cx="342901" cy="323851"/>
          </a:xfrm>
          <a:custGeom>
            <a:avLst/>
            <a:gdLst/>
            <a:ahLst/>
            <a:cxnLst/>
            <a:rect l="0" t="0" r="0" b="0"/>
            <a:pathLst>
              <a:path w="342901" h="323851">
                <a:moveTo>
                  <a:pt x="152400" y="0"/>
                </a:moveTo>
                <a:lnTo>
                  <a:pt x="152400" y="0"/>
                </a:lnTo>
                <a:lnTo>
                  <a:pt x="152400" y="9525"/>
                </a:lnTo>
                <a:lnTo>
                  <a:pt x="152400" y="9525"/>
                </a:lnTo>
                <a:lnTo>
                  <a:pt x="142875" y="19050"/>
                </a:lnTo>
                <a:lnTo>
                  <a:pt x="142875" y="28575"/>
                </a:lnTo>
                <a:lnTo>
                  <a:pt x="133350" y="38100"/>
                </a:lnTo>
                <a:lnTo>
                  <a:pt x="133350" y="57150"/>
                </a:lnTo>
                <a:lnTo>
                  <a:pt x="123825" y="66675"/>
                </a:lnTo>
                <a:lnTo>
                  <a:pt x="123825" y="76200"/>
                </a:lnTo>
                <a:lnTo>
                  <a:pt x="123825" y="85725"/>
                </a:lnTo>
                <a:lnTo>
                  <a:pt x="123825" y="95250"/>
                </a:lnTo>
                <a:lnTo>
                  <a:pt x="123825" y="95250"/>
                </a:lnTo>
                <a:lnTo>
                  <a:pt x="133350" y="104775"/>
                </a:lnTo>
                <a:lnTo>
                  <a:pt x="133350" y="104775"/>
                </a:lnTo>
                <a:lnTo>
                  <a:pt x="142875" y="95250"/>
                </a:lnTo>
                <a:lnTo>
                  <a:pt x="152400" y="95250"/>
                </a:lnTo>
                <a:lnTo>
                  <a:pt x="161925" y="85725"/>
                </a:lnTo>
                <a:lnTo>
                  <a:pt x="161925" y="76200"/>
                </a:lnTo>
                <a:lnTo>
                  <a:pt x="171450" y="66675"/>
                </a:lnTo>
                <a:lnTo>
                  <a:pt x="171450" y="57150"/>
                </a:lnTo>
                <a:lnTo>
                  <a:pt x="171450" y="38100"/>
                </a:lnTo>
                <a:lnTo>
                  <a:pt x="171450" y="28575"/>
                </a:lnTo>
                <a:lnTo>
                  <a:pt x="171450" y="19050"/>
                </a:lnTo>
                <a:lnTo>
                  <a:pt x="161925" y="9525"/>
                </a:lnTo>
                <a:lnTo>
                  <a:pt x="152400" y="9525"/>
                </a:lnTo>
                <a:lnTo>
                  <a:pt x="142875" y="9525"/>
                </a:lnTo>
                <a:lnTo>
                  <a:pt x="133350" y="9525"/>
                </a:lnTo>
                <a:lnTo>
                  <a:pt x="114300" y="19050"/>
                </a:lnTo>
                <a:lnTo>
                  <a:pt x="95250" y="28575"/>
                </a:lnTo>
                <a:lnTo>
                  <a:pt x="76200" y="47625"/>
                </a:lnTo>
                <a:lnTo>
                  <a:pt x="57150" y="66675"/>
                </a:lnTo>
                <a:lnTo>
                  <a:pt x="38100" y="95250"/>
                </a:lnTo>
                <a:lnTo>
                  <a:pt x="28575" y="114300"/>
                </a:lnTo>
                <a:lnTo>
                  <a:pt x="19050" y="142875"/>
                </a:lnTo>
                <a:lnTo>
                  <a:pt x="9525" y="171450"/>
                </a:lnTo>
                <a:lnTo>
                  <a:pt x="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19050" y="304800"/>
                </a:lnTo>
                <a:lnTo>
                  <a:pt x="28575" y="314325"/>
                </a:lnTo>
                <a:lnTo>
                  <a:pt x="38100" y="314325"/>
                </a:lnTo>
                <a:lnTo>
                  <a:pt x="57150" y="314325"/>
                </a:lnTo>
                <a:lnTo>
                  <a:pt x="66675" y="314325"/>
                </a:lnTo>
                <a:lnTo>
                  <a:pt x="85725" y="304800"/>
                </a:lnTo>
                <a:lnTo>
                  <a:pt x="95250" y="295275"/>
                </a:lnTo>
                <a:lnTo>
                  <a:pt x="114300" y="276225"/>
                </a:lnTo>
                <a:lnTo>
                  <a:pt x="133350" y="266700"/>
                </a:lnTo>
                <a:lnTo>
                  <a:pt x="142875" y="247650"/>
                </a:lnTo>
                <a:lnTo>
                  <a:pt x="152400" y="238125"/>
                </a:lnTo>
                <a:lnTo>
                  <a:pt x="171450" y="228600"/>
                </a:lnTo>
                <a:lnTo>
                  <a:pt x="180975" y="219075"/>
                </a:lnTo>
                <a:lnTo>
                  <a:pt x="180975" y="209550"/>
                </a:lnTo>
                <a:lnTo>
                  <a:pt x="180975" y="200025"/>
                </a:lnTo>
                <a:lnTo>
                  <a:pt x="180975" y="200025"/>
                </a:lnTo>
                <a:lnTo>
                  <a:pt x="180975" y="200025"/>
                </a:lnTo>
                <a:lnTo>
                  <a:pt x="180975" y="200025"/>
                </a:lnTo>
                <a:lnTo>
                  <a:pt x="180975" y="209550"/>
                </a:lnTo>
                <a:lnTo>
                  <a:pt x="180975" y="219075"/>
                </a:lnTo>
                <a:lnTo>
                  <a:pt x="180975" y="228600"/>
                </a:lnTo>
                <a:lnTo>
                  <a:pt x="180975" y="238125"/>
                </a:lnTo>
                <a:lnTo>
                  <a:pt x="180975" y="247650"/>
                </a:lnTo>
                <a:lnTo>
                  <a:pt x="180975" y="266700"/>
                </a:lnTo>
                <a:lnTo>
                  <a:pt x="180975" y="285750"/>
                </a:lnTo>
                <a:lnTo>
                  <a:pt x="180975" y="295275"/>
                </a:lnTo>
                <a:lnTo>
                  <a:pt x="180975" y="304800"/>
                </a:lnTo>
                <a:lnTo>
                  <a:pt x="180975" y="314325"/>
                </a:lnTo>
                <a:lnTo>
                  <a:pt x="190500" y="323850"/>
                </a:lnTo>
                <a:lnTo>
                  <a:pt x="190500" y="323850"/>
                </a:lnTo>
                <a:lnTo>
                  <a:pt x="200025" y="323850"/>
                </a:lnTo>
                <a:lnTo>
                  <a:pt x="209550" y="323850"/>
                </a:lnTo>
                <a:lnTo>
                  <a:pt x="219075" y="314325"/>
                </a:lnTo>
                <a:lnTo>
                  <a:pt x="228600" y="295275"/>
                </a:lnTo>
                <a:lnTo>
                  <a:pt x="238125" y="276225"/>
                </a:lnTo>
                <a:lnTo>
                  <a:pt x="257175" y="257175"/>
                </a:lnTo>
                <a:lnTo>
                  <a:pt x="276225" y="238125"/>
                </a:lnTo>
                <a:lnTo>
                  <a:pt x="285750" y="219075"/>
                </a:lnTo>
                <a:lnTo>
                  <a:pt x="304800" y="209550"/>
                </a:lnTo>
                <a:lnTo>
                  <a:pt x="323850" y="190500"/>
                </a:lnTo>
                <a:lnTo>
                  <a:pt x="333375" y="180975"/>
                </a:lnTo>
                <a:lnTo>
                  <a:pt x="342900" y="171450"/>
                </a:lnTo>
                <a:lnTo>
                  <a:pt x="342900" y="161925"/>
                </a:lnTo>
                <a:lnTo>
                  <a:pt x="3429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6362700" y="3905250"/>
            <a:ext cx="247651" cy="552451"/>
          </a:xfrm>
          <a:custGeom>
            <a:avLst/>
            <a:gdLst/>
            <a:ahLst/>
            <a:cxnLst/>
            <a:rect l="0" t="0" r="0" b="0"/>
            <a:pathLst>
              <a:path w="247651" h="552451">
                <a:moveTo>
                  <a:pt x="228600" y="9525"/>
                </a:moveTo>
                <a:lnTo>
                  <a:pt x="228600" y="9525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  <a:lnTo>
                  <a:pt x="247650" y="0"/>
                </a:lnTo>
                <a:lnTo>
                  <a:pt x="238125" y="0"/>
                </a:lnTo>
                <a:lnTo>
                  <a:pt x="238125" y="9525"/>
                </a:lnTo>
                <a:lnTo>
                  <a:pt x="219075" y="19050"/>
                </a:lnTo>
                <a:lnTo>
                  <a:pt x="200025" y="47625"/>
                </a:lnTo>
                <a:lnTo>
                  <a:pt x="171450" y="76200"/>
                </a:lnTo>
                <a:lnTo>
                  <a:pt x="152400" y="104775"/>
                </a:lnTo>
                <a:lnTo>
                  <a:pt x="114300" y="142875"/>
                </a:lnTo>
                <a:lnTo>
                  <a:pt x="95250" y="180975"/>
                </a:lnTo>
                <a:lnTo>
                  <a:pt x="66675" y="228600"/>
                </a:lnTo>
                <a:lnTo>
                  <a:pt x="47625" y="266700"/>
                </a:lnTo>
                <a:lnTo>
                  <a:pt x="28575" y="314325"/>
                </a:lnTo>
                <a:lnTo>
                  <a:pt x="19050" y="361950"/>
                </a:lnTo>
                <a:lnTo>
                  <a:pt x="0" y="400050"/>
                </a:lnTo>
                <a:lnTo>
                  <a:pt x="0" y="447675"/>
                </a:lnTo>
                <a:lnTo>
                  <a:pt x="0" y="495300"/>
                </a:lnTo>
                <a:lnTo>
                  <a:pt x="0" y="523875"/>
                </a:lnTo>
                <a:lnTo>
                  <a:pt x="0" y="552450"/>
                </a:lnTo>
                <a:lnTo>
                  <a:pt x="0" y="552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6619875" y="3971925"/>
            <a:ext cx="114301" cy="361951"/>
          </a:xfrm>
          <a:custGeom>
            <a:avLst/>
            <a:gdLst/>
            <a:ahLst/>
            <a:cxnLst/>
            <a:rect l="0" t="0" r="0" b="0"/>
            <a:pathLst>
              <a:path w="114301" h="361951">
                <a:moveTo>
                  <a:pt x="114300" y="0"/>
                </a:moveTo>
                <a:lnTo>
                  <a:pt x="114300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95250" y="57150"/>
                </a:lnTo>
                <a:lnTo>
                  <a:pt x="85725" y="76200"/>
                </a:lnTo>
                <a:lnTo>
                  <a:pt x="85725" y="104775"/>
                </a:lnTo>
                <a:lnTo>
                  <a:pt x="76200" y="133350"/>
                </a:lnTo>
                <a:lnTo>
                  <a:pt x="66675" y="171450"/>
                </a:lnTo>
                <a:lnTo>
                  <a:pt x="57150" y="200025"/>
                </a:lnTo>
                <a:lnTo>
                  <a:pt x="38100" y="238125"/>
                </a:lnTo>
                <a:lnTo>
                  <a:pt x="28575" y="276225"/>
                </a:lnTo>
                <a:lnTo>
                  <a:pt x="19050" y="304800"/>
                </a:lnTo>
                <a:lnTo>
                  <a:pt x="9525" y="333375"/>
                </a:lnTo>
                <a:lnTo>
                  <a:pt x="0" y="352425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6610350" y="3962400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6781800" y="4143375"/>
            <a:ext cx="142876" cy="171451"/>
          </a:xfrm>
          <a:custGeom>
            <a:avLst/>
            <a:gdLst/>
            <a:ahLst/>
            <a:cxnLst/>
            <a:rect l="0" t="0" r="0" b="0"/>
            <a:pathLst>
              <a:path w="142876" h="171451">
                <a:moveTo>
                  <a:pt x="47625" y="47625"/>
                </a:moveTo>
                <a:lnTo>
                  <a:pt x="38100" y="47625"/>
                </a:lnTo>
                <a:lnTo>
                  <a:pt x="38100" y="47625"/>
                </a:lnTo>
                <a:lnTo>
                  <a:pt x="38100" y="47625"/>
                </a:lnTo>
                <a:lnTo>
                  <a:pt x="28575" y="47625"/>
                </a:lnTo>
                <a:lnTo>
                  <a:pt x="28575" y="47625"/>
                </a:lnTo>
                <a:lnTo>
                  <a:pt x="28575" y="38100"/>
                </a:lnTo>
                <a:lnTo>
                  <a:pt x="38100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95250" y="57150"/>
                </a:lnTo>
                <a:lnTo>
                  <a:pt x="85725" y="76200"/>
                </a:lnTo>
                <a:lnTo>
                  <a:pt x="76200" y="85725"/>
                </a:lnTo>
                <a:lnTo>
                  <a:pt x="66675" y="114300"/>
                </a:lnTo>
                <a:lnTo>
                  <a:pt x="57150" y="133350"/>
                </a:lnTo>
                <a:lnTo>
                  <a:pt x="38100" y="142875"/>
                </a:lnTo>
                <a:lnTo>
                  <a:pt x="28575" y="152400"/>
                </a:lnTo>
                <a:lnTo>
                  <a:pt x="19050" y="161925"/>
                </a:lnTo>
                <a:lnTo>
                  <a:pt x="9525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0" y="142875"/>
                </a:lnTo>
                <a:lnTo>
                  <a:pt x="9525" y="133350"/>
                </a:lnTo>
                <a:lnTo>
                  <a:pt x="19050" y="123825"/>
                </a:lnTo>
                <a:lnTo>
                  <a:pt x="28575" y="114300"/>
                </a:lnTo>
                <a:lnTo>
                  <a:pt x="47625" y="114300"/>
                </a:lnTo>
                <a:lnTo>
                  <a:pt x="66675" y="123825"/>
                </a:lnTo>
                <a:lnTo>
                  <a:pt x="76200" y="123825"/>
                </a:lnTo>
                <a:lnTo>
                  <a:pt x="85725" y="133350"/>
                </a:lnTo>
                <a:lnTo>
                  <a:pt x="104775" y="142875"/>
                </a:lnTo>
                <a:lnTo>
                  <a:pt x="114300" y="152400"/>
                </a:lnTo>
                <a:lnTo>
                  <a:pt x="123825" y="152400"/>
                </a:lnTo>
                <a:lnTo>
                  <a:pt x="123825" y="161925"/>
                </a:lnTo>
                <a:lnTo>
                  <a:pt x="133350" y="161925"/>
                </a:lnTo>
                <a:lnTo>
                  <a:pt x="142875" y="161925"/>
                </a:lnTo>
                <a:lnTo>
                  <a:pt x="14287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7038975" y="4086225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7286625" y="3962400"/>
            <a:ext cx="76201" cy="285751"/>
          </a:xfrm>
          <a:custGeom>
            <a:avLst/>
            <a:gdLst/>
            <a:ahLst/>
            <a:cxnLst/>
            <a:rect l="0" t="0" r="0" b="0"/>
            <a:pathLst>
              <a:path w="76201" h="28575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57150" y="76200"/>
                </a:lnTo>
                <a:lnTo>
                  <a:pt x="47625" y="95250"/>
                </a:lnTo>
                <a:lnTo>
                  <a:pt x="47625" y="114300"/>
                </a:lnTo>
                <a:lnTo>
                  <a:pt x="47625" y="142875"/>
                </a:lnTo>
                <a:lnTo>
                  <a:pt x="38100" y="171450"/>
                </a:lnTo>
                <a:lnTo>
                  <a:pt x="28575" y="190500"/>
                </a:lnTo>
                <a:lnTo>
                  <a:pt x="28575" y="209550"/>
                </a:lnTo>
                <a:lnTo>
                  <a:pt x="19050" y="238125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7229475" y="3886200"/>
            <a:ext cx="161926" cy="47626"/>
          </a:xfrm>
          <a:custGeom>
            <a:avLst/>
            <a:gdLst/>
            <a:ahLst/>
            <a:cxnLst/>
            <a:rect l="0" t="0" r="0" b="0"/>
            <a:pathLst>
              <a:path w="161926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38100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7400925" y="4057650"/>
            <a:ext cx="85726" cy="266701"/>
          </a:xfrm>
          <a:custGeom>
            <a:avLst/>
            <a:gdLst/>
            <a:ahLst/>
            <a:cxnLst/>
            <a:rect l="0" t="0" r="0" b="0"/>
            <a:pathLst>
              <a:path w="85726" h="266701">
                <a:moveTo>
                  <a:pt x="0" y="133350"/>
                </a:moveTo>
                <a:lnTo>
                  <a:pt x="0" y="133350"/>
                </a:lnTo>
                <a:lnTo>
                  <a:pt x="0" y="123825"/>
                </a:lnTo>
                <a:lnTo>
                  <a:pt x="9525" y="123825"/>
                </a:lnTo>
                <a:lnTo>
                  <a:pt x="19050" y="114300"/>
                </a:lnTo>
                <a:lnTo>
                  <a:pt x="28575" y="104775"/>
                </a:lnTo>
                <a:lnTo>
                  <a:pt x="38100" y="85725"/>
                </a:lnTo>
                <a:lnTo>
                  <a:pt x="47625" y="76200"/>
                </a:lnTo>
                <a:lnTo>
                  <a:pt x="66675" y="57150"/>
                </a:lnTo>
                <a:lnTo>
                  <a:pt x="76200" y="47625"/>
                </a:lnTo>
                <a:lnTo>
                  <a:pt x="76200" y="28575"/>
                </a:lnTo>
                <a:lnTo>
                  <a:pt x="85725" y="19050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76200" y="66675"/>
                </a:lnTo>
                <a:lnTo>
                  <a:pt x="76200" y="95250"/>
                </a:lnTo>
                <a:lnTo>
                  <a:pt x="66675" y="123825"/>
                </a:lnTo>
                <a:lnTo>
                  <a:pt x="57150" y="152400"/>
                </a:lnTo>
                <a:lnTo>
                  <a:pt x="47625" y="180975"/>
                </a:lnTo>
                <a:lnTo>
                  <a:pt x="47625" y="200025"/>
                </a:lnTo>
                <a:lnTo>
                  <a:pt x="47625" y="228600"/>
                </a:lnTo>
                <a:lnTo>
                  <a:pt x="47625" y="238125"/>
                </a:lnTo>
                <a:lnTo>
                  <a:pt x="47625" y="257175"/>
                </a:lnTo>
                <a:lnTo>
                  <a:pt x="47625" y="257175"/>
                </a:lnTo>
                <a:lnTo>
                  <a:pt x="57150" y="266700"/>
                </a:lnTo>
                <a:lnTo>
                  <a:pt x="571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7534275" y="3781425"/>
            <a:ext cx="142876" cy="581026"/>
          </a:xfrm>
          <a:custGeom>
            <a:avLst/>
            <a:gdLst/>
            <a:ahLst/>
            <a:cxnLst/>
            <a:rect l="0" t="0" r="0" b="0"/>
            <a:pathLst>
              <a:path w="142876" h="5810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38100"/>
                </a:lnTo>
                <a:lnTo>
                  <a:pt x="28575" y="57150"/>
                </a:lnTo>
                <a:lnTo>
                  <a:pt x="47625" y="76200"/>
                </a:lnTo>
                <a:lnTo>
                  <a:pt x="66675" y="104775"/>
                </a:lnTo>
                <a:lnTo>
                  <a:pt x="85725" y="142875"/>
                </a:lnTo>
                <a:lnTo>
                  <a:pt x="104775" y="171450"/>
                </a:lnTo>
                <a:lnTo>
                  <a:pt x="123825" y="209550"/>
                </a:lnTo>
                <a:lnTo>
                  <a:pt x="133350" y="247650"/>
                </a:lnTo>
                <a:lnTo>
                  <a:pt x="142875" y="285750"/>
                </a:lnTo>
                <a:lnTo>
                  <a:pt x="142875" y="333375"/>
                </a:lnTo>
                <a:lnTo>
                  <a:pt x="142875" y="371475"/>
                </a:lnTo>
                <a:lnTo>
                  <a:pt x="133350" y="409575"/>
                </a:lnTo>
                <a:lnTo>
                  <a:pt x="133350" y="447675"/>
                </a:lnTo>
                <a:lnTo>
                  <a:pt x="114300" y="476250"/>
                </a:lnTo>
                <a:lnTo>
                  <a:pt x="95250" y="514350"/>
                </a:lnTo>
                <a:lnTo>
                  <a:pt x="76200" y="542925"/>
                </a:lnTo>
                <a:lnTo>
                  <a:pt x="57150" y="561975"/>
                </a:lnTo>
                <a:lnTo>
                  <a:pt x="38100" y="581025"/>
                </a:lnTo>
                <a:lnTo>
                  <a:pt x="28575" y="581025"/>
                </a:lnTo>
                <a:lnTo>
                  <a:pt x="28575" y="581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7762875" y="4181475"/>
            <a:ext cx="28576" cy="152401"/>
          </a:xfrm>
          <a:custGeom>
            <a:avLst/>
            <a:gdLst/>
            <a:ahLst/>
            <a:cxnLst/>
            <a:rect l="0" t="0" r="0" b="0"/>
            <a:pathLst>
              <a:path w="28576" h="152401">
                <a:moveTo>
                  <a:pt x="28575" y="0"/>
                </a:move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19050" y="85725"/>
                </a:lnTo>
                <a:lnTo>
                  <a:pt x="9525" y="114300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7810500" y="3952875"/>
            <a:ext cx="19051" cy="66676"/>
          </a:xfrm>
          <a:custGeom>
            <a:avLst/>
            <a:gdLst/>
            <a:ahLst/>
            <a:cxnLst/>
            <a:rect l="0" t="0" r="0" b="0"/>
            <a:pathLst>
              <a:path w="19051" h="6667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4048125" y="4619625"/>
            <a:ext cx="266701" cy="466726"/>
          </a:xfrm>
          <a:custGeom>
            <a:avLst/>
            <a:gdLst/>
            <a:ahLst/>
            <a:cxnLst/>
            <a:rect l="0" t="0" r="0" b="0"/>
            <a:pathLst>
              <a:path w="266701" h="466726">
                <a:moveTo>
                  <a:pt x="114300" y="133350"/>
                </a:moveTo>
                <a:lnTo>
                  <a:pt x="114300" y="142875"/>
                </a:lnTo>
                <a:lnTo>
                  <a:pt x="104775" y="152400"/>
                </a:lnTo>
                <a:lnTo>
                  <a:pt x="95250" y="180975"/>
                </a:lnTo>
                <a:lnTo>
                  <a:pt x="76200" y="209550"/>
                </a:lnTo>
                <a:lnTo>
                  <a:pt x="66675" y="238125"/>
                </a:lnTo>
                <a:lnTo>
                  <a:pt x="57150" y="276225"/>
                </a:lnTo>
                <a:lnTo>
                  <a:pt x="47625" y="314325"/>
                </a:lnTo>
                <a:lnTo>
                  <a:pt x="47625" y="342900"/>
                </a:lnTo>
                <a:lnTo>
                  <a:pt x="47625" y="371475"/>
                </a:lnTo>
                <a:lnTo>
                  <a:pt x="57150" y="400050"/>
                </a:lnTo>
                <a:lnTo>
                  <a:pt x="57150" y="428625"/>
                </a:lnTo>
                <a:lnTo>
                  <a:pt x="66675" y="447675"/>
                </a:lnTo>
                <a:lnTo>
                  <a:pt x="85725" y="457200"/>
                </a:lnTo>
                <a:lnTo>
                  <a:pt x="95250" y="466725"/>
                </a:lnTo>
                <a:lnTo>
                  <a:pt x="114300" y="466725"/>
                </a:lnTo>
                <a:lnTo>
                  <a:pt x="133350" y="457200"/>
                </a:lnTo>
                <a:lnTo>
                  <a:pt x="152400" y="447675"/>
                </a:lnTo>
                <a:lnTo>
                  <a:pt x="171450" y="428625"/>
                </a:lnTo>
                <a:lnTo>
                  <a:pt x="190500" y="400050"/>
                </a:lnTo>
                <a:lnTo>
                  <a:pt x="209550" y="371475"/>
                </a:lnTo>
                <a:lnTo>
                  <a:pt x="228600" y="333375"/>
                </a:lnTo>
                <a:lnTo>
                  <a:pt x="238125" y="295275"/>
                </a:lnTo>
                <a:lnTo>
                  <a:pt x="257175" y="257175"/>
                </a:lnTo>
                <a:lnTo>
                  <a:pt x="257175" y="219075"/>
                </a:lnTo>
                <a:lnTo>
                  <a:pt x="266700" y="180975"/>
                </a:lnTo>
                <a:lnTo>
                  <a:pt x="266700" y="142875"/>
                </a:lnTo>
                <a:lnTo>
                  <a:pt x="266700" y="104775"/>
                </a:lnTo>
                <a:lnTo>
                  <a:pt x="257175" y="76200"/>
                </a:lnTo>
                <a:lnTo>
                  <a:pt x="238125" y="47625"/>
                </a:lnTo>
                <a:lnTo>
                  <a:pt x="228600" y="28575"/>
                </a:lnTo>
                <a:lnTo>
                  <a:pt x="209550" y="9525"/>
                </a:lnTo>
                <a:lnTo>
                  <a:pt x="190500" y="0"/>
                </a:lnTo>
                <a:lnTo>
                  <a:pt x="171450" y="0"/>
                </a:lnTo>
                <a:lnTo>
                  <a:pt x="152400" y="0"/>
                </a:lnTo>
                <a:lnTo>
                  <a:pt x="133350" y="9525"/>
                </a:lnTo>
                <a:lnTo>
                  <a:pt x="104775" y="28575"/>
                </a:lnTo>
                <a:lnTo>
                  <a:pt x="85725" y="57150"/>
                </a:lnTo>
                <a:lnTo>
                  <a:pt x="66675" y="85725"/>
                </a:lnTo>
                <a:lnTo>
                  <a:pt x="47625" y="114300"/>
                </a:lnTo>
                <a:lnTo>
                  <a:pt x="28575" y="152400"/>
                </a:lnTo>
                <a:lnTo>
                  <a:pt x="9525" y="190500"/>
                </a:lnTo>
                <a:lnTo>
                  <a:pt x="0" y="238125"/>
                </a:lnTo>
                <a:lnTo>
                  <a:pt x="0" y="276225"/>
                </a:lnTo>
                <a:lnTo>
                  <a:pt x="0" y="304800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4162425" y="4829175"/>
            <a:ext cx="85726" cy="219076"/>
          </a:xfrm>
          <a:custGeom>
            <a:avLst/>
            <a:gdLst/>
            <a:ahLst/>
            <a:cxnLst/>
            <a:rect l="0" t="0" r="0" b="0"/>
            <a:pathLst>
              <a:path w="85726" h="219076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9525" y="38100"/>
                </a:lnTo>
                <a:lnTo>
                  <a:pt x="19050" y="57150"/>
                </a:lnTo>
                <a:lnTo>
                  <a:pt x="19050" y="85725"/>
                </a:lnTo>
                <a:lnTo>
                  <a:pt x="28575" y="104775"/>
                </a:lnTo>
                <a:lnTo>
                  <a:pt x="38100" y="133350"/>
                </a:lnTo>
                <a:lnTo>
                  <a:pt x="47625" y="161925"/>
                </a:lnTo>
                <a:lnTo>
                  <a:pt x="57150" y="180975"/>
                </a:lnTo>
                <a:lnTo>
                  <a:pt x="66675" y="200025"/>
                </a:lnTo>
                <a:lnTo>
                  <a:pt x="76200" y="209550"/>
                </a:lnTo>
                <a:lnTo>
                  <a:pt x="85725" y="219075"/>
                </a:lnTo>
                <a:lnTo>
                  <a:pt x="857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4410075" y="4924425"/>
            <a:ext cx="57151" cy="238126"/>
          </a:xfrm>
          <a:custGeom>
            <a:avLst/>
            <a:gdLst/>
            <a:ahLst/>
            <a:cxnLst/>
            <a:rect l="0" t="0" r="0" b="0"/>
            <a:pathLst>
              <a:path w="57151" h="2381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104775"/>
                </a:lnTo>
                <a:lnTo>
                  <a:pt x="19050" y="114300"/>
                </a:lnTo>
                <a:lnTo>
                  <a:pt x="19050" y="123825"/>
                </a:lnTo>
                <a:lnTo>
                  <a:pt x="19050" y="133350"/>
                </a:lnTo>
                <a:lnTo>
                  <a:pt x="28575" y="152400"/>
                </a:lnTo>
                <a:lnTo>
                  <a:pt x="28575" y="161925"/>
                </a:lnTo>
                <a:lnTo>
                  <a:pt x="38100" y="180975"/>
                </a:lnTo>
                <a:lnTo>
                  <a:pt x="47625" y="200025"/>
                </a:lnTo>
                <a:lnTo>
                  <a:pt x="47625" y="209550"/>
                </a:lnTo>
                <a:lnTo>
                  <a:pt x="47625" y="219075"/>
                </a:lnTo>
                <a:lnTo>
                  <a:pt x="57150" y="228600"/>
                </a:lnTo>
                <a:lnTo>
                  <a:pt x="57150" y="238125"/>
                </a:lnTo>
                <a:lnTo>
                  <a:pt x="571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4371975" y="4943475"/>
            <a:ext cx="152401" cy="247651"/>
          </a:xfrm>
          <a:custGeom>
            <a:avLst/>
            <a:gdLst/>
            <a:ahLst/>
            <a:cxnLst/>
            <a:rect l="0" t="0" r="0" b="0"/>
            <a:pathLst>
              <a:path w="152401" h="247651">
                <a:moveTo>
                  <a:pt x="152400" y="0"/>
                </a:moveTo>
                <a:lnTo>
                  <a:pt x="152400" y="0"/>
                </a:lnTo>
                <a:lnTo>
                  <a:pt x="152400" y="9525"/>
                </a:lnTo>
                <a:lnTo>
                  <a:pt x="152400" y="9525"/>
                </a:lnTo>
                <a:lnTo>
                  <a:pt x="142875" y="19050"/>
                </a:lnTo>
                <a:lnTo>
                  <a:pt x="133350" y="28575"/>
                </a:lnTo>
                <a:lnTo>
                  <a:pt x="123825" y="47625"/>
                </a:lnTo>
                <a:lnTo>
                  <a:pt x="104775" y="66675"/>
                </a:lnTo>
                <a:lnTo>
                  <a:pt x="95250" y="95250"/>
                </a:lnTo>
                <a:lnTo>
                  <a:pt x="85725" y="114300"/>
                </a:lnTo>
                <a:lnTo>
                  <a:pt x="66675" y="142875"/>
                </a:lnTo>
                <a:lnTo>
                  <a:pt x="47625" y="171450"/>
                </a:lnTo>
                <a:lnTo>
                  <a:pt x="38100" y="190500"/>
                </a:lnTo>
                <a:lnTo>
                  <a:pt x="19050" y="219075"/>
                </a:lnTo>
                <a:lnTo>
                  <a:pt x="9525" y="22860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4638675" y="4953000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19050"/>
                </a:moveTo>
                <a:lnTo>
                  <a:pt x="0" y="19050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4676775" y="5010150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5010150" y="4676775"/>
            <a:ext cx="238126" cy="390526"/>
          </a:xfrm>
          <a:custGeom>
            <a:avLst/>
            <a:gdLst/>
            <a:ahLst/>
            <a:cxnLst/>
            <a:rect l="0" t="0" r="0" b="0"/>
            <a:pathLst>
              <a:path w="238126" h="390526">
                <a:moveTo>
                  <a:pt x="57150" y="38100"/>
                </a:moveTo>
                <a:lnTo>
                  <a:pt x="47625" y="38100"/>
                </a:lnTo>
                <a:lnTo>
                  <a:pt x="47625" y="47625"/>
                </a:lnTo>
                <a:lnTo>
                  <a:pt x="38100" y="57150"/>
                </a:lnTo>
                <a:lnTo>
                  <a:pt x="38100" y="85725"/>
                </a:lnTo>
                <a:lnTo>
                  <a:pt x="28575" y="104775"/>
                </a:lnTo>
                <a:lnTo>
                  <a:pt x="19050" y="142875"/>
                </a:lnTo>
                <a:lnTo>
                  <a:pt x="9525" y="171450"/>
                </a:lnTo>
                <a:lnTo>
                  <a:pt x="9525" y="209550"/>
                </a:lnTo>
                <a:lnTo>
                  <a:pt x="0" y="247650"/>
                </a:lnTo>
                <a:lnTo>
                  <a:pt x="0" y="285750"/>
                </a:lnTo>
                <a:lnTo>
                  <a:pt x="0" y="314325"/>
                </a:lnTo>
                <a:lnTo>
                  <a:pt x="0" y="342900"/>
                </a:lnTo>
                <a:lnTo>
                  <a:pt x="9525" y="361950"/>
                </a:lnTo>
                <a:lnTo>
                  <a:pt x="28575" y="381000"/>
                </a:lnTo>
                <a:lnTo>
                  <a:pt x="38100" y="390525"/>
                </a:lnTo>
                <a:lnTo>
                  <a:pt x="66675" y="390525"/>
                </a:lnTo>
                <a:lnTo>
                  <a:pt x="85725" y="390525"/>
                </a:lnTo>
                <a:lnTo>
                  <a:pt x="104775" y="381000"/>
                </a:lnTo>
                <a:lnTo>
                  <a:pt x="123825" y="361950"/>
                </a:lnTo>
                <a:lnTo>
                  <a:pt x="142875" y="342900"/>
                </a:lnTo>
                <a:lnTo>
                  <a:pt x="161925" y="323850"/>
                </a:lnTo>
                <a:lnTo>
                  <a:pt x="180975" y="295275"/>
                </a:lnTo>
                <a:lnTo>
                  <a:pt x="200025" y="266700"/>
                </a:lnTo>
                <a:lnTo>
                  <a:pt x="219075" y="228600"/>
                </a:lnTo>
                <a:lnTo>
                  <a:pt x="228600" y="200025"/>
                </a:lnTo>
                <a:lnTo>
                  <a:pt x="238125" y="171450"/>
                </a:lnTo>
                <a:lnTo>
                  <a:pt x="238125" y="142875"/>
                </a:lnTo>
                <a:lnTo>
                  <a:pt x="238125" y="114300"/>
                </a:lnTo>
                <a:lnTo>
                  <a:pt x="238125" y="85725"/>
                </a:lnTo>
                <a:lnTo>
                  <a:pt x="238125" y="57150"/>
                </a:lnTo>
                <a:lnTo>
                  <a:pt x="228600" y="38100"/>
                </a:lnTo>
                <a:lnTo>
                  <a:pt x="219075" y="19050"/>
                </a:lnTo>
                <a:lnTo>
                  <a:pt x="200025" y="9525"/>
                </a:lnTo>
                <a:lnTo>
                  <a:pt x="180975" y="0"/>
                </a:lnTo>
                <a:lnTo>
                  <a:pt x="161925" y="0"/>
                </a:lnTo>
                <a:lnTo>
                  <a:pt x="142875" y="0"/>
                </a:lnTo>
                <a:lnTo>
                  <a:pt x="123825" y="0"/>
                </a:lnTo>
                <a:lnTo>
                  <a:pt x="104775" y="9525"/>
                </a:lnTo>
                <a:lnTo>
                  <a:pt x="85725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38100" y="76200"/>
                </a:lnTo>
                <a:lnTo>
                  <a:pt x="28575" y="95250"/>
                </a:lnTo>
                <a:lnTo>
                  <a:pt x="19050" y="104775"/>
                </a:lnTo>
                <a:lnTo>
                  <a:pt x="1905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5067300" y="4905375"/>
            <a:ext cx="76201" cy="219076"/>
          </a:xfrm>
          <a:custGeom>
            <a:avLst/>
            <a:gdLst/>
            <a:ahLst/>
            <a:cxnLst/>
            <a:rect l="0" t="0" r="0" b="0"/>
            <a:pathLst>
              <a:path w="76201" h="2190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28575"/>
                </a:lnTo>
                <a:lnTo>
                  <a:pt x="19050" y="47625"/>
                </a:lnTo>
                <a:lnTo>
                  <a:pt x="28575" y="66675"/>
                </a:lnTo>
                <a:lnTo>
                  <a:pt x="38100" y="85725"/>
                </a:lnTo>
                <a:lnTo>
                  <a:pt x="38100" y="104775"/>
                </a:lnTo>
                <a:lnTo>
                  <a:pt x="47625" y="133350"/>
                </a:lnTo>
                <a:lnTo>
                  <a:pt x="57150" y="152400"/>
                </a:lnTo>
                <a:lnTo>
                  <a:pt x="57150" y="180975"/>
                </a:lnTo>
                <a:lnTo>
                  <a:pt x="66675" y="200025"/>
                </a:lnTo>
                <a:lnTo>
                  <a:pt x="76200" y="209550"/>
                </a:lnTo>
                <a:lnTo>
                  <a:pt x="76200" y="219075"/>
                </a:lnTo>
                <a:lnTo>
                  <a:pt x="7620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5248275" y="4905375"/>
            <a:ext cx="95251" cy="247651"/>
          </a:xfrm>
          <a:custGeom>
            <a:avLst/>
            <a:gdLst/>
            <a:ahLst/>
            <a:cxnLst/>
            <a:rect l="0" t="0" r="0" b="0"/>
            <a:pathLst>
              <a:path w="95251" h="247651">
                <a:moveTo>
                  <a:pt x="9525" y="47625"/>
                </a:moveTo>
                <a:lnTo>
                  <a:pt x="9525" y="47625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85725" y="57150"/>
                </a:lnTo>
                <a:lnTo>
                  <a:pt x="85725" y="76200"/>
                </a:lnTo>
                <a:lnTo>
                  <a:pt x="66675" y="85725"/>
                </a:lnTo>
                <a:lnTo>
                  <a:pt x="57150" y="104775"/>
                </a:lnTo>
                <a:lnTo>
                  <a:pt x="38100" y="114300"/>
                </a:lnTo>
                <a:lnTo>
                  <a:pt x="28575" y="114300"/>
                </a:lnTo>
                <a:lnTo>
                  <a:pt x="19050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0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19050" y="123825"/>
                </a:lnTo>
                <a:lnTo>
                  <a:pt x="28575" y="114300"/>
                </a:lnTo>
                <a:lnTo>
                  <a:pt x="38100" y="114300"/>
                </a:lnTo>
                <a:lnTo>
                  <a:pt x="57150" y="114300"/>
                </a:lnTo>
                <a:lnTo>
                  <a:pt x="76200" y="123825"/>
                </a:lnTo>
                <a:lnTo>
                  <a:pt x="85725" y="133350"/>
                </a:lnTo>
                <a:lnTo>
                  <a:pt x="85725" y="142875"/>
                </a:lnTo>
                <a:lnTo>
                  <a:pt x="95250" y="152400"/>
                </a:lnTo>
                <a:lnTo>
                  <a:pt x="95250" y="161925"/>
                </a:lnTo>
                <a:lnTo>
                  <a:pt x="95250" y="180975"/>
                </a:lnTo>
                <a:lnTo>
                  <a:pt x="95250" y="190500"/>
                </a:lnTo>
                <a:lnTo>
                  <a:pt x="85725" y="209550"/>
                </a:lnTo>
                <a:lnTo>
                  <a:pt x="85725" y="219075"/>
                </a:lnTo>
                <a:lnTo>
                  <a:pt x="76200" y="228600"/>
                </a:lnTo>
                <a:lnTo>
                  <a:pt x="57150" y="238125"/>
                </a:lnTo>
                <a:lnTo>
                  <a:pt x="47625" y="247650"/>
                </a:lnTo>
                <a:lnTo>
                  <a:pt x="38100" y="247650"/>
                </a:lnTo>
                <a:lnTo>
                  <a:pt x="3810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5438775" y="4914900"/>
            <a:ext cx="133351" cy="266701"/>
          </a:xfrm>
          <a:custGeom>
            <a:avLst/>
            <a:gdLst/>
            <a:ahLst/>
            <a:cxnLst/>
            <a:rect l="0" t="0" r="0" b="0"/>
            <a:pathLst>
              <a:path w="133351" h="26670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9525" y="152400"/>
                </a:lnTo>
                <a:lnTo>
                  <a:pt x="19050" y="142875"/>
                </a:lnTo>
                <a:lnTo>
                  <a:pt x="38100" y="142875"/>
                </a:lnTo>
                <a:lnTo>
                  <a:pt x="47625" y="123825"/>
                </a:lnTo>
                <a:lnTo>
                  <a:pt x="57150" y="114300"/>
                </a:lnTo>
                <a:lnTo>
                  <a:pt x="76200" y="95250"/>
                </a:lnTo>
                <a:lnTo>
                  <a:pt x="95250" y="76200"/>
                </a:lnTo>
                <a:lnTo>
                  <a:pt x="104775" y="57150"/>
                </a:lnTo>
                <a:lnTo>
                  <a:pt x="114300" y="38100"/>
                </a:lnTo>
                <a:lnTo>
                  <a:pt x="123825" y="19050"/>
                </a:lnTo>
                <a:lnTo>
                  <a:pt x="133350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04775" y="28575"/>
                </a:lnTo>
                <a:lnTo>
                  <a:pt x="95250" y="47625"/>
                </a:lnTo>
                <a:lnTo>
                  <a:pt x="85725" y="76200"/>
                </a:lnTo>
                <a:lnTo>
                  <a:pt x="76200" y="104775"/>
                </a:lnTo>
                <a:lnTo>
                  <a:pt x="76200" y="133350"/>
                </a:lnTo>
                <a:lnTo>
                  <a:pt x="66675" y="171450"/>
                </a:lnTo>
                <a:lnTo>
                  <a:pt x="66675" y="200025"/>
                </a:lnTo>
                <a:lnTo>
                  <a:pt x="57150" y="228600"/>
                </a:lnTo>
                <a:lnTo>
                  <a:pt x="57150" y="257175"/>
                </a:lnTo>
                <a:lnTo>
                  <a:pt x="57150" y="266700"/>
                </a:lnTo>
                <a:lnTo>
                  <a:pt x="571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5676900" y="488632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47625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5657850" y="502920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5981700" y="4619625"/>
            <a:ext cx="200026" cy="381001"/>
          </a:xfrm>
          <a:custGeom>
            <a:avLst/>
            <a:gdLst/>
            <a:ahLst/>
            <a:cxnLst/>
            <a:rect l="0" t="0" r="0" b="0"/>
            <a:pathLst>
              <a:path w="200026" h="381001">
                <a:moveTo>
                  <a:pt x="180975" y="0"/>
                </a:moveTo>
                <a:lnTo>
                  <a:pt x="171450" y="0"/>
                </a:lnTo>
                <a:lnTo>
                  <a:pt x="171450" y="9525"/>
                </a:lnTo>
                <a:lnTo>
                  <a:pt x="171450" y="19050"/>
                </a:lnTo>
                <a:lnTo>
                  <a:pt x="161925" y="38100"/>
                </a:lnTo>
                <a:lnTo>
                  <a:pt x="161925" y="57150"/>
                </a:lnTo>
                <a:lnTo>
                  <a:pt x="152400" y="76200"/>
                </a:lnTo>
                <a:lnTo>
                  <a:pt x="152400" y="95250"/>
                </a:lnTo>
                <a:lnTo>
                  <a:pt x="152400" y="104775"/>
                </a:lnTo>
                <a:lnTo>
                  <a:pt x="152400" y="114300"/>
                </a:lnTo>
                <a:lnTo>
                  <a:pt x="152400" y="123825"/>
                </a:lnTo>
                <a:lnTo>
                  <a:pt x="152400" y="123825"/>
                </a:lnTo>
                <a:lnTo>
                  <a:pt x="161925" y="123825"/>
                </a:lnTo>
                <a:lnTo>
                  <a:pt x="161925" y="114300"/>
                </a:lnTo>
                <a:lnTo>
                  <a:pt x="171450" y="104775"/>
                </a:lnTo>
                <a:lnTo>
                  <a:pt x="171450" y="95250"/>
                </a:lnTo>
                <a:lnTo>
                  <a:pt x="180975" y="76200"/>
                </a:lnTo>
                <a:lnTo>
                  <a:pt x="190500" y="66675"/>
                </a:lnTo>
                <a:lnTo>
                  <a:pt x="200025" y="47625"/>
                </a:lnTo>
                <a:lnTo>
                  <a:pt x="200025" y="28575"/>
                </a:lnTo>
                <a:lnTo>
                  <a:pt x="200025" y="19050"/>
                </a:lnTo>
                <a:lnTo>
                  <a:pt x="190500" y="9525"/>
                </a:lnTo>
                <a:lnTo>
                  <a:pt x="180975" y="0"/>
                </a:lnTo>
                <a:lnTo>
                  <a:pt x="171450" y="0"/>
                </a:lnTo>
                <a:lnTo>
                  <a:pt x="161925" y="0"/>
                </a:lnTo>
                <a:lnTo>
                  <a:pt x="142875" y="9525"/>
                </a:lnTo>
                <a:lnTo>
                  <a:pt x="123825" y="19050"/>
                </a:lnTo>
                <a:lnTo>
                  <a:pt x="104775" y="38100"/>
                </a:lnTo>
                <a:lnTo>
                  <a:pt x="85725" y="66675"/>
                </a:lnTo>
                <a:lnTo>
                  <a:pt x="66675" y="95250"/>
                </a:lnTo>
                <a:lnTo>
                  <a:pt x="57150" y="123825"/>
                </a:lnTo>
                <a:lnTo>
                  <a:pt x="38100" y="161925"/>
                </a:lnTo>
                <a:lnTo>
                  <a:pt x="28575" y="190500"/>
                </a:lnTo>
                <a:lnTo>
                  <a:pt x="19050" y="228600"/>
                </a:lnTo>
                <a:lnTo>
                  <a:pt x="9525" y="257175"/>
                </a:lnTo>
                <a:lnTo>
                  <a:pt x="9525" y="295275"/>
                </a:lnTo>
                <a:lnTo>
                  <a:pt x="0" y="323850"/>
                </a:lnTo>
                <a:lnTo>
                  <a:pt x="0" y="342900"/>
                </a:lnTo>
                <a:lnTo>
                  <a:pt x="9525" y="361950"/>
                </a:lnTo>
                <a:lnTo>
                  <a:pt x="19050" y="371475"/>
                </a:lnTo>
                <a:lnTo>
                  <a:pt x="28575" y="381000"/>
                </a:lnTo>
                <a:lnTo>
                  <a:pt x="38100" y="381000"/>
                </a:lnTo>
                <a:lnTo>
                  <a:pt x="57150" y="381000"/>
                </a:lnTo>
                <a:lnTo>
                  <a:pt x="66675" y="371475"/>
                </a:lnTo>
                <a:lnTo>
                  <a:pt x="85725" y="361950"/>
                </a:lnTo>
                <a:lnTo>
                  <a:pt x="104775" y="352425"/>
                </a:lnTo>
                <a:lnTo>
                  <a:pt x="114300" y="352425"/>
                </a:lnTo>
                <a:lnTo>
                  <a:pt x="11430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6191250" y="4857750"/>
            <a:ext cx="161926" cy="171451"/>
          </a:xfrm>
          <a:custGeom>
            <a:avLst/>
            <a:gdLst/>
            <a:ahLst/>
            <a:cxnLst/>
            <a:rect l="0" t="0" r="0" b="0"/>
            <a:pathLst>
              <a:path w="161926" h="171451">
                <a:moveTo>
                  <a:pt x="0" y="19050"/>
                </a:move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19050" y="123825"/>
                </a:lnTo>
                <a:lnTo>
                  <a:pt x="19050" y="133350"/>
                </a:lnTo>
                <a:lnTo>
                  <a:pt x="28575" y="152400"/>
                </a:lnTo>
                <a:lnTo>
                  <a:pt x="28575" y="161925"/>
                </a:lnTo>
                <a:lnTo>
                  <a:pt x="38100" y="171450"/>
                </a:lnTo>
                <a:lnTo>
                  <a:pt x="47625" y="171450"/>
                </a:lnTo>
                <a:lnTo>
                  <a:pt x="47625" y="171450"/>
                </a:lnTo>
                <a:lnTo>
                  <a:pt x="47625" y="161925"/>
                </a:lnTo>
                <a:lnTo>
                  <a:pt x="57150" y="152400"/>
                </a:lnTo>
                <a:lnTo>
                  <a:pt x="66675" y="133350"/>
                </a:lnTo>
                <a:lnTo>
                  <a:pt x="76200" y="114300"/>
                </a:lnTo>
                <a:lnTo>
                  <a:pt x="95250" y="85725"/>
                </a:lnTo>
                <a:lnTo>
                  <a:pt x="114300" y="66675"/>
                </a:lnTo>
                <a:lnTo>
                  <a:pt x="123825" y="38100"/>
                </a:lnTo>
                <a:lnTo>
                  <a:pt x="142875" y="1905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6543675" y="4524375"/>
            <a:ext cx="171451" cy="781051"/>
          </a:xfrm>
          <a:custGeom>
            <a:avLst/>
            <a:gdLst/>
            <a:ahLst/>
            <a:cxnLst/>
            <a:rect l="0" t="0" r="0" b="0"/>
            <a:pathLst>
              <a:path w="171451" h="781051">
                <a:moveTo>
                  <a:pt x="171450" y="0"/>
                </a:move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9525"/>
                </a:lnTo>
                <a:lnTo>
                  <a:pt x="161925" y="9525"/>
                </a:lnTo>
                <a:lnTo>
                  <a:pt x="152400" y="28575"/>
                </a:lnTo>
                <a:lnTo>
                  <a:pt x="133350" y="57150"/>
                </a:lnTo>
                <a:lnTo>
                  <a:pt x="123825" y="85725"/>
                </a:lnTo>
                <a:lnTo>
                  <a:pt x="104775" y="123825"/>
                </a:lnTo>
                <a:lnTo>
                  <a:pt x="85725" y="171450"/>
                </a:lnTo>
                <a:lnTo>
                  <a:pt x="66675" y="209550"/>
                </a:lnTo>
                <a:lnTo>
                  <a:pt x="47625" y="257175"/>
                </a:lnTo>
                <a:lnTo>
                  <a:pt x="28575" y="314325"/>
                </a:lnTo>
                <a:lnTo>
                  <a:pt x="19050" y="361950"/>
                </a:lnTo>
                <a:lnTo>
                  <a:pt x="9525" y="419100"/>
                </a:lnTo>
                <a:lnTo>
                  <a:pt x="0" y="466725"/>
                </a:lnTo>
                <a:lnTo>
                  <a:pt x="0" y="514350"/>
                </a:lnTo>
                <a:lnTo>
                  <a:pt x="0" y="561975"/>
                </a:lnTo>
                <a:lnTo>
                  <a:pt x="9525" y="600075"/>
                </a:lnTo>
                <a:lnTo>
                  <a:pt x="9525" y="638175"/>
                </a:lnTo>
                <a:lnTo>
                  <a:pt x="19050" y="676275"/>
                </a:lnTo>
                <a:lnTo>
                  <a:pt x="28575" y="704850"/>
                </a:lnTo>
                <a:lnTo>
                  <a:pt x="28575" y="733425"/>
                </a:lnTo>
                <a:lnTo>
                  <a:pt x="38100" y="752475"/>
                </a:lnTo>
                <a:lnTo>
                  <a:pt x="47625" y="762000"/>
                </a:lnTo>
                <a:lnTo>
                  <a:pt x="57150" y="771525"/>
                </a:lnTo>
                <a:lnTo>
                  <a:pt x="57150" y="781050"/>
                </a:lnTo>
                <a:lnTo>
                  <a:pt x="57150" y="781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6886575" y="4695825"/>
            <a:ext cx="57151" cy="361951"/>
          </a:xfrm>
          <a:custGeom>
            <a:avLst/>
            <a:gdLst/>
            <a:ahLst/>
            <a:cxnLst/>
            <a:rect l="0" t="0" r="0" b="0"/>
            <a:pathLst>
              <a:path w="57151" h="361951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47625"/>
                </a:lnTo>
                <a:lnTo>
                  <a:pt x="47625" y="76200"/>
                </a:lnTo>
                <a:lnTo>
                  <a:pt x="47625" y="95250"/>
                </a:lnTo>
                <a:lnTo>
                  <a:pt x="47625" y="123825"/>
                </a:lnTo>
                <a:lnTo>
                  <a:pt x="38100" y="161925"/>
                </a:lnTo>
                <a:lnTo>
                  <a:pt x="28575" y="190500"/>
                </a:lnTo>
                <a:lnTo>
                  <a:pt x="19050" y="219075"/>
                </a:lnTo>
                <a:lnTo>
                  <a:pt x="19050" y="247650"/>
                </a:lnTo>
                <a:lnTo>
                  <a:pt x="9525" y="276225"/>
                </a:lnTo>
                <a:lnTo>
                  <a:pt x="9525" y="304800"/>
                </a:lnTo>
                <a:lnTo>
                  <a:pt x="0" y="323850"/>
                </a:lnTo>
                <a:lnTo>
                  <a:pt x="0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6838950" y="4676775"/>
            <a:ext cx="114301" cy="66676"/>
          </a:xfrm>
          <a:custGeom>
            <a:avLst/>
            <a:gdLst/>
            <a:ahLst/>
            <a:cxnLst/>
            <a:rect l="0" t="0" r="0" b="0"/>
            <a:pathLst>
              <a:path w="114301" h="66676">
                <a:moveTo>
                  <a:pt x="0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57150"/>
                </a:lnTo>
                <a:lnTo>
                  <a:pt x="0" y="47625"/>
                </a:lnTo>
                <a:lnTo>
                  <a:pt x="9525" y="38100"/>
                </a:lnTo>
                <a:lnTo>
                  <a:pt x="19050" y="38100"/>
                </a:lnTo>
                <a:lnTo>
                  <a:pt x="28575" y="28575"/>
                </a:lnTo>
                <a:lnTo>
                  <a:pt x="47625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7019925" y="4819650"/>
            <a:ext cx="114301" cy="209551"/>
          </a:xfrm>
          <a:custGeom>
            <a:avLst/>
            <a:gdLst/>
            <a:ahLst/>
            <a:cxnLst/>
            <a:rect l="0" t="0" r="0" b="0"/>
            <a:pathLst>
              <a:path w="114301" h="20955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76200" y="28575"/>
                </a:lnTo>
                <a:lnTo>
                  <a:pt x="76200" y="38100"/>
                </a:lnTo>
                <a:lnTo>
                  <a:pt x="66675" y="57150"/>
                </a:lnTo>
                <a:lnTo>
                  <a:pt x="57150" y="66675"/>
                </a:lnTo>
                <a:lnTo>
                  <a:pt x="47625" y="85725"/>
                </a:lnTo>
                <a:lnTo>
                  <a:pt x="38100" y="95250"/>
                </a:lnTo>
                <a:lnTo>
                  <a:pt x="28575" y="104775"/>
                </a:lnTo>
                <a:lnTo>
                  <a:pt x="28575" y="114300"/>
                </a:lnTo>
                <a:lnTo>
                  <a:pt x="19050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9525" y="104775"/>
                </a:lnTo>
                <a:lnTo>
                  <a:pt x="9525" y="104775"/>
                </a:lnTo>
                <a:lnTo>
                  <a:pt x="19050" y="95250"/>
                </a:lnTo>
                <a:lnTo>
                  <a:pt x="28575" y="95250"/>
                </a:lnTo>
                <a:lnTo>
                  <a:pt x="47625" y="95250"/>
                </a:lnTo>
                <a:lnTo>
                  <a:pt x="57150" y="95250"/>
                </a:lnTo>
                <a:lnTo>
                  <a:pt x="76200" y="95250"/>
                </a:lnTo>
                <a:lnTo>
                  <a:pt x="85725" y="104775"/>
                </a:lnTo>
                <a:lnTo>
                  <a:pt x="95250" y="104775"/>
                </a:lnTo>
                <a:lnTo>
                  <a:pt x="104775" y="114300"/>
                </a:lnTo>
                <a:lnTo>
                  <a:pt x="104775" y="123825"/>
                </a:lnTo>
                <a:lnTo>
                  <a:pt x="114300" y="133350"/>
                </a:lnTo>
                <a:lnTo>
                  <a:pt x="114300" y="142875"/>
                </a:lnTo>
                <a:lnTo>
                  <a:pt x="114300" y="152400"/>
                </a:lnTo>
                <a:lnTo>
                  <a:pt x="114300" y="161925"/>
                </a:lnTo>
                <a:lnTo>
                  <a:pt x="104775" y="171450"/>
                </a:lnTo>
                <a:lnTo>
                  <a:pt x="104775" y="190500"/>
                </a:lnTo>
                <a:lnTo>
                  <a:pt x="95250" y="190500"/>
                </a:lnTo>
                <a:lnTo>
                  <a:pt x="85725" y="200025"/>
                </a:lnTo>
                <a:lnTo>
                  <a:pt x="76200" y="200025"/>
                </a:lnTo>
                <a:lnTo>
                  <a:pt x="66675" y="209550"/>
                </a:lnTo>
                <a:lnTo>
                  <a:pt x="57150" y="209550"/>
                </a:lnTo>
                <a:lnTo>
                  <a:pt x="47625" y="209550"/>
                </a:lnTo>
                <a:lnTo>
                  <a:pt x="38100" y="209550"/>
                </a:lnTo>
                <a:lnTo>
                  <a:pt x="381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7239000" y="4781550"/>
            <a:ext cx="152401" cy="38101"/>
          </a:xfrm>
          <a:custGeom>
            <a:avLst/>
            <a:gdLst/>
            <a:ahLst/>
            <a:cxnLst/>
            <a:rect l="0" t="0" r="0" b="0"/>
            <a:pathLst>
              <a:path w="152401" h="38101">
                <a:moveTo>
                  <a:pt x="0" y="38100"/>
                </a:moveTo>
                <a:lnTo>
                  <a:pt x="0" y="38100"/>
                </a:lnTo>
                <a:lnTo>
                  <a:pt x="9525" y="38100"/>
                </a:lnTo>
                <a:lnTo>
                  <a:pt x="28575" y="28575"/>
                </a:lnTo>
                <a:lnTo>
                  <a:pt x="47625" y="28575"/>
                </a:lnTo>
                <a:lnTo>
                  <a:pt x="66675" y="28575"/>
                </a:lnTo>
                <a:lnTo>
                  <a:pt x="85725" y="19050"/>
                </a:lnTo>
                <a:lnTo>
                  <a:pt x="104775" y="19050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7515225" y="4714875"/>
            <a:ext cx="38101" cy="285751"/>
          </a:xfrm>
          <a:custGeom>
            <a:avLst/>
            <a:gdLst/>
            <a:ahLst/>
            <a:cxnLst/>
            <a:rect l="0" t="0" r="0" b="0"/>
            <a:pathLst>
              <a:path w="38101" h="285751">
                <a:moveTo>
                  <a:pt x="38100" y="0"/>
                </a:move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95250"/>
                </a:lnTo>
                <a:lnTo>
                  <a:pt x="38100" y="114300"/>
                </a:lnTo>
                <a:lnTo>
                  <a:pt x="28575" y="142875"/>
                </a:lnTo>
                <a:lnTo>
                  <a:pt x="19050" y="161925"/>
                </a:lnTo>
                <a:lnTo>
                  <a:pt x="19050" y="190500"/>
                </a:lnTo>
                <a:lnTo>
                  <a:pt x="9525" y="219075"/>
                </a:lnTo>
                <a:lnTo>
                  <a:pt x="9525" y="238125"/>
                </a:lnTo>
                <a:lnTo>
                  <a:pt x="0" y="257175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7429500" y="4648200"/>
            <a:ext cx="171451" cy="47626"/>
          </a:xfrm>
          <a:custGeom>
            <a:avLst/>
            <a:gdLst/>
            <a:ahLst/>
            <a:cxnLst/>
            <a:rect l="0" t="0" r="0" b="0"/>
            <a:pathLst>
              <a:path w="171451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28575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7667625" y="4781550"/>
            <a:ext cx="114301" cy="276226"/>
          </a:xfrm>
          <a:custGeom>
            <a:avLst/>
            <a:gdLst/>
            <a:ahLst/>
            <a:cxnLst/>
            <a:rect l="0" t="0" r="0" b="0"/>
            <a:pathLst>
              <a:path w="114301" h="276226">
                <a:moveTo>
                  <a:pt x="19050" y="0"/>
                </a:move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9525" y="152400"/>
                </a:lnTo>
                <a:lnTo>
                  <a:pt x="9525" y="152400"/>
                </a:lnTo>
                <a:lnTo>
                  <a:pt x="19050" y="161925"/>
                </a:lnTo>
                <a:lnTo>
                  <a:pt x="28575" y="152400"/>
                </a:lnTo>
                <a:lnTo>
                  <a:pt x="47625" y="152400"/>
                </a:lnTo>
                <a:lnTo>
                  <a:pt x="57150" y="142875"/>
                </a:lnTo>
                <a:lnTo>
                  <a:pt x="66675" y="123825"/>
                </a:lnTo>
                <a:lnTo>
                  <a:pt x="85725" y="114300"/>
                </a:lnTo>
                <a:lnTo>
                  <a:pt x="95250" y="95250"/>
                </a:lnTo>
                <a:lnTo>
                  <a:pt x="95250" y="85725"/>
                </a:lnTo>
                <a:lnTo>
                  <a:pt x="114300" y="76200"/>
                </a:lnTo>
                <a:lnTo>
                  <a:pt x="114300" y="66675"/>
                </a:lnTo>
                <a:lnTo>
                  <a:pt x="114300" y="57150"/>
                </a:lnTo>
                <a:lnTo>
                  <a:pt x="114300" y="47625"/>
                </a:lnTo>
                <a:lnTo>
                  <a:pt x="104775" y="47625"/>
                </a:lnTo>
                <a:lnTo>
                  <a:pt x="104775" y="57150"/>
                </a:lnTo>
                <a:lnTo>
                  <a:pt x="95250" y="57150"/>
                </a:lnTo>
                <a:lnTo>
                  <a:pt x="95250" y="76200"/>
                </a:lnTo>
                <a:lnTo>
                  <a:pt x="95250" y="85725"/>
                </a:lnTo>
                <a:lnTo>
                  <a:pt x="85725" y="104775"/>
                </a:lnTo>
                <a:lnTo>
                  <a:pt x="76200" y="123825"/>
                </a:lnTo>
                <a:lnTo>
                  <a:pt x="76200" y="152400"/>
                </a:lnTo>
                <a:lnTo>
                  <a:pt x="76200" y="171450"/>
                </a:lnTo>
                <a:lnTo>
                  <a:pt x="76200" y="200025"/>
                </a:lnTo>
                <a:lnTo>
                  <a:pt x="76200" y="228600"/>
                </a:lnTo>
                <a:lnTo>
                  <a:pt x="76200" y="247650"/>
                </a:lnTo>
                <a:lnTo>
                  <a:pt x="76200" y="266700"/>
                </a:lnTo>
                <a:lnTo>
                  <a:pt x="85725" y="276225"/>
                </a:lnTo>
                <a:lnTo>
                  <a:pt x="857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7762875" y="4562475"/>
            <a:ext cx="161926" cy="628651"/>
          </a:xfrm>
          <a:custGeom>
            <a:avLst/>
            <a:gdLst/>
            <a:ahLst/>
            <a:cxnLst/>
            <a:rect l="0" t="0" r="0" b="0"/>
            <a:pathLst>
              <a:path w="161926" h="6286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38100"/>
                </a:lnTo>
                <a:lnTo>
                  <a:pt x="47625" y="47625"/>
                </a:lnTo>
                <a:lnTo>
                  <a:pt x="76200" y="76200"/>
                </a:lnTo>
                <a:lnTo>
                  <a:pt x="95250" y="104775"/>
                </a:lnTo>
                <a:lnTo>
                  <a:pt x="104775" y="133350"/>
                </a:lnTo>
                <a:lnTo>
                  <a:pt x="123825" y="171450"/>
                </a:lnTo>
                <a:lnTo>
                  <a:pt x="142875" y="209550"/>
                </a:lnTo>
                <a:lnTo>
                  <a:pt x="152400" y="247650"/>
                </a:lnTo>
                <a:lnTo>
                  <a:pt x="161925" y="285750"/>
                </a:lnTo>
                <a:lnTo>
                  <a:pt x="161925" y="333375"/>
                </a:lnTo>
                <a:lnTo>
                  <a:pt x="161925" y="371475"/>
                </a:lnTo>
                <a:lnTo>
                  <a:pt x="161925" y="419100"/>
                </a:lnTo>
                <a:lnTo>
                  <a:pt x="152400" y="457200"/>
                </a:lnTo>
                <a:lnTo>
                  <a:pt x="142875" y="495300"/>
                </a:lnTo>
                <a:lnTo>
                  <a:pt x="123825" y="533400"/>
                </a:lnTo>
                <a:lnTo>
                  <a:pt x="104775" y="571500"/>
                </a:lnTo>
                <a:lnTo>
                  <a:pt x="85725" y="600075"/>
                </a:lnTo>
                <a:lnTo>
                  <a:pt x="66675" y="619125"/>
                </a:lnTo>
                <a:lnTo>
                  <a:pt x="57150" y="628650"/>
                </a:lnTo>
                <a:lnTo>
                  <a:pt x="57150" y="628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8010525" y="4981575"/>
            <a:ext cx="19051" cy="171451"/>
          </a:xfrm>
          <a:custGeom>
            <a:avLst/>
            <a:gdLst/>
            <a:ahLst/>
            <a:cxnLst/>
            <a:rect l="0" t="0" r="0" b="0"/>
            <a:pathLst>
              <a:path w="19051" h="171451">
                <a:moveTo>
                  <a:pt x="0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28575"/>
                </a:lnTo>
                <a:lnTo>
                  <a:pt x="19050" y="47625"/>
                </a:lnTo>
                <a:lnTo>
                  <a:pt x="19050" y="76200"/>
                </a:lnTo>
                <a:lnTo>
                  <a:pt x="19050" y="114300"/>
                </a:lnTo>
                <a:lnTo>
                  <a:pt x="19050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8058150" y="4657725"/>
            <a:ext cx="9526" cy="57151"/>
          </a:xfrm>
          <a:custGeom>
            <a:avLst/>
            <a:gdLst/>
            <a:ahLst/>
            <a:cxnLst/>
            <a:rect l="0" t="0" r="0" b="0"/>
            <a:pathLst>
              <a:path w="9526" h="571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8105775" y="3790950"/>
            <a:ext cx="180976" cy="1390651"/>
          </a:xfrm>
          <a:custGeom>
            <a:avLst/>
            <a:gdLst/>
            <a:ahLst/>
            <a:cxnLst/>
            <a:rect l="0" t="0" r="0" b="0"/>
            <a:pathLst>
              <a:path w="180976" h="13906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9525"/>
                </a:lnTo>
                <a:lnTo>
                  <a:pt x="47625" y="28575"/>
                </a:lnTo>
                <a:lnTo>
                  <a:pt x="57150" y="38100"/>
                </a:lnTo>
                <a:lnTo>
                  <a:pt x="57150" y="57150"/>
                </a:lnTo>
                <a:lnTo>
                  <a:pt x="66675" y="85725"/>
                </a:lnTo>
                <a:lnTo>
                  <a:pt x="66675" y="114300"/>
                </a:lnTo>
                <a:lnTo>
                  <a:pt x="66675" y="142875"/>
                </a:lnTo>
                <a:lnTo>
                  <a:pt x="57150" y="171450"/>
                </a:lnTo>
                <a:lnTo>
                  <a:pt x="57150" y="209550"/>
                </a:lnTo>
                <a:lnTo>
                  <a:pt x="57150" y="238125"/>
                </a:lnTo>
                <a:lnTo>
                  <a:pt x="57150" y="276225"/>
                </a:lnTo>
                <a:lnTo>
                  <a:pt x="66675" y="314325"/>
                </a:lnTo>
                <a:lnTo>
                  <a:pt x="66675" y="352425"/>
                </a:lnTo>
                <a:lnTo>
                  <a:pt x="66675" y="390525"/>
                </a:lnTo>
                <a:lnTo>
                  <a:pt x="76200" y="419100"/>
                </a:lnTo>
                <a:lnTo>
                  <a:pt x="76200" y="457200"/>
                </a:lnTo>
                <a:lnTo>
                  <a:pt x="85725" y="485775"/>
                </a:lnTo>
                <a:lnTo>
                  <a:pt x="85725" y="514350"/>
                </a:lnTo>
                <a:lnTo>
                  <a:pt x="95250" y="542925"/>
                </a:lnTo>
                <a:lnTo>
                  <a:pt x="104775" y="571500"/>
                </a:lnTo>
                <a:lnTo>
                  <a:pt x="114300" y="581025"/>
                </a:lnTo>
                <a:lnTo>
                  <a:pt x="133350" y="600075"/>
                </a:lnTo>
                <a:lnTo>
                  <a:pt x="142875" y="609600"/>
                </a:lnTo>
                <a:lnTo>
                  <a:pt x="152400" y="609600"/>
                </a:lnTo>
                <a:lnTo>
                  <a:pt x="161925" y="609600"/>
                </a:lnTo>
                <a:lnTo>
                  <a:pt x="161925" y="609600"/>
                </a:lnTo>
                <a:lnTo>
                  <a:pt x="171450" y="609600"/>
                </a:lnTo>
                <a:lnTo>
                  <a:pt x="171450" y="600075"/>
                </a:lnTo>
                <a:lnTo>
                  <a:pt x="171450" y="590550"/>
                </a:lnTo>
                <a:lnTo>
                  <a:pt x="180975" y="590550"/>
                </a:lnTo>
                <a:lnTo>
                  <a:pt x="171450" y="581025"/>
                </a:lnTo>
                <a:lnTo>
                  <a:pt x="171450" y="571500"/>
                </a:lnTo>
                <a:lnTo>
                  <a:pt x="161925" y="571500"/>
                </a:lnTo>
                <a:lnTo>
                  <a:pt x="161925" y="571500"/>
                </a:lnTo>
                <a:lnTo>
                  <a:pt x="152400" y="571500"/>
                </a:lnTo>
                <a:lnTo>
                  <a:pt x="133350" y="581025"/>
                </a:lnTo>
                <a:lnTo>
                  <a:pt x="133350" y="590550"/>
                </a:lnTo>
                <a:lnTo>
                  <a:pt x="114300" y="600075"/>
                </a:lnTo>
                <a:lnTo>
                  <a:pt x="104775" y="619125"/>
                </a:lnTo>
                <a:lnTo>
                  <a:pt x="95250" y="638175"/>
                </a:lnTo>
                <a:lnTo>
                  <a:pt x="85725" y="657225"/>
                </a:lnTo>
                <a:lnTo>
                  <a:pt x="85725" y="676275"/>
                </a:lnTo>
                <a:lnTo>
                  <a:pt x="85725" y="695325"/>
                </a:lnTo>
                <a:lnTo>
                  <a:pt x="85725" y="723900"/>
                </a:lnTo>
                <a:lnTo>
                  <a:pt x="85725" y="752475"/>
                </a:lnTo>
                <a:lnTo>
                  <a:pt x="85725" y="781050"/>
                </a:lnTo>
                <a:lnTo>
                  <a:pt x="95250" y="819150"/>
                </a:lnTo>
                <a:lnTo>
                  <a:pt x="95250" y="857250"/>
                </a:lnTo>
                <a:lnTo>
                  <a:pt x="104775" y="895350"/>
                </a:lnTo>
                <a:lnTo>
                  <a:pt x="114300" y="933450"/>
                </a:lnTo>
                <a:lnTo>
                  <a:pt x="114300" y="981075"/>
                </a:lnTo>
                <a:lnTo>
                  <a:pt x="123825" y="1019175"/>
                </a:lnTo>
                <a:lnTo>
                  <a:pt x="133350" y="1066800"/>
                </a:lnTo>
                <a:lnTo>
                  <a:pt x="133350" y="1104900"/>
                </a:lnTo>
                <a:lnTo>
                  <a:pt x="133350" y="1143000"/>
                </a:lnTo>
                <a:lnTo>
                  <a:pt x="142875" y="1171575"/>
                </a:lnTo>
                <a:lnTo>
                  <a:pt x="142875" y="1209675"/>
                </a:lnTo>
                <a:lnTo>
                  <a:pt x="142875" y="1238250"/>
                </a:lnTo>
                <a:lnTo>
                  <a:pt x="133350" y="1266825"/>
                </a:lnTo>
                <a:lnTo>
                  <a:pt x="133350" y="1295400"/>
                </a:lnTo>
                <a:lnTo>
                  <a:pt x="123825" y="1314450"/>
                </a:lnTo>
                <a:lnTo>
                  <a:pt x="114300" y="1333500"/>
                </a:lnTo>
                <a:lnTo>
                  <a:pt x="104775" y="1352550"/>
                </a:lnTo>
                <a:lnTo>
                  <a:pt x="85725" y="1371600"/>
                </a:lnTo>
                <a:lnTo>
                  <a:pt x="76200" y="1381125"/>
                </a:lnTo>
                <a:lnTo>
                  <a:pt x="57150" y="1381125"/>
                </a:lnTo>
                <a:lnTo>
                  <a:pt x="47625" y="1381125"/>
                </a:lnTo>
                <a:lnTo>
                  <a:pt x="38100" y="1390650"/>
                </a:lnTo>
                <a:lnTo>
                  <a:pt x="28575" y="1381125"/>
                </a:lnTo>
                <a:lnTo>
                  <a:pt x="19050" y="1381125"/>
                </a:lnTo>
                <a:lnTo>
                  <a:pt x="9525" y="1381125"/>
                </a:lnTo>
                <a:lnTo>
                  <a:pt x="9525" y="1381125"/>
                </a:lnTo>
                <a:lnTo>
                  <a:pt x="0" y="1381125"/>
                </a:lnTo>
                <a:lnTo>
                  <a:pt x="0" y="1381125"/>
                </a:lnTo>
                <a:lnTo>
                  <a:pt x="0" y="1381125"/>
                </a:lnTo>
                <a:lnTo>
                  <a:pt x="0" y="1381125"/>
                </a:lnTo>
                <a:lnTo>
                  <a:pt x="0" y="1381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8410575" y="4200525"/>
            <a:ext cx="152401" cy="47626"/>
          </a:xfrm>
          <a:custGeom>
            <a:avLst/>
            <a:gdLst/>
            <a:ahLst/>
            <a:cxnLst/>
            <a:rect l="0" t="0" r="0" b="0"/>
            <a:pathLst>
              <a:path w="152401" h="47626">
                <a:moveTo>
                  <a:pt x="0" y="47625"/>
                </a:moveTo>
                <a:lnTo>
                  <a:pt x="0" y="47625"/>
                </a:lnTo>
                <a:lnTo>
                  <a:pt x="0" y="38100"/>
                </a:lnTo>
                <a:lnTo>
                  <a:pt x="0" y="28575"/>
                </a:lnTo>
                <a:lnTo>
                  <a:pt x="9525" y="28575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76200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8439150" y="4362450"/>
            <a:ext cx="76201" cy="1"/>
          </a:xfrm>
          <a:custGeom>
            <a:avLst/>
            <a:gdLst/>
            <a:ahLst/>
            <a:cxnLst/>
            <a:rect l="0" t="0" r="0" b="0"/>
            <a:pathLst>
              <a:path w="762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8524875" y="4114800"/>
            <a:ext cx="209551" cy="209551"/>
          </a:xfrm>
          <a:custGeom>
            <a:avLst/>
            <a:gdLst/>
            <a:ahLst/>
            <a:cxnLst/>
            <a:rect l="0" t="0" r="0" b="0"/>
            <a:pathLst>
              <a:path w="209551" h="2095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19050"/>
                </a:lnTo>
                <a:lnTo>
                  <a:pt x="133350" y="19050"/>
                </a:lnTo>
                <a:lnTo>
                  <a:pt x="152400" y="28575"/>
                </a:lnTo>
                <a:lnTo>
                  <a:pt x="171450" y="28575"/>
                </a:lnTo>
                <a:lnTo>
                  <a:pt x="180975" y="38100"/>
                </a:lnTo>
                <a:lnTo>
                  <a:pt x="200025" y="47625"/>
                </a:lnTo>
                <a:lnTo>
                  <a:pt x="209550" y="57150"/>
                </a:lnTo>
                <a:lnTo>
                  <a:pt x="209550" y="66675"/>
                </a:lnTo>
                <a:lnTo>
                  <a:pt x="209550" y="76200"/>
                </a:lnTo>
                <a:lnTo>
                  <a:pt x="209550" y="95250"/>
                </a:lnTo>
                <a:lnTo>
                  <a:pt x="200025" y="114300"/>
                </a:lnTo>
                <a:lnTo>
                  <a:pt x="190500" y="142875"/>
                </a:lnTo>
                <a:lnTo>
                  <a:pt x="171450" y="171450"/>
                </a:lnTo>
                <a:lnTo>
                  <a:pt x="161925" y="200025"/>
                </a:lnTo>
                <a:lnTo>
                  <a:pt x="152400" y="209550"/>
                </a:lnTo>
                <a:lnTo>
                  <a:pt x="1524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8620125" y="2152650"/>
            <a:ext cx="342901" cy="1981201"/>
          </a:xfrm>
          <a:custGeom>
            <a:avLst/>
            <a:gdLst/>
            <a:ahLst/>
            <a:cxnLst/>
            <a:rect l="0" t="0" r="0" b="0"/>
            <a:pathLst>
              <a:path w="342901" h="1981201">
                <a:moveTo>
                  <a:pt x="200025" y="1981200"/>
                </a:moveTo>
                <a:lnTo>
                  <a:pt x="200025" y="1981200"/>
                </a:lnTo>
                <a:lnTo>
                  <a:pt x="200025" y="1971675"/>
                </a:lnTo>
                <a:lnTo>
                  <a:pt x="209550" y="1962150"/>
                </a:lnTo>
                <a:lnTo>
                  <a:pt x="209550" y="1952625"/>
                </a:lnTo>
                <a:lnTo>
                  <a:pt x="219075" y="1933575"/>
                </a:lnTo>
                <a:lnTo>
                  <a:pt x="228600" y="1924050"/>
                </a:lnTo>
                <a:lnTo>
                  <a:pt x="228600" y="1905000"/>
                </a:lnTo>
                <a:lnTo>
                  <a:pt x="238125" y="1885950"/>
                </a:lnTo>
                <a:lnTo>
                  <a:pt x="238125" y="1866900"/>
                </a:lnTo>
                <a:lnTo>
                  <a:pt x="238125" y="1847850"/>
                </a:lnTo>
                <a:lnTo>
                  <a:pt x="238125" y="1819275"/>
                </a:lnTo>
                <a:lnTo>
                  <a:pt x="247650" y="1790700"/>
                </a:lnTo>
                <a:lnTo>
                  <a:pt x="247650" y="1762125"/>
                </a:lnTo>
                <a:lnTo>
                  <a:pt x="247650" y="1733550"/>
                </a:lnTo>
                <a:lnTo>
                  <a:pt x="238125" y="1704975"/>
                </a:lnTo>
                <a:lnTo>
                  <a:pt x="238125" y="1666875"/>
                </a:lnTo>
                <a:lnTo>
                  <a:pt x="238125" y="1638300"/>
                </a:lnTo>
                <a:lnTo>
                  <a:pt x="238125" y="1600200"/>
                </a:lnTo>
                <a:lnTo>
                  <a:pt x="238125" y="1571625"/>
                </a:lnTo>
                <a:lnTo>
                  <a:pt x="228600" y="1533525"/>
                </a:lnTo>
                <a:lnTo>
                  <a:pt x="219075" y="1495425"/>
                </a:lnTo>
                <a:lnTo>
                  <a:pt x="219075" y="1457325"/>
                </a:lnTo>
                <a:lnTo>
                  <a:pt x="209550" y="1428750"/>
                </a:lnTo>
                <a:lnTo>
                  <a:pt x="209550" y="1390650"/>
                </a:lnTo>
                <a:lnTo>
                  <a:pt x="200025" y="1352550"/>
                </a:lnTo>
                <a:lnTo>
                  <a:pt x="190500" y="1314450"/>
                </a:lnTo>
                <a:lnTo>
                  <a:pt x="190500" y="1276350"/>
                </a:lnTo>
                <a:lnTo>
                  <a:pt x="190500" y="1238250"/>
                </a:lnTo>
                <a:lnTo>
                  <a:pt x="180975" y="1200150"/>
                </a:lnTo>
                <a:lnTo>
                  <a:pt x="171450" y="1162050"/>
                </a:lnTo>
                <a:lnTo>
                  <a:pt x="171450" y="1123950"/>
                </a:lnTo>
                <a:lnTo>
                  <a:pt x="161925" y="1085850"/>
                </a:lnTo>
                <a:lnTo>
                  <a:pt x="152400" y="1047750"/>
                </a:lnTo>
                <a:lnTo>
                  <a:pt x="152400" y="1009650"/>
                </a:lnTo>
                <a:lnTo>
                  <a:pt x="142875" y="971550"/>
                </a:lnTo>
                <a:lnTo>
                  <a:pt x="142875" y="933450"/>
                </a:lnTo>
                <a:lnTo>
                  <a:pt x="133350" y="895350"/>
                </a:lnTo>
                <a:lnTo>
                  <a:pt x="123825" y="857250"/>
                </a:lnTo>
                <a:lnTo>
                  <a:pt x="123825" y="809625"/>
                </a:lnTo>
                <a:lnTo>
                  <a:pt x="114300" y="771525"/>
                </a:lnTo>
                <a:lnTo>
                  <a:pt x="104775" y="733425"/>
                </a:lnTo>
                <a:lnTo>
                  <a:pt x="95250" y="695325"/>
                </a:lnTo>
                <a:lnTo>
                  <a:pt x="95250" y="666750"/>
                </a:lnTo>
                <a:lnTo>
                  <a:pt x="85725" y="628650"/>
                </a:lnTo>
                <a:lnTo>
                  <a:pt x="76200" y="590550"/>
                </a:lnTo>
                <a:lnTo>
                  <a:pt x="76200" y="561975"/>
                </a:lnTo>
                <a:lnTo>
                  <a:pt x="66675" y="523875"/>
                </a:lnTo>
                <a:lnTo>
                  <a:pt x="57150" y="495300"/>
                </a:lnTo>
                <a:lnTo>
                  <a:pt x="57150" y="457200"/>
                </a:lnTo>
                <a:lnTo>
                  <a:pt x="47625" y="428625"/>
                </a:lnTo>
                <a:lnTo>
                  <a:pt x="47625" y="400050"/>
                </a:lnTo>
                <a:lnTo>
                  <a:pt x="38100" y="371475"/>
                </a:lnTo>
                <a:lnTo>
                  <a:pt x="38100" y="342900"/>
                </a:lnTo>
                <a:lnTo>
                  <a:pt x="28575" y="314325"/>
                </a:lnTo>
                <a:lnTo>
                  <a:pt x="19050" y="285750"/>
                </a:lnTo>
                <a:lnTo>
                  <a:pt x="19050" y="257175"/>
                </a:lnTo>
                <a:lnTo>
                  <a:pt x="19050" y="238125"/>
                </a:lnTo>
                <a:lnTo>
                  <a:pt x="9525" y="209550"/>
                </a:lnTo>
                <a:lnTo>
                  <a:pt x="9525" y="190500"/>
                </a:lnTo>
                <a:lnTo>
                  <a:pt x="9525" y="171450"/>
                </a:lnTo>
                <a:lnTo>
                  <a:pt x="0" y="152400"/>
                </a:lnTo>
                <a:lnTo>
                  <a:pt x="0" y="133350"/>
                </a:lnTo>
                <a:lnTo>
                  <a:pt x="0" y="114300"/>
                </a:lnTo>
                <a:lnTo>
                  <a:pt x="0" y="95250"/>
                </a:lnTo>
                <a:lnTo>
                  <a:pt x="0" y="85725"/>
                </a:lnTo>
                <a:lnTo>
                  <a:pt x="0" y="76200"/>
                </a:lnTo>
                <a:lnTo>
                  <a:pt x="0" y="66675"/>
                </a:lnTo>
                <a:lnTo>
                  <a:pt x="0" y="57150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47625" y="38100"/>
                </a:lnTo>
                <a:lnTo>
                  <a:pt x="66675" y="38100"/>
                </a:lnTo>
                <a:lnTo>
                  <a:pt x="85725" y="47625"/>
                </a:lnTo>
                <a:lnTo>
                  <a:pt x="95250" y="47625"/>
                </a:lnTo>
                <a:lnTo>
                  <a:pt x="114300" y="47625"/>
                </a:lnTo>
                <a:lnTo>
                  <a:pt x="133350" y="57150"/>
                </a:lnTo>
                <a:lnTo>
                  <a:pt x="152400" y="57150"/>
                </a:lnTo>
                <a:lnTo>
                  <a:pt x="171450" y="66675"/>
                </a:lnTo>
                <a:lnTo>
                  <a:pt x="190500" y="66675"/>
                </a:lnTo>
                <a:lnTo>
                  <a:pt x="200025" y="66675"/>
                </a:lnTo>
                <a:lnTo>
                  <a:pt x="219075" y="76200"/>
                </a:lnTo>
                <a:lnTo>
                  <a:pt x="238125" y="76200"/>
                </a:lnTo>
                <a:lnTo>
                  <a:pt x="257175" y="76200"/>
                </a:lnTo>
                <a:lnTo>
                  <a:pt x="266700" y="76200"/>
                </a:lnTo>
                <a:lnTo>
                  <a:pt x="285750" y="76200"/>
                </a:lnTo>
                <a:lnTo>
                  <a:pt x="295275" y="76200"/>
                </a:lnTo>
                <a:lnTo>
                  <a:pt x="304800" y="76200"/>
                </a:lnTo>
                <a:lnTo>
                  <a:pt x="304800" y="76200"/>
                </a:lnTo>
                <a:lnTo>
                  <a:pt x="304800" y="76200"/>
                </a:lnTo>
                <a:lnTo>
                  <a:pt x="314325" y="76200"/>
                </a:lnTo>
                <a:lnTo>
                  <a:pt x="304800" y="66675"/>
                </a:lnTo>
                <a:lnTo>
                  <a:pt x="304800" y="66675"/>
                </a:lnTo>
                <a:lnTo>
                  <a:pt x="304800" y="57150"/>
                </a:lnTo>
                <a:lnTo>
                  <a:pt x="295275" y="47625"/>
                </a:lnTo>
                <a:lnTo>
                  <a:pt x="285750" y="38100"/>
                </a:lnTo>
                <a:lnTo>
                  <a:pt x="276225" y="28575"/>
                </a:lnTo>
                <a:lnTo>
                  <a:pt x="266700" y="19050"/>
                </a:lnTo>
                <a:lnTo>
                  <a:pt x="266700" y="9525"/>
                </a:lnTo>
                <a:lnTo>
                  <a:pt x="257175" y="9525"/>
                </a:lnTo>
                <a:lnTo>
                  <a:pt x="257175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  <a:lnTo>
                  <a:pt x="257175" y="0"/>
                </a:lnTo>
                <a:lnTo>
                  <a:pt x="266700" y="0"/>
                </a:lnTo>
                <a:lnTo>
                  <a:pt x="276225" y="0"/>
                </a:lnTo>
                <a:lnTo>
                  <a:pt x="295275" y="0"/>
                </a:lnTo>
                <a:lnTo>
                  <a:pt x="314325" y="0"/>
                </a:lnTo>
                <a:lnTo>
                  <a:pt x="323850" y="9525"/>
                </a:lnTo>
                <a:lnTo>
                  <a:pt x="333375" y="19050"/>
                </a:lnTo>
                <a:lnTo>
                  <a:pt x="342900" y="28575"/>
                </a:lnTo>
                <a:lnTo>
                  <a:pt x="342900" y="47625"/>
                </a:lnTo>
                <a:lnTo>
                  <a:pt x="333375" y="66675"/>
                </a:lnTo>
                <a:lnTo>
                  <a:pt x="333375" y="95250"/>
                </a:lnTo>
                <a:lnTo>
                  <a:pt x="323850" y="114300"/>
                </a:lnTo>
                <a:lnTo>
                  <a:pt x="323850" y="133350"/>
                </a:lnTo>
                <a:lnTo>
                  <a:pt x="32385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9134475" y="2114550"/>
            <a:ext cx="133351" cy="838201"/>
          </a:xfrm>
          <a:custGeom>
            <a:avLst/>
            <a:gdLst/>
            <a:ahLst/>
            <a:cxnLst/>
            <a:rect l="0" t="0" r="0" b="0"/>
            <a:pathLst>
              <a:path w="133351" h="838201">
                <a:moveTo>
                  <a:pt x="9525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95250"/>
                </a:lnTo>
                <a:lnTo>
                  <a:pt x="19050" y="114300"/>
                </a:lnTo>
                <a:lnTo>
                  <a:pt x="19050" y="133350"/>
                </a:lnTo>
                <a:lnTo>
                  <a:pt x="19050" y="152400"/>
                </a:lnTo>
                <a:lnTo>
                  <a:pt x="9525" y="171450"/>
                </a:lnTo>
                <a:lnTo>
                  <a:pt x="9525" y="180975"/>
                </a:lnTo>
                <a:lnTo>
                  <a:pt x="9525" y="180975"/>
                </a:lnTo>
                <a:lnTo>
                  <a:pt x="9525" y="190500"/>
                </a:lnTo>
                <a:lnTo>
                  <a:pt x="9525" y="190500"/>
                </a:lnTo>
                <a:lnTo>
                  <a:pt x="9525" y="190500"/>
                </a:lnTo>
                <a:lnTo>
                  <a:pt x="9525" y="180975"/>
                </a:lnTo>
                <a:lnTo>
                  <a:pt x="9525" y="180975"/>
                </a:lnTo>
                <a:lnTo>
                  <a:pt x="9525" y="161925"/>
                </a:lnTo>
                <a:lnTo>
                  <a:pt x="0" y="152400"/>
                </a:lnTo>
                <a:lnTo>
                  <a:pt x="0" y="123825"/>
                </a:lnTo>
                <a:lnTo>
                  <a:pt x="0" y="95250"/>
                </a:lnTo>
                <a:lnTo>
                  <a:pt x="9525" y="76200"/>
                </a:lnTo>
                <a:lnTo>
                  <a:pt x="19050" y="47625"/>
                </a:lnTo>
                <a:lnTo>
                  <a:pt x="28575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104775" y="38100"/>
                </a:lnTo>
                <a:lnTo>
                  <a:pt x="104775" y="57150"/>
                </a:lnTo>
                <a:lnTo>
                  <a:pt x="114300" y="85725"/>
                </a:lnTo>
                <a:lnTo>
                  <a:pt x="123825" y="123825"/>
                </a:lnTo>
                <a:lnTo>
                  <a:pt x="133350" y="161925"/>
                </a:lnTo>
                <a:lnTo>
                  <a:pt x="133350" y="209550"/>
                </a:lnTo>
                <a:lnTo>
                  <a:pt x="133350" y="266700"/>
                </a:lnTo>
                <a:lnTo>
                  <a:pt x="123825" y="323850"/>
                </a:lnTo>
                <a:lnTo>
                  <a:pt x="123825" y="381000"/>
                </a:lnTo>
                <a:lnTo>
                  <a:pt x="114300" y="447675"/>
                </a:lnTo>
                <a:lnTo>
                  <a:pt x="114300" y="514350"/>
                </a:lnTo>
                <a:lnTo>
                  <a:pt x="104775" y="571500"/>
                </a:lnTo>
                <a:lnTo>
                  <a:pt x="104775" y="628650"/>
                </a:lnTo>
                <a:lnTo>
                  <a:pt x="104775" y="685800"/>
                </a:lnTo>
                <a:lnTo>
                  <a:pt x="95250" y="733425"/>
                </a:lnTo>
                <a:lnTo>
                  <a:pt x="95250" y="762000"/>
                </a:lnTo>
                <a:lnTo>
                  <a:pt x="95250" y="790575"/>
                </a:lnTo>
                <a:lnTo>
                  <a:pt x="95250" y="819150"/>
                </a:lnTo>
                <a:lnTo>
                  <a:pt x="95250" y="828675"/>
                </a:lnTo>
                <a:lnTo>
                  <a:pt x="104775" y="838200"/>
                </a:lnTo>
                <a:lnTo>
                  <a:pt x="104775" y="838200"/>
                </a:lnTo>
                <a:lnTo>
                  <a:pt x="114300" y="838200"/>
                </a:lnTo>
                <a:lnTo>
                  <a:pt x="114300" y="838200"/>
                </a:lnTo>
                <a:lnTo>
                  <a:pt x="114300" y="838200"/>
                </a:lnTo>
                <a:lnTo>
                  <a:pt x="114300" y="828675"/>
                </a:lnTo>
                <a:lnTo>
                  <a:pt x="114300" y="828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9344025" y="224790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9401175" y="2333625"/>
            <a:ext cx="76201" cy="9526"/>
          </a:xfrm>
          <a:custGeom>
            <a:avLst/>
            <a:gdLst/>
            <a:ahLst/>
            <a:cxnLst/>
            <a:rect l="0" t="0" r="0" b="0"/>
            <a:pathLst>
              <a:path w="762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9658350" y="2038350"/>
            <a:ext cx="161926" cy="438151"/>
          </a:xfrm>
          <a:custGeom>
            <a:avLst/>
            <a:gdLst/>
            <a:ahLst/>
            <a:cxnLst/>
            <a:rect l="0" t="0" r="0" b="0"/>
            <a:pathLst>
              <a:path w="161926" h="438151">
                <a:moveTo>
                  <a:pt x="57150" y="228600"/>
                </a:moveTo>
                <a:lnTo>
                  <a:pt x="66675" y="219075"/>
                </a:lnTo>
                <a:lnTo>
                  <a:pt x="66675" y="209550"/>
                </a:lnTo>
                <a:lnTo>
                  <a:pt x="66675" y="190500"/>
                </a:lnTo>
                <a:lnTo>
                  <a:pt x="76200" y="171450"/>
                </a:lnTo>
                <a:lnTo>
                  <a:pt x="85725" y="142875"/>
                </a:lnTo>
                <a:lnTo>
                  <a:pt x="95250" y="123825"/>
                </a:lnTo>
                <a:lnTo>
                  <a:pt x="104775" y="95250"/>
                </a:lnTo>
                <a:lnTo>
                  <a:pt x="114300" y="76200"/>
                </a:lnTo>
                <a:lnTo>
                  <a:pt x="114300" y="57150"/>
                </a:lnTo>
                <a:lnTo>
                  <a:pt x="123825" y="38100"/>
                </a:lnTo>
                <a:lnTo>
                  <a:pt x="123825" y="19050"/>
                </a:lnTo>
                <a:lnTo>
                  <a:pt x="123825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28575"/>
                </a:lnTo>
                <a:lnTo>
                  <a:pt x="104775" y="47625"/>
                </a:lnTo>
                <a:lnTo>
                  <a:pt x="95250" y="76200"/>
                </a:lnTo>
                <a:lnTo>
                  <a:pt x="95250" y="104775"/>
                </a:lnTo>
                <a:lnTo>
                  <a:pt x="95250" y="133350"/>
                </a:lnTo>
                <a:lnTo>
                  <a:pt x="95250" y="161925"/>
                </a:lnTo>
                <a:lnTo>
                  <a:pt x="95250" y="200025"/>
                </a:lnTo>
                <a:lnTo>
                  <a:pt x="95250" y="228600"/>
                </a:lnTo>
                <a:lnTo>
                  <a:pt x="104775" y="266700"/>
                </a:lnTo>
                <a:lnTo>
                  <a:pt x="104775" y="295275"/>
                </a:lnTo>
                <a:lnTo>
                  <a:pt x="114300" y="314325"/>
                </a:lnTo>
                <a:lnTo>
                  <a:pt x="114300" y="342900"/>
                </a:lnTo>
                <a:lnTo>
                  <a:pt x="123825" y="361950"/>
                </a:lnTo>
                <a:lnTo>
                  <a:pt x="123825" y="381000"/>
                </a:lnTo>
                <a:lnTo>
                  <a:pt x="133350" y="390525"/>
                </a:lnTo>
                <a:lnTo>
                  <a:pt x="133350" y="400050"/>
                </a:lnTo>
                <a:lnTo>
                  <a:pt x="133350" y="409575"/>
                </a:lnTo>
                <a:lnTo>
                  <a:pt x="123825" y="419100"/>
                </a:lnTo>
                <a:lnTo>
                  <a:pt x="123825" y="428625"/>
                </a:lnTo>
                <a:lnTo>
                  <a:pt x="123825" y="428625"/>
                </a:lnTo>
                <a:lnTo>
                  <a:pt x="114300" y="428625"/>
                </a:lnTo>
                <a:lnTo>
                  <a:pt x="95250" y="428625"/>
                </a:lnTo>
                <a:lnTo>
                  <a:pt x="85725" y="428625"/>
                </a:lnTo>
                <a:lnTo>
                  <a:pt x="66675" y="428625"/>
                </a:lnTo>
                <a:lnTo>
                  <a:pt x="57150" y="428625"/>
                </a:lnTo>
                <a:lnTo>
                  <a:pt x="38100" y="428625"/>
                </a:lnTo>
                <a:lnTo>
                  <a:pt x="19050" y="438150"/>
                </a:lnTo>
                <a:lnTo>
                  <a:pt x="9525" y="438150"/>
                </a:lnTo>
                <a:lnTo>
                  <a:pt x="9525" y="438150"/>
                </a:lnTo>
                <a:lnTo>
                  <a:pt x="0" y="438150"/>
                </a:lnTo>
                <a:lnTo>
                  <a:pt x="0" y="438150"/>
                </a:lnTo>
                <a:lnTo>
                  <a:pt x="9525" y="438150"/>
                </a:lnTo>
                <a:lnTo>
                  <a:pt x="9525" y="438150"/>
                </a:lnTo>
                <a:lnTo>
                  <a:pt x="19050" y="438150"/>
                </a:lnTo>
                <a:lnTo>
                  <a:pt x="47625" y="438150"/>
                </a:lnTo>
                <a:lnTo>
                  <a:pt x="66675" y="428625"/>
                </a:lnTo>
                <a:lnTo>
                  <a:pt x="85725" y="428625"/>
                </a:lnTo>
                <a:lnTo>
                  <a:pt x="114300" y="419100"/>
                </a:lnTo>
                <a:lnTo>
                  <a:pt x="133350" y="419100"/>
                </a:lnTo>
                <a:lnTo>
                  <a:pt x="152400" y="409575"/>
                </a:lnTo>
                <a:lnTo>
                  <a:pt x="161925" y="409575"/>
                </a:lnTo>
                <a:lnTo>
                  <a:pt x="161925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9963150" y="2238375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10210800" y="1819275"/>
            <a:ext cx="123826" cy="295276"/>
          </a:xfrm>
          <a:custGeom>
            <a:avLst/>
            <a:gdLst/>
            <a:ahLst/>
            <a:cxnLst/>
            <a:rect l="0" t="0" r="0" b="0"/>
            <a:pathLst>
              <a:path w="123826" h="295276">
                <a:moveTo>
                  <a:pt x="85725" y="28575"/>
                </a:moveTo>
                <a:lnTo>
                  <a:pt x="85725" y="28575"/>
                </a:lnTo>
                <a:lnTo>
                  <a:pt x="85725" y="38100"/>
                </a:lnTo>
                <a:lnTo>
                  <a:pt x="76200" y="47625"/>
                </a:lnTo>
                <a:lnTo>
                  <a:pt x="76200" y="57150"/>
                </a:lnTo>
                <a:lnTo>
                  <a:pt x="76200" y="66675"/>
                </a:lnTo>
                <a:lnTo>
                  <a:pt x="76200" y="76200"/>
                </a:lnTo>
                <a:lnTo>
                  <a:pt x="76200" y="85725"/>
                </a:lnTo>
                <a:lnTo>
                  <a:pt x="76200" y="95250"/>
                </a:lnTo>
                <a:lnTo>
                  <a:pt x="76200" y="104775"/>
                </a:lnTo>
                <a:lnTo>
                  <a:pt x="85725" y="104775"/>
                </a:lnTo>
                <a:lnTo>
                  <a:pt x="85725" y="104775"/>
                </a:lnTo>
                <a:lnTo>
                  <a:pt x="95250" y="104775"/>
                </a:lnTo>
                <a:lnTo>
                  <a:pt x="104775" y="95250"/>
                </a:lnTo>
                <a:lnTo>
                  <a:pt x="104775" y="85725"/>
                </a:lnTo>
                <a:lnTo>
                  <a:pt x="114300" y="76200"/>
                </a:lnTo>
                <a:lnTo>
                  <a:pt x="123825" y="66675"/>
                </a:lnTo>
                <a:lnTo>
                  <a:pt x="123825" y="47625"/>
                </a:lnTo>
                <a:lnTo>
                  <a:pt x="123825" y="38100"/>
                </a:lnTo>
                <a:lnTo>
                  <a:pt x="123825" y="19050"/>
                </a:lnTo>
                <a:lnTo>
                  <a:pt x="123825" y="9525"/>
                </a:lnTo>
                <a:lnTo>
                  <a:pt x="123825" y="0"/>
                </a:lnTo>
                <a:lnTo>
                  <a:pt x="104775" y="0"/>
                </a:lnTo>
                <a:lnTo>
                  <a:pt x="104775" y="0"/>
                </a:lnTo>
                <a:lnTo>
                  <a:pt x="85725" y="0"/>
                </a:lnTo>
                <a:lnTo>
                  <a:pt x="76200" y="9525"/>
                </a:lnTo>
                <a:lnTo>
                  <a:pt x="66675" y="28575"/>
                </a:lnTo>
                <a:lnTo>
                  <a:pt x="57150" y="47625"/>
                </a:lnTo>
                <a:lnTo>
                  <a:pt x="38100" y="76200"/>
                </a:lnTo>
                <a:lnTo>
                  <a:pt x="28575" y="104775"/>
                </a:lnTo>
                <a:lnTo>
                  <a:pt x="19050" y="142875"/>
                </a:lnTo>
                <a:lnTo>
                  <a:pt x="9525" y="171450"/>
                </a:lnTo>
                <a:lnTo>
                  <a:pt x="0" y="200025"/>
                </a:lnTo>
                <a:lnTo>
                  <a:pt x="0" y="228600"/>
                </a:lnTo>
                <a:lnTo>
                  <a:pt x="0" y="257175"/>
                </a:lnTo>
                <a:lnTo>
                  <a:pt x="0" y="276225"/>
                </a:lnTo>
                <a:lnTo>
                  <a:pt x="19050" y="285750"/>
                </a:lnTo>
                <a:lnTo>
                  <a:pt x="19050" y="295275"/>
                </a:lnTo>
                <a:lnTo>
                  <a:pt x="28575" y="295275"/>
                </a:lnTo>
                <a:lnTo>
                  <a:pt x="47625" y="295275"/>
                </a:lnTo>
                <a:lnTo>
                  <a:pt x="57150" y="295275"/>
                </a:lnTo>
                <a:lnTo>
                  <a:pt x="76200" y="285750"/>
                </a:lnTo>
                <a:lnTo>
                  <a:pt x="76200" y="285750"/>
                </a:lnTo>
                <a:lnTo>
                  <a:pt x="85725" y="276225"/>
                </a:lnTo>
                <a:lnTo>
                  <a:pt x="857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10363200" y="2028825"/>
            <a:ext cx="95251" cy="114301"/>
          </a:xfrm>
          <a:custGeom>
            <a:avLst/>
            <a:gdLst/>
            <a:ahLst/>
            <a:cxnLst/>
            <a:rect l="0" t="0" r="0" b="0"/>
            <a:pathLst>
              <a:path w="95251" h="11430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04775"/>
                </a:lnTo>
                <a:lnTo>
                  <a:pt x="19050" y="114300"/>
                </a:lnTo>
                <a:lnTo>
                  <a:pt x="19050" y="114300"/>
                </a:lnTo>
                <a:lnTo>
                  <a:pt x="28575" y="104775"/>
                </a:lnTo>
                <a:lnTo>
                  <a:pt x="47625" y="95250"/>
                </a:lnTo>
                <a:lnTo>
                  <a:pt x="57150" y="76200"/>
                </a:lnTo>
                <a:lnTo>
                  <a:pt x="66675" y="57150"/>
                </a:lnTo>
                <a:lnTo>
                  <a:pt x="85725" y="38100"/>
                </a:lnTo>
                <a:lnTo>
                  <a:pt x="95250" y="1905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10525125" y="1762125"/>
            <a:ext cx="171451" cy="514351"/>
          </a:xfrm>
          <a:custGeom>
            <a:avLst/>
            <a:gdLst/>
            <a:ahLst/>
            <a:cxnLst/>
            <a:rect l="0" t="0" r="0" b="0"/>
            <a:pathLst>
              <a:path w="171451" h="514351">
                <a:moveTo>
                  <a:pt x="171450" y="0"/>
                </a:moveTo>
                <a:lnTo>
                  <a:pt x="17145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61925" y="9525"/>
                </a:lnTo>
                <a:lnTo>
                  <a:pt x="142875" y="28575"/>
                </a:lnTo>
                <a:lnTo>
                  <a:pt x="142875" y="38100"/>
                </a:lnTo>
                <a:lnTo>
                  <a:pt x="123825" y="66675"/>
                </a:lnTo>
                <a:lnTo>
                  <a:pt x="114300" y="95250"/>
                </a:lnTo>
                <a:lnTo>
                  <a:pt x="95250" y="133350"/>
                </a:lnTo>
                <a:lnTo>
                  <a:pt x="76200" y="171450"/>
                </a:lnTo>
                <a:lnTo>
                  <a:pt x="57150" y="209550"/>
                </a:lnTo>
                <a:lnTo>
                  <a:pt x="38100" y="257175"/>
                </a:lnTo>
                <a:lnTo>
                  <a:pt x="28575" y="304800"/>
                </a:lnTo>
                <a:lnTo>
                  <a:pt x="9525" y="352425"/>
                </a:lnTo>
                <a:lnTo>
                  <a:pt x="0" y="390525"/>
                </a:lnTo>
                <a:lnTo>
                  <a:pt x="0" y="438150"/>
                </a:lnTo>
                <a:lnTo>
                  <a:pt x="0" y="476250"/>
                </a:lnTo>
                <a:lnTo>
                  <a:pt x="0" y="495300"/>
                </a:lnTo>
                <a:lnTo>
                  <a:pt x="9525" y="514350"/>
                </a:lnTo>
                <a:lnTo>
                  <a:pt x="9525" y="514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10677525" y="1905000"/>
            <a:ext cx="38101" cy="285751"/>
          </a:xfrm>
          <a:custGeom>
            <a:avLst/>
            <a:gdLst/>
            <a:ahLst/>
            <a:cxnLst/>
            <a:rect l="0" t="0" r="0" b="0"/>
            <a:pathLst>
              <a:path w="38101" h="285751">
                <a:moveTo>
                  <a:pt x="3810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28575" y="95250"/>
                </a:lnTo>
                <a:lnTo>
                  <a:pt x="28575" y="114300"/>
                </a:lnTo>
                <a:lnTo>
                  <a:pt x="28575" y="152400"/>
                </a:lnTo>
                <a:lnTo>
                  <a:pt x="19050" y="180975"/>
                </a:lnTo>
                <a:lnTo>
                  <a:pt x="19050" y="209550"/>
                </a:lnTo>
                <a:lnTo>
                  <a:pt x="9525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10639425" y="1905000"/>
            <a:ext cx="85726" cy="19051"/>
          </a:xfrm>
          <a:custGeom>
            <a:avLst/>
            <a:gdLst/>
            <a:ahLst/>
            <a:cxnLst/>
            <a:rect l="0" t="0" r="0" b="0"/>
            <a:pathLst>
              <a:path w="85726" h="19051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10753725" y="2019300"/>
            <a:ext cx="142876" cy="209551"/>
          </a:xfrm>
          <a:custGeom>
            <a:avLst/>
            <a:gdLst/>
            <a:ahLst/>
            <a:cxnLst/>
            <a:rect l="0" t="0" r="0" b="0"/>
            <a:pathLst>
              <a:path w="142876" h="209551">
                <a:moveTo>
                  <a:pt x="47625" y="28575"/>
                </a:move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38100"/>
                </a:lnTo>
                <a:lnTo>
                  <a:pt x="104775" y="57150"/>
                </a:lnTo>
                <a:lnTo>
                  <a:pt x="104775" y="66675"/>
                </a:lnTo>
                <a:lnTo>
                  <a:pt x="95250" y="85725"/>
                </a:lnTo>
                <a:lnTo>
                  <a:pt x="76200" y="104775"/>
                </a:lnTo>
                <a:lnTo>
                  <a:pt x="57150" y="114300"/>
                </a:lnTo>
                <a:lnTo>
                  <a:pt x="38100" y="133350"/>
                </a:lnTo>
                <a:lnTo>
                  <a:pt x="28575" y="133350"/>
                </a:lnTo>
                <a:lnTo>
                  <a:pt x="9525" y="142875"/>
                </a:lnTo>
                <a:lnTo>
                  <a:pt x="9525" y="142875"/>
                </a:lnTo>
                <a:lnTo>
                  <a:pt x="0" y="133350"/>
                </a:lnTo>
                <a:lnTo>
                  <a:pt x="9525" y="133350"/>
                </a:lnTo>
                <a:lnTo>
                  <a:pt x="9525" y="123825"/>
                </a:lnTo>
                <a:lnTo>
                  <a:pt x="19050" y="114300"/>
                </a:lnTo>
                <a:lnTo>
                  <a:pt x="38100" y="104775"/>
                </a:lnTo>
                <a:lnTo>
                  <a:pt x="57150" y="104775"/>
                </a:lnTo>
                <a:lnTo>
                  <a:pt x="66675" y="104775"/>
                </a:lnTo>
                <a:lnTo>
                  <a:pt x="85725" y="104775"/>
                </a:lnTo>
                <a:lnTo>
                  <a:pt x="104775" y="104775"/>
                </a:lnTo>
                <a:lnTo>
                  <a:pt x="114300" y="114300"/>
                </a:lnTo>
                <a:lnTo>
                  <a:pt x="133350" y="133350"/>
                </a:lnTo>
                <a:lnTo>
                  <a:pt x="133350" y="142875"/>
                </a:lnTo>
                <a:lnTo>
                  <a:pt x="142875" y="152400"/>
                </a:lnTo>
                <a:lnTo>
                  <a:pt x="142875" y="171450"/>
                </a:lnTo>
                <a:lnTo>
                  <a:pt x="142875" y="180975"/>
                </a:lnTo>
                <a:lnTo>
                  <a:pt x="142875" y="190500"/>
                </a:lnTo>
                <a:lnTo>
                  <a:pt x="133350" y="200025"/>
                </a:lnTo>
                <a:lnTo>
                  <a:pt x="114300" y="200025"/>
                </a:lnTo>
                <a:lnTo>
                  <a:pt x="104775" y="209550"/>
                </a:lnTo>
                <a:lnTo>
                  <a:pt x="76200" y="209550"/>
                </a:lnTo>
                <a:lnTo>
                  <a:pt x="57150" y="209550"/>
                </a:lnTo>
                <a:lnTo>
                  <a:pt x="47625" y="209550"/>
                </a:lnTo>
                <a:lnTo>
                  <a:pt x="38100" y="209550"/>
                </a:lnTo>
                <a:lnTo>
                  <a:pt x="381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10991850" y="2028825"/>
            <a:ext cx="76201" cy="1"/>
          </a:xfrm>
          <a:custGeom>
            <a:avLst/>
            <a:gdLst/>
            <a:ahLst/>
            <a:cxnLst/>
            <a:rect l="0" t="0" r="0" b="0"/>
            <a:pathLst>
              <a:path w="76201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11220450" y="1905000"/>
            <a:ext cx="66676" cy="257176"/>
          </a:xfrm>
          <a:custGeom>
            <a:avLst/>
            <a:gdLst/>
            <a:ahLst/>
            <a:cxnLst/>
            <a:rect l="0" t="0" r="0" b="0"/>
            <a:pathLst>
              <a:path w="66676" h="257176">
                <a:moveTo>
                  <a:pt x="66675" y="0"/>
                </a:moveTo>
                <a:lnTo>
                  <a:pt x="66675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47625" y="95250"/>
                </a:lnTo>
                <a:lnTo>
                  <a:pt x="47625" y="114300"/>
                </a:lnTo>
                <a:lnTo>
                  <a:pt x="38100" y="142875"/>
                </a:lnTo>
                <a:lnTo>
                  <a:pt x="28575" y="171450"/>
                </a:lnTo>
                <a:lnTo>
                  <a:pt x="19050" y="200025"/>
                </a:lnTo>
                <a:lnTo>
                  <a:pt x="9525" y="219075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илиния 121"/>
          <p:cNvSpPr/>
          <p:nvPr/>
        </p:nvSpPr>
        <p:spPr>
          <a:xfrm>
            <a:off x="11182350" y="1866900"/>
            <a:ext cx="123826" cy="28576"/>
          </a:xfrm>
          <a:custGeom>
            <a:avLst/>
            <a:gdLst/>
            <a:ahLst/>
            <a:cxnLst/>
            <a:rect l="0" t="0" r="0" b="0"/>
            <a:pathLst>
              <a:path w="123826" h="28576">
                <a:moveTo>
                  <a:pt x="9525" y="28575"/>
                </a:move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11353800" y="2028825"/>
            <a:ext cx="123826" cy="190501"/>
          </a:xfrm>
          <a:custGeom>
            <a:avLst/>
            <a:gdLst/>
            <a:ahLst/>
            <a:cxnLst/>
            <a:rect l="0" t="0" r="0" b="0"/>
            <a:pathLst>
              <a:path w="123826" h="190501">
                <a:moveTo>
                  <a:pt x="9525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9525" y="123825"/>
                </a:lnTo>
                <a:lnTo>
                  <a:pt x="19050" y="123825"/>
                </a:lnTo>
                <a:lnTo>
                  <a:pt x="28575" y="114300"/>
                </a:lnTo>
                <a:lnTo>
                  <a:pt x="47625" y="95250"/>
                </a:lnTo>
                <a:lnTo>
                  <a:pt x="66675" y="85725"/>
                </a:lnTo>
                <a:lnTo>
                  <a:pt x="76200" y="66675"/>
                </a:lnTo>
                <a:lnTo>
                  <a:pt x="95250" y="47625"/>
                </a:lnTo>
                <a:lnTo>
                  <a:pt x="104775" y="38100"/>
                </a:lnTo>
                <a:lnTo>
                  <a:pt x="114300" y="28575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95250" y="57150"/>
                </a:lnTo>
                <a:lnTo>
                  <a:pt x="85725" y="85725"/>
                </a:lnTo>
                <a:lnTo>
                  <a:pt x="76200" y="114300"/>
                </a:lnTo>
                <a:lnTo>
                  <a:pt x="66675" y="142875"/>
                </a:lnTo>
                <a:lnTo>
                  <a:pt x="66675" y="161925"/>
                </a:lnTo>
                <a:lnTo>
                  <a:pt x="66675" y="180975"/>
                </a:lnTo>
                <a:lnTo>
                  <a:pt x="66675" y="190500"/>
                </a:lnTo>
                <a:lnTo>
                  <a:pt x="76200" y="190500"/>
                </a:lnTo>
                <a:lnTo>
                  <a:pt x="76200" y="190500"/>
                </a:lnTo>
                <a:lnTo>
                  <a:pt x="7620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11591925" y="1771650"/>
            <a:ext cx="85726" cy="428626"/>
          </a:xfrm>
          <a:custGeom>
            <a:avLst/>
            <a:gdLst/>
            <a:ahLst/>
            <a:cxnLst/>
            <a:rect l="0" t="0" r="0" b="0"/>
            <a:pathLst>
              <a:path w="85726" h="4286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28575" y="47625"/>
                </a:lnTo>
                <a:lnTo>
                  <a:pt x="38100" y="76200"/>
                </a:lnTo>
                <a:lnTo>
                  <a:pt x="47625" y="104775"/>
                </a:lnTo>
                <a:lnTo>
                  <a:pt x="66675" y="142875"/>
                </a:lnTo>
                <a:lnTo>
                  <a:pt x="76200" y="180975"/>
                </a:lnTo>
                <a:lnTo>
                  <a:pt x="85725" y="228600"/>
                </a:lnTo>
                <a:lnTo>
                  <a:pt x="85725" y="276225"/>
                </a:lnTo>
                <a:lnTo>
                  <a:pt x="76200" y="323850"/>
                </a:lnTo>
                <a:lnTo>
                  <a:pt x="57150" y="371475"/>
                </a:lnTo>
                <a:lnTo>
                  <a:pt x="47625" y="409575"/>
                </a:lnTo>
                <a:lnTo>
                  <a:pt x="38100" y="428625"/>
                </a:lnTo>
                <a:lnTo>
                  <a:pt x="3810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10182225" y="2362200"/>
            <a:ext cx="1352551" cy="28576"/>
          </a:xfrm>
          <a:custGeom>
            <a:avLst/>
            <a:gdLst/>
            <a:ahLst/>
            <a:cxnLst/>
            <a:rect l="0" t="0" r="0" b="0"/>
            <a:pathLst>
              <a:path w="1352551" h="28576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28575"/>
                </a:lnTo>
                <a:lnTo>
                  <a:pt x="66675" y="19050"/>
                </a:lnTo>
                <a:lnTo>
                  <a:pt x="104775" y="19050"/>
                </a:lnTo>
                <a:lnTo>
                  <a:pt x="142875" y="19050"/>
                </a:lnTo>
                <a:lnTo>
                  <a:pt x="180975" y="9525"/>
                </a:lnTo>
                <a:lnTo>
                  <a:pt x="228600" y="9525"/>
                </a:lnTo>
                <a:lnTo>
                  <a:pt x="285750" y="9525"/>
                </a:lnTo>
                <a:lnTo>
                  <a:pt x="342900" y="9525"/>
                </a:lnTo>
                <a:lnTo>
                  <a:pt x="400050" y="9525"/>
                </a:lnTo>
                <a:lnTo>
                  <a:pt x="466725" y="9525"/>
                </a:lnTo>
                <a:lnTo>
                  <a:pt x="542925" y="0"/>
                </a:lnTo>
                <a:lnTo>
                  <a:pt x="619125" y="0"/>
                </a:lnTo>
                <a:lnTo>
                  <a:pt x="695325" y="0"/>
                </a:lnTo>
                <a:lnTo>
                  <a:pt x="771525" y="0"/>
                </a:lnTo>
                <a:lnTo>
                  <a:pt x="857250" y="0"/>
                </a:lnTo>
                <a:lnTo>
                  <a:pt x="933450" y="0"/>
                </a:lnTo>
                <a:lnTo>
                  <a:pt x="1019175" y="0"/>
                </a:lnTo>
                <a:lnTo>
                  <a:pt x="1104900" y="0"/>
                </a:lnTo>
                <a:lnTo>
                  <a:pt x="1181100" y="9525"/>
                </a:lnTo>
                <a:lnTo>
                  <a:pt x="1257300" y="9525"/>
                </a:lnTo>
                <a:lnTo>
                  <a:pt x="1314450" y="19050"/>
                </a:lnTo>
                <a:lnTo>
                  <a:pt x="1352550" y="19050"/>
                </a:lnTo>
                <a:lnTo>
                  <a:pt x="13525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10172700" y="2533650"/>
            <a:ext cx="180976" cy="342901"/>
          </a:xfrm>
          <a:custGeom>
            <a:avLst/>
            <a:gdLst/>
            <a:ahLst/>
            <a:cxnLst/>
            <a:rect l="0" t="0" r="0" b="0"/>
            <a:pathLst>
              <a:path w="180976" h="342901">
                <a:moveTo>
                  <a:pt x="142875" y="0"/>
                </a:moveTo>
                <a:lnTo>
                  <a:pt x="142875" y="9525"/>
                </a:lnTo>
                <a:lnTo>
                  <a:pt x="133350" y="9525"/>
                </a:lnTo>
                <a:lnTo>
                  <a:pt x="133350" y="19050"/>
                </a:lnTo>
                <a:lnTo>
                  <a:pt x="123825" y="28575"/>
                </a:lnTo>
                <a:lnTo>
                  <a:pt x="114300" y="47625"/>
                </a:lnTo>
                <a:lnTo>
                  <a:pt x="114300" y="66675"/>
                </a:lnTo>
                <a:lnTo>
                  <a:pt x="114300" y="85725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23825" y="123825"/>
                </a:lnTo>
                <a:lnTo>
                  <a:pt x="123825" y="123825"/>
                </a:lnTo>
                <a:lnTo>
                  <a:pt x="133350" y="123825"/>
                </a:lnTo>
                <a:lnTo>
                  <a:pt x="142875" y="123825"/>
                </a:lnTo>
                <a:lnTo>
                  <a:pt x="152400" y="114300"/>
                </a:lnTo>
                <a:lnTo>
                  <a:pt x="161925" y="104775"/>
                </a:lnTo>
                <a:lnTo>
                  <a:pt x="171450" y="95250"/>
                </a:lnTo>
                <a:lnTo>
                  <a:pt x="180975" y="76200"/>
                </a:lnTo>
                <a:lnTo>
                  <a:pt x="180975" y="66675"/>
                </a:lnTo>
                <a:lnTo>
                  <a:pt x="180975" y="57150"/>
                </a:lnTo>
                <a:lnTo>
                  <a:pt x="180975" y="38100"/>
                </a:lnTo>
                <a:lnTo>
                  <a:pt x="180975" y="28575"/>
                </a:lnTo>
                <a:lnTo>
                  <a:pt x="180975" y="19050"/>
                </a:lnTo>
                <a:lnTo>
                  <a:pt x="161925" y="19050"/>
                </a:lnTo>
                <a:lnTo>
                  <a:pt x="152400" y="19050"/>
                </a:lnTo>
                <a:lnTo>
                  <a:pt x="133350" y="28575"/>
                </a:lnTo>
                <a:lnTo>
                  <a:pt x="114300" y="47625"/>
                </a:lnTo>
                <a:lnTo>
                  <a:pt x="85725" y="76200"/>
                </a:lnTo>
                <a:lnTo>
                  <a:pt x="66675" y="95250"/>
                </a:lnTo>
                <a:lnTo>
                  <a:pt x="47625" y="123825"/>
                </a:lnTo>
                <a:lnTo>
                  <a:pt x="28575" y="161925"/>
                </a:lnTo>
                <a:lnTo>
                  <a:pt x="19050" y="190500"/>
                </a:lnTo>
                <a:lnTo>
                  <a:pt x="9525" y="219075"/>
                </a:lnTo>
                <a:lnTo>
                  <a:pt x="0" y="257175"/>
                </a:lnTo>
                <a:lnTo>
                  <a:pt x="0" y="276225"/>
                </a:lnTo>
                <a:lnTo>
                  <a:pt x="0" y="304800"/>
                </a:lnTo>
                <a:lnTo>
                  <a:pt x="9525" y="314325"/>
                </a:lnTo>
                <a:lnTo>
                  <a:pt x="19050" y="323850"/>
                </a:lnTo>
                <a:lnTo>
                  <a:pt x="28575" y="333375"/>
                </a:lnTo>
                <a:lnTo>
                  <a:pt x="47625" y="342900"/>
                </a:lnTo>
                <a:lnTo>
                  <a:pt x="57150" y="342900"/>
                </a:lnTo>
                <a:lnTo>
                  <a:pt x="66675" y="342900"/>
                </a:lnTo>
                <a:lnTo>
                  <a:pt x="6667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10382250" y="2762250"/>
            <a:ext cx="104776" cy="152401"/>
          </a:xfrm>
          <a:custGeom>
            <a:avLst/>
            <a:gdLst/>
            <a:ahLst/>
            <a:cxnLst/>
            <a:rect l="0" t="0" r="0" b="0"/>
            <a:pathLst>
              <a:path w="104776" h="152401">
                <a:moveTo>
                  <a:pt x="0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19050" y="152400"/>
                </a:lnTo>
                <a:lnTo>
                  <a:pt x="19050" y="152400"/>
                </a:lnTo>
                <a:lnTo>
                  <a:pt x="28575" y="152400"/>
                </a:lnTo>
                <a:lnTo>
                  <a:pt x="28575" y="152400"/>
                </a:lnTo>
                <a:lnTo>
                  <a:pt x="47625" y="142875"/>
                </a:lnTo>
                <a:lnTo>
                  <a:pt x="57150" y="123825"/>
                </a:lnTo>
                <a:lnTo>
                  <a:pt x="66675" y="104775"/>
                </a:lnTo>
                <a:lnTo>
                  <a:pt x="85725" y="85725"/>
                </a:lnTo>
                <a:lnTo>
                  <a:pt x="95250" y="66675"/>
                </a:lnTo>
                <a:lnTo>
                  <a:pt x="104775" y="47625"/>
                </a:lnTo>
                <a:lnTo>
                  <a:pt x="10477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10620375" y="2447925"/>
            <a:ext cx="190501" cy="600076"/>
          </a:xfrm>
          <a:custGeom>
            <a:avLst/>
            <a:gdLst/>
            <a:ahLst/>
            <a:cxnLst/>
            <a:rect l="0" t="0" r="0" b="0"/>
            <a:pathLst>
              <a:path w="190501" h="600076">
                <a:moveTo>
                  <a:pt x="190500" y="0"/>
                </a:move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180975" y="9525"/>
                </a:lnTo>
                <a:lnTo>
                  <a:pt x="180975" y="28575"/>
                </a:lnTo>
                <a:lnTo>
                  <a:pt x="161925" y="47625"/>
                </a:lnTo>
                <a:lnTo>
                  <a:pt x="152400" y="76200"/>
                </a:lnTo>
                <a:lnTo>
                  <a:pt x="133350" y="104775"/>
                </a:lnTo>
                <a:lnTo>
                  <a:pt x="114300" y="142875"/>
                </a:lnTo>
                <a:lnTo>
                  <a:pt x="95250" y="190500"/>
                </a:lnTo>
                <a:lnTo>
                  <a:pt x="66675" y="238125"/>
                </a:lnTo>
                <a:lnTo>
                  <a:pt x="47625" y="285750"/>
                </a:lnTo>
                <a:lnTo>
                  <a:pt x="28575" y="333375"/>
                </a:lnTo>
                <a:lnTo>
                  <a:pt x="9525" y="381000"/>
                </a:lnTo>
                <a:lnTo>
                  <a:pt x="0" y="428625"/>
                </a:lnTo>
                <a:lnTo>
                  <a:pt x="0" y="476250"/>
                </a:lnTo>
                <a:lnTo>
                  <a:pt x="0" y="514350"/>
                </a:lnTo>
                <a:lnTo>
                  <a:pt x="9525" y="552450"/>
                </a:lnTo>
                <a:lnTo>
                  <a:pt x="9525" y="581025"/>
                </a:lnTo>
                <a:lnTo>
                  <a:pt x="19050" y="600075"/>
                </a:lnTo>
                <a:lnTo>
                  <a:pt x="19050" y="600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10782300" y="2647950"/>
            <a:ext cx="104776" cy="323851"/>
          </a:xfrm>
          <a:custGeom>
            <a:avLst/>
            <a:gdLst/>
            <a:ahLst/>
            <a:cxnLst/>
            <a:rect l="0" t="0" r="0" b="0"/>
            <a:pathLst>
              <a:path w="104776" h="323851">
                <a:moveTo>
                  <a:pt x="104775" y="0"/>
                </a:moveTo>
                <a:lnTo>
                  <a:pt x="104775" y="0"/>
                </a:lnTo>
                <a:lnTo>
                  <a:pt x="95250" y="9525"/>
                </a:lnTo>
                <a:lnTo>
                  <a:pt x="95250" y="28575"/>
                </a:lnTo>
                <a:lnTo>
                  <a:pt x="85725" y="47625"/>
                </a:lnTo>
                <a:lnTo>
                  <a:pt x="76200" y="66675"/>
                </a:lnTo>
                <a:lnTo>
                  <a:pt x="66675" y="95250"/>
                </a:lnTo>
                <a:lnTo>
                  <a:pt x="57150" y="123825"/>
                </a:lnTo>
                <a:lnTo>
                  <a:pt x="47625" y="152400"/>
                </a:lnTo>
                <a:lnTo>
                  <a:pt x="38100" y="190500"/>
                </a:lnTo>
                <a:lnTo>
                  <a:pt x="28575" y="219075"/>
                </a:lnTo>
                <a:lnTo>
                  <a:pt x="28575" y="247650"/>
                </a:lnTo>
                <a:lnTo>
                  <a:pt x="19050" y="276225"/>
                </a:lnTo>
                <a:lnTo>
                  <a:pt x="9525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10753725" y="2619375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28575" y="9525"/>
                </a:moveTo>
                <a:lnTo>
                  <a:pt x="19050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47625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10877550" y="2809875"/>
            <a:ext cx="190501" cy="228601"/>
          </a:xfrm>
          <a:custGeom>
            <a:avLst/>
            <a:gdLst/>
            <a:ahLst/>
            <a:cxnLst/>
            <a:rect l="0" t="0" r="0" b="0"/>
            <a:pathLst>
              <a:path w="190501" h="228601">
                <a:moveTo>
                  <a:pt x="95250" y="57150"/>
                </a:moveTo>
                <a:lnTo>
                  <a:pt x="85725" y="57150"/>
                </a:lnTo>
                <a:lnTo>
                  <a:pt x="76200" y="57150"/>
                </a:lnTo>
                <a:lnTo>
                  <a:pt x="76200" y="57150"/>
                </a:lnTo>
                <a:lnTo>
                  <a:pt x="66675" y="57150"/>
                </a:lnTo>
                <a:lnTo>
                  <a:pt x="47625" y="57150"/>
                </a:lnTo>
                <a:lnTo>
                  <a:pt x="47625" y="47625"/>
                </a:lnTo>
                <a:lnTo>
                  <a:pt x="47625" y="38100"/>
                </a:lnTo>
                <a:lnTo>
                  <a:pt x="47625" y="28575"/>
                </a:lnTo>
                <a:lnTo>
                  <a:pt x="47625" y="19050"/>
                </a:lnTo>
                <a:lnTo>
                  <a:pt x="47625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23825" y="19050"/>
                </a:lnTo>
                <a:lnTo>
                  <a:pt x="123825" y="28575"/>
                </a:lnTo>
                <a:lnTo>
                  <a:pt x="142875" y="47625"/>
                </a:lnTo>
                <a:lnTo>
                  <a:pt x="142875" y="57150"/>
                </a:lnTo>
                <a:lnTo>
                  <a:pt x="142875" y="85725"/>
                </a:lnTo>
                <a:lnTo>
                  <a:pt x="142875" y="104775"/>
                </a:lnTo>
                <a:lnTo>
                  <a:pt x="133350" y="133350"/>
                </a:lnTo>
                <a:lnTo>
                  <a:pt x="123825" y="152400"/>
                </a:lnTo>
                <a:lnTo>
                  <a:pt x="104775" y="171450"/>
                </a:lnTo>
                <a:lnTo>
                  <a:pt x="85725" y="190500"/>
                </a:lnTo>
                <a:lnTo>
                  <a:pt x="66675" y="209550"/>
                </a:lnTo>
                <a:lnTo>
                  <a:pt x="47625" y="219075"/>
                </a:lnTo>
                <a:lnTo>
                  <a:pt x="28575" y="228600"/>
                </a:lnTo>
                <a:lnTo>
                  <a:pt x="19050" y="228600"/>
                </a:lnTo>
                <a:lnTo>
                  <a:pt x="9525" y="228600"/>
                </a:lnTo>
                <a:lnTo>
                  <a:pt x="0" y="219075"/>
                </a:lnTo>
                <a:lnTo>
                  <a:pt x="0" y="209550"/>
                </a:lnTo>
                <a:lnTo>
                  <a:pt x="0" y="190500"/>
                </a:lnTo>
                <a:lnTo>
                  <a:pt x="9525" y="180975"/>
                </a:lnTo>
                <a:lnTo>
                  <a:pt x="28575" y="171450"/>
                </a:lnTo>
                <a:lnTo>
                  <a:pt x="47625" y="161925"/>
                </a:lnTo>
                <a:lnTo>
                  <a:pt x="76200" y="161925"/>
                </a:lnTo>
                <a:lnTo>
                  <a:pt x="85725" y="152400"/>
                </a:lnTo>
                <a:lnTo>
                  <a:pt x="104775" y="161925"/>
                </a:lnTo>
                <a:lnTo>
                  <a:pt x="123825" y="161925"/>
                </a:lnTo>
                <a:lnTo>
                  <a:pt x="133350" y="171450"/>
                </a:lnTo>
                <a:lnTo>
                  <a:pt x="152400" y="180975"/>
                </a:lnTo>
                <a:lnTo>
                  <a:pt x="161925" y="180975"/>
                </a:lnTo>
                <a:lnTo>
                  <a:pt x="171450" y="190500"/>
                </a:lnTo>
                <a:lnTo>
                  <a:pt x="180975" y="190500"/>
                </a:lnTo>
                <a:lnTo>
                  <a:pt x="190500" y="200025"/>
                </a:lnTo>
                <a:lnTo>
                  <a:pt x="190500" y="200025"/>
                </a:lnTo>
                <a:lnTo>
                  <a:pt x="19050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11172825" y="2790825"/>
            <a:ext cx="104776" cy="1"/>
          </a:xfrm>
          <a:custGeom>
            <a:avLst/>
            <a:gdLst/>
            <a:ahLst/>
            <a:cxnLst/>
            <a:rect l="0" t="0" r="0" b="0"/>
            <a:pathLst>
              <a:path w="10477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11334750" y="2714625"/>
            <a:ext cx="85726" cy="295276"/>
          </a:xfrm>
          <a:custGeom>
            <a:avLst/>
            <a:gdLst/>
            <a:ahLst/>
            <a:cxnLst/>
            <a:rect l="0" t="0" r="0" b="0"/>
            <a:pathLst>
              <a:path w="85726" h="295276">
                <a:moveTo>
                  <a:pt x="85725" y="0"/>
                </a:moveTo>
                <a:lnTo>
                  <a:pt x="85725" y="0"/>
                </a:lnTo>
                <a:lnTo>
                  <a:pt x="85725" y="9525"/>
                </a:lnTo>
                <a:lnTo>
                  <a:pt x="76200" y="28575"/>
                </a:lnTo>
                <a:lnTo>
                  <a:pt x="76200" y="57150"/>
                </a:lnTo>
                <a:lnTo>
                  <a:pt x="66675" y="85725"/>
                </a:lnTo>
                <a:lnTo>
                  <a:pt x="66675" y="114300"/>
                </a:lnTo>
                <a:lnTo>
                  <a:pt x="57150" y="142875"/>
                </a:lnTo>
                <a:lnTo>
                  <a:pt x="47625" y="180975"/>
                </a:lnTo>
                <a:lnTo>
                  <a:pt x="38100" y="209550"/>
                </a:lnTo>
                <a:lnTo>
                  <a:pt x="28575" y="238125"/>
                </a:lnTo>
                <a:lnTo>
                  <a:pt x="19050" y="266700"/>
                </a:lnTo>
                <a:lnTo>
                  <a:pt x="9525" y="285750"/>
                </a:lnTo>
                <a:lnTo>
                  <a:pt x="9525" y="285750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11296650" y="2619375"/>
            <a:ext cx="142876" cy="28576"/>
          </a:xfrm>
          <a:custGeom>
            <a:avLst/>
            <a:gdLst/>
            <a:ahLst/>
            <a:cxnLst/>
            <a:rect l="0" t="0" r="0" b="0"/>
            <a:pathLst>
              <a:path w="142876" h="28576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11458575" y="2809875"/>
            <a:ext cx="76201" cy="257176"/>
          </a:xfrm>
          <a:custGeom>
            <a:avLst/>
            <a:gdLst/>
            <a:ahLst/>
            <a:cxnLst/>
            <a:rect l="0" t="0" r="0" b="0"/>
            <a:pathLst>
              <a:path w="76201" h="257176">
                <a:moveTo>
                  <a:pt x="0" y="114300"/>
                </a:moveTo>
                <a:lnTo>
                  <a:pt x="0" y="114300"/>
                </a:lnTo>
                <a:lnTo>
                  <a:pt x="9525" y="114300"/>
                </a:lnTo>
                <a:lnTo>
                  <a:pt x="9525" y="104775"/>
                </a:lnTo>
                <a:lnTo>
                  <a:pt x="19050" y="95250"/>
                </a:lnTo>
                <a:lnTo>
                  <a:pt x="28575" y="76200"/>
                </a:lnTo>
                <a:lnTo>
                  <a:pt x="38100" y="66675"/>
                </a:lnTo>
                <a:lnTo>
                  <a:pt x="47625" y="47625"/>
                </a:lnTo>
                <a:lnTo>
                  <a:pt x="57150" y="38100"/>
                </a:lnTo>
                <a:lnTo>
                  <a:pt x="66675" y="19050"/>
                </a:lnTo>
                <a:lnTo>
                  <a:pt x="66675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28575"/>
                </a:lnTo>
                <a:lnTo>
                  <a:pt x="66675" y="47625"/>
                </a:lnTo>
                <a:lnTo>
                  <a:pt x="57150" y="76200"/>
                </a:lnTo>
                <a:lnTo>
                  <a:pt x="47625" y="114300"/>
                </a:lnTo>
                <a:lnTo>
                  <a:pt x="38100" y="142875"/>
                </a:lnTo>
                <a:lnTo>
                  <a:pt x="28575" y="180975"/>
                </a:lnTo>
                <a:lnTo>
                  <a:pt x="19050" y="209550"/>
                </a:lnTo>
                <a:lnTo>
                  <a:pt x="9525" y="238125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11563350" y="2505075"/>
            <a:ext cx="142876" cy="647701"/>
          </a:xfrm>
          <a:custGeom>
            <a:avLst/>
            <a:gdLst/>
            <a:ahLst/>
            <a:cxnLst/>
            <a:rect l="0" t="0" r="0" b="0"/>
            <a:pathLst>
              <a:path w="142876" h="6477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38100"/>
                </a:lnTo>
                <a:lnTo>
                  <a:pt x="47625" y="57150"/>
                </a:lnTo>
                <a:lnTo>
                  <a:pt x="57150" y="85725"/>
                </a:lnTo>
                <a:lnTo>
                  <a:pt x="76200" y="114300"/>
                </a:lnTo>
                <a:lnTo>
                  <a:pt x="95250" y="142875"/>
                </a:lnTo>
                <a:lnTo>
                  <a:pt x="104775" y="180975"/>
                </a:lnTo>
                <a:lnTo>
                  <a:pt x="123825" y="219075"/>
                </a:lnTo>
                <a:lnTo>
                  <a:pt x="133350" y="266700"/>
                </a:lnTo>
                <a:lnTo>
                  <a:pt x="142875" y="304800"/>
                </a:lnTo>
                <a:lnTo>
                  <a:pt x="133350" y="352425"/>
                </a:lnTo>
                <a:lnTo>
                  <a:pt x="133350" y="400050"/>
                </a:lnTo>
                <a:lnTo>
                  <a:pt x="114300" y="447675"/>
                </a:lnTo>
                <a:lnTo>
                  <a:pt x="95250" y="495300"/>
                </a:lnTo>
                <a:lnTo>
                  <a:pt x="76200" y="533400"/>
                </a:lnTo>
                <a:lnTo>
                  <a:pt x="57150" y="581025"/>
                </a:lnTo>
                <a:lnTo>
                  <a:pt x="28575" y="609600"/>
                </a:lnTo>
                <a:lnTo>
                  <a:pt x="9525" y="638175"/>
                </a:lnTo>
                <a:lnTo>
                  <a:pt x="0" y="647700"/>
                </a:lnTo>
                <a:lnTo>
                  <a:pt x="0" y="647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11763375" y="235267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9050" y="0"/>
                </a:lnTo>
                <a:lnTo>
                  <a:pt x="47625" y="0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>
            <a:off x="11820525" y="2486025"/>
            <a:ext cx="104776" cy="19051"/>
          </a:xfrm>
          <a:custGeom>
            <a:avLst/>
            <a:gdLst/>
            <a:ahLst/>
            <a:cxnLst/>
            <a:rect l="0" t="0" r="0" b="0"/>
            <a:pathLst>
              <a:path w="10477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9050" y="9525"/>
                </a:lnTo>
                <a:lnTo>
                  <a:pt x="38100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047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олилиния 138"/>
          <p:cNvSpPr/>
          <p:nvPr/>
        </p:nvSpPr>
        <p:spPr>
          <a:xfrm>
            <a:off x="8953500" y="3781425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олилиния 139"/>
          <p:cNvSpPr/>
          <p:nvPr/>
        </p:nvSpPr>
        <p:spPr>
          <a:xfrm>
            <a:off x="8991600" y="3933825"/>
            <a:ext cx="104776" cy="19051"/>
          </a:xfrm>
          <a:custGeom>
            <a:avLst/>
            <a:gdLst/>
            <a:ahLst/>
            <a:cxnLst/>
            <a:rect l="0" t="0" r="0" b="0"/>
            <a:pathLst>
              <a:path w="1047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олилиния 140"/>
          <p:cNvSpPr/>
          <p:nvPr/>
        </p:nvSpPr>
        <p:spPr>
          <a:xfrm>
            <a:off x="10115550" y="1704975"/>
            <a:ext cx="257176" cy="542926"/>
          </a:xfrm>
          <a:custGeom>
            <a:avLst/>
            <a:gdLst/>
            <a:ahLst/>
            <a:cxnLst/>
            <a:rect l="0" t="0" r="0" b="0"/>
            <a:pathLst>
              <a:path w="257176" h="5429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38100"/>
                </a:lnTo>
                <a:lnTo>
                  <a:pt x="38100" y="66675"/>
                </a:lnTo>
                <a:lnTo>
                  <a:pt x="47625" y="95250"/>
                </a:lnTo>
                <a:lnTo>
                  <a:pt x="66675" y="123825"/>
                </a:lnTo>
                <a:lnTo>
                  <a:pt x="85725" y="161925"/>
                </a:lnTo>
                <a:lnTo>
                  <a:pt x="95250" y="209550"/>
                </a:lnTo>
                <a:lnTo>
                  <a:pt x="114300" y="247650"/>
                </a:lnTo>
                <a:lnTo>
                  <a:pt x="133350" y="285750"/>
                </a:lnTo>
                <a:lnTo>
                  <a:pt x="152400" y="323850"/>
                </a:lnTo>
                <a:lnTo>
                  <a:pt x="171450" y="361950"/>
                </a:lnTo>
                <a:lnTo>
                  <a:pt x="180975" y="400050"/>
                </a:lnTo>
                <a:lnTo>
                  <a:pt x="200025" y="428625"/>
                </a:lnTo>
                <a:lnTo>
                  <a:pt x="209550" y="457200"/>
                </a:lnTo>
                <a:lnTo>
                  <a:pt x="219075" y="476250"/>
                </a:lnTo>
                <a:lnTo>
                  <a:pt x="228600" y="495300"/>
                </a:lnTo>
                <a:lnTo>
                  <a:pt x="238125" y="514350"/>
                </a:lnTo>
                <a:lnTo>
                  <a:pt x="247650" y="533400"/>
                </a:lnTo>
                <a:lnTo>
                  <a:pt x="257175" y="542925"/>
                </a:lnTo>
                <a:lnTo>
                  <a:pt x="257175" y="542925"/>
                </a:lnTo>
                <a:lnTo>
                  <a:pt x="257175" y="542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10191750" y="2428875"/>
            <a:ext cx="257176" cy="466726"/>
          </a:xfrm>
          <a:custGeom>
            <a:avLst/>
            <a:gdLst/>
            <a:ahLst/>
            <a:cxnLst/>
            <a:rect l="0" t="0" r="0" b="0"/>
            <a:pathLst>
              <a:path w="257176" h="466726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28575" y="66675"/>
                </a:lnTo>
                <a:lnTo>
                  <a:pt x="47625" y="95250"/>
                </a:lnTo>
                <a:lnTo>
                  <a:pt x="57150" y="123825"/>
                </a:lnTo>
                <a:lnTo>
                  <a:pt x="85725" y="152400"/>
                </a:lnTo>
                <a:lnTo>
                  <a:pt x="104775" y="190500"/>
                </a:lnTo>
                <a:lnTo>
                  <a:pt x="123825" y="219075"/>
                </a:lnTo>
                <a:lnTo>
                  <a:pt x="142875" y="247650"/>
                </a:lnTo>
                <a:lnTo>
                  <a:pt x="161925" y="276225"/>
                </a:lnTo>
                <a:lnTo>
                  <a:pt x="180975" y="304800"/>
                </a:lnTo>
                <a:lnTo>
                  <a:pt x="190500" y="323850"/>
                </a:lnTo>
                <a:lnTo>
                  <a:pt x="200025" y="352425"/>
                </a:lnTo>
                <a:lnTo>
                  <a:pt x="219075" y="371475"/>
                </a:lnTo>
                <a:lnTo>
                  <a:pt x="228600" y="390525"/>
                </a:lnTo>
                <a:lnTo>
                  <a:pt x="238125" y="409575"/>
                </a:lnTo>
                <a:lnTo>
                  <a:pt x="238125" y="419100"/>
                </a:lnTo>
                <a:lnTo>
                  <a:pt x="247650" y="438150"/>
                </a:lnTo>
                <a:lnTo>
                  <a:pt x="257175" y="447675"/>
                </a:lnTo>
                <a:lnTo>
                  <a:pt x="257175" y="457200"/>
                </a:lnTo>
                <a:lnTo>
                  <a:pt x="257175" y="466725"/>
                </a:lnTo>
                <a:lnTo>
                  <a:pt x="257175" y="466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олилиния 142"/>
          <p:cNvSpPr/>
          <p:nvPr/>
        </p:nvSpPr>
        <p:spPr>
          <a:xfrm>
            <a:off x="4181475" y="2400300"/>
            <a:ext cx="3752851" cy="1457326"/>
          </a:xfrm>
          <a:custGeom>
            <a:avLst/>
            <a:gdLst/>
            <a:ahLst/>
            <a:cxnLst/>
            <a:rect l="0" t="0" r="0" b="0"/>
            <a:pathLst>
              <a:path w="3752851" h="1457326">
                <a:moveTo>
                  <a:pt x="314325" y="257175"/>
                </a:moveTo>
                <a:lnTo>
                  <a:pt x="304800" y="257175"/>
                </a:lnTo>
                <a:lnTo>
                  <a:pt x="295275" y="266700"/>
                </a:lnTo>
                <a:lnTo>
                  <a:pt x="276225" y="276225"/>
                </a:lnTo>
                <a:lnTo>
                  <a:pt x="247650" y="295275"/>
                </a:lnTo>
                <a:lnTo>
                  <a:pt x="228600" y="314325"/>
                </a:lnTo>
                <a:lnTo>
                  <a:pt x="200025" y="333375"/>
                </a:lnTo>
                <a:lnTo>
                  <a:pt x="180975" y="361950"/>
                </a:lnTo>
                <a:lnTo>
                  <a:pt x="161925" y="390525"/>
                </a:lnTo>
                <a:lnTo>
                  <a:pt x="133350" y="419100"/>
                </a:lnTo>
                <a:lnTo>
                  <a:pt x="114300" y="457200"/>
                </a:lnTo>
                <a:lnTo>
                  <a:pt x="95250" y="476250"/>
                </a:lnTo>
                <a:lnTo>
                  <a:pt x="76200" y="514350"/>
                </a:lnTo>
                <a:lnTo>
                  <a:pt x="57150" y="542925"/>
                </a:lnTo>
                <a:lnTo>
                  <a:pt x="47625" y="571500"/>
                </a:lnTo>
                <a:lnTo>
                  <a:pt x="38100" y="609600"/>
                </a:lnTo>
                <a:lnTo>
                  <a:pt x="19050" y="638175"/>
                </a:lnTo>
                <a:lnTo>
                  <a:pt x="9525" y="676275"/>
                </a:lnTo>
                <a:lnTo>
                  <a:pt x="9525" y="714375"/>
                </a:lnTo>
                <a:lnTo>
                  <a:pt x="0" y="742950"/>
                </a:lnTo>
                <a:lnTo>
                  <a:pt x="0" y="781050"/>
                </a:lnTo>
                <a:lnTo>
                  <a:pt x="0" y="809625"/>
                </a:lnTo>
                <a:lnTo>
                  <a:pt x="0" y="838200"/>
                </a:lnTo>
                <a:lnTo>
                  <a:pt x="0" y="866775"/>
                </a:lnTo>
                <a:lnTo>
                  <a:pt x="9525" y="904875"/>
                </a:lnTo>
                <a:lnTo>
                  <a:pt x="9525" y="933450"/>
                </a:lnTo>
                <a:lnTo>
                  <a:pt x="19050" y="962025"/>
                </a:lnTo>
                <a:lnTo>
                  <a:pt x="28575" y="990600"/>
                </a:lnTo>
                <a:lnTo>
                  <a:pt x="38100" y="1019175"/>
                </a:lnTo>
                <a:lnTo>
                  <a:pt x="57150" y="1038225"/>
                </a:lnTo>
                <a:lnTo>
                  <a:pt x="66675" y="1066800"/>
                </a:lnTo>
                <a:lnTo>
                  <a:pt x="85725" y="1085850"/>
                </a:lnTo>
                <a:lnTo>
                  <a:pt x="104775" y="1114425"/>
                </a:lnTo>
                <a:lnTo>
                  <a:pt x="123825" y="1133475"/>
                </a:lnTo>
                <a:lnTo>
                  <a:pt x="142875" y="1152525"/>
                </a:lnTo>
                <a:lnTo>
                  <a:pt x="161925" y="1171575"/>
                </a:lnTo>
                <a:lnTo>
                  <a:pt x="190500" y="1200150"/>
                </a:lnTo>
                <a:lnTo>
                  <a:pt x="209550" y="1219200"/>
                </a:lnTo>
                <a:lnTo>
                  <a:pt x="238125" y="1238250"/>
                </a:lnTo>
                <a:lnTo>
                  <a:pt x="266700" y="1257300"/>
                </a:lnTo>
                <a:lnTo>
                  <a:pt x="295275" y="1266825"/>
                </a:lnTo>
                <a:lnTo>
                  <a:pt x="323850" y="1285875"/>
                </a:lnTo>
                <a:lnTo>
                  <a:pt x="361950" y="1295400"/>
                </a:lnTo>
                <a:lnTo>
                  <a:pt x="390525" y="1314450"/>
                </a:lnTo>
                <a:lnTo>
                  <a:pt x="428625" y="1323975"/>
                </a:lnTo>
                <a:lnTo>
                  <a:pt x="457200" y="1333500"/>
                </a:lnTo>
                <a:lnTo>
                  <a:pt x="485775" y="1343025"/>
                </a:lnTo>
                <a:lnTo>
                  <a:pt x="533400" y="1352550"/>
                </a:lnTo>
                <a:lnTo>
                  <a:pt x="561975" y="1362075"/>
                </a:lnTo>
                <a:lnTo>
                  <a:pt x="600075" y="1371600"/>
                </a:lnTo>
                <a:lnTo>
                  <a:pt x="638175" y="1371600"/>
                </a:lnTo>
                <a:lnTo>
                  <a:pt x="676275" y="1381125"/>
                </a:lnTo>
                <a:lnTo>
                  <a:pt x="714375" y="1390650"/>
                </a:lnTo>
                <a:lnTo>
                  <a:pt x="752475" y="1400175"/>
                </a:lnTo>
                <a:lnTo>
                  <a:pt x="790575" y="1409700"/>
                </a:lnTo>
                <a:lnTo>
                  <a:pt x="838200" y="1409700"/>
                </a:lnTo>
                <a:lnTo>
                  <a:pt x="876300" y="1409700"/>
                </a:lnTo>
                <a:lnTo>
                  <a:pt x="923925" y="1419225"/>
                </a:lnTo>
                <a:lnTo>
                  <a:pt x="962025" y="1419225"/>
                </a:lnTo>
                <a:lnTo>
                  <a:pt x="1009650" y="1419225"/>
                </a:lnTo>
                <a:lnTo>
                  <a:pt x="1057275" y="1428750"/>
                </a:lnTo>
                <a:lnTo>
                  <a:pt x="1104900" y="1428750"/>
                </a:lnTo>
                <a:lnTo>
                  <a:pt x="1152525" y="1428750"/>
                </a:lnTo>
                <a:lnTo>
                  <a:pt x="1200150" y="1438275"/>
                </a:lnTo>
                <a:lnTo>
                  <a:pt x="1247775" y="1438275"/>
                </a:lnTo>
                <a:lnTo>
                  <a:pt x="1285875" y="1438275"/>
                </a:lnTo>
                <a:lnTo>
                  <a:pt x="1343025" y="1447800"/>
                </a:lnTo>
                <a:lnTo>
                  <a:pt x="1390650" y="1447800"/>
                </a:lnTo>
                <a:lnTo>
                  <a:pt x="1438275" y="1447800"/>
                </a:lnTo>
                <a:lnTo>
                  <a:pt x="1495425" y="1447800"/>
                </a:lnTo>
                <a:lnTo>
                  <a:pt x="1543050" y="1447800"/>
                </a:lnTo>
                <a:lnTo>
                  <a:pt x="1590675" y="1447800"/>
                </a:lnTo>
                <a:lnTo>
                  <a:pt x="1647825" y="1447800"/>
                </a:lnTo>
                <a:lnTo>
                  <a:pt x="1695450" y="1457325"/>
                </a:lnTo>
                <a:lnTo>
                  <a:pt x="1743075" y="1457325"/>
                </a:lnTo>
                <a:lnTo>
                  <a:pt x="1790700" y="1457325"/>
                </a:lnTo>
                <a:lnTo>
                  <a:pt x="1847850" y="1457325"/>
                </a:lnTo>
                <a:lnTo>
                  <a:pt x="1895475" y="1457325"/>
                </a:lnTo>
                <a:lnTo>
                  <a:pt x="1943100" y="1457325"/>
                </a:lnTo>
                <a:lnTo>
                  <a:pt x="1990725" y="1457325"/>
                </a:lnTo>
                <a:lnTo>
                  <a:pt x="2038350" y="1457325"/>
                </a:lnTo>
                <a:lnTo>
                  <a:pt x="2095500" y="1457325"/>
                </a:lnTo>
                <a:lnTo>
                  <a:pt x="2143125" y="1457325"/>
                </a:lnTo>
                <a:lnTo>
                  <a:pt x="2190750" y="1457325"/>
                </a:lnTo>
                <a:lnTo>
                  <a:pt x="2238375" y="1457325"/>
                </a:lnTo>
                <a:lnTo>
                  <a:pt x="2276475" y="1457325"/>
                </a:lnTo>
                <a:lnTo>
                  <a:pt x="2324100" y="1457325"/>
                </a:lnTo>
                <a:lnTo>
                  <a:pt x="2381250" y="1457325"/>
                </a:lnTo>
                <a:lnTo>
                  <a:pt x="2428875" y="1447800"/>
                </a:lnTo>
                <a:lnTo>
                  <a:pt x="2476500" y="1447800"/>
                </a:lnTo>
                <a:lnTo>
                  <a:pt x="2514600" y="1447800"/>
                </a:lnTo>
                <a:lnTo>
                  <a:pt x="2562225" y="1438275"/>
                </a:lnTo>
                <a:lnTo>
                  <a:pt x="2609850" y="1428750"/>
                </a:lnTo>
                <a:lnTo>
                  <a:pt x="2657475" y="1428750"/>
                </a:lnTo>
                <a:lnTo>
                  <a:pt x="2705100" y="1419225"/>
                </a:lnTo>
                <a:lnTo>
                  <a:pt x="2752725" y="1409700"/>
                </a:lnTo>
                <a:lnTo>
                  <a:pt x="2800350" y="1400175"/>
                </a:lnTo>
                <a:lnTo>
                  <a:pt x="2847975" y="1400175"/>
                </a:lnTo>
                <a:lnTo>
                  <a:pt x="2895600" y="1390650"/>
                </a:lnTo>
                <a:lnTo>
                  <a:pt x="2943225" y="1381125"/>
                </a:lnTo>
                <a:lnTo>
                  <a:pt x="2990850" y="1362075"/>
                </a:lnTo>
                <a:lnTo>
                  <a:pt x="3028950" y="1352550"/>
                </a:lnTo>
                <a:lnTo>
                  <a:pt x="3076575" y="1343025"/>
                </a:lnTo>
                <a:lnTo>
                  <a:pt x="3124200" y="1333500"/>
                </a:lnTo>
                <a:lnTo>
                  <a:pt x="3162300" y="1323975"/>
                </a:lnTo>
                <a:lnTo>
                  <a:pt x="3209925" y="1304925"/>
                </a:lnTo>
                <a:lnTo>
                  <a:pt x="3248025" y="1295400"/>
                </a:lnTo>
                <a:lnTo>
                  <a:pt x="3295650" y="1276350"/>
                </a:lnTo>
                <a:lnTo>
                  <a:pt x="3343275" y="1266825"/>
                </a:lnTo>
                <a:lnTo>
                  <a:pt x="3381375" y="1247775"/>
                </a:lnTo>
                <a:lnTo>
                  <a:pt x="3419475" y="1238250"/>
                </a:lnTo>
                <a:lnTo>
                  <a:pt x="3457575" y="1219200"/>
                </a:lnTo>
                <a:lnTo>
                  <a:pt x="3486150" y="1200150"/>
                </a:lnTo>
                <a:lnTo>
                  <a:pt x="3524250" y="1171575"/>
                </a:lnTo>
                <a:lnTo>
                  <a:pt x="3552825" y="1152525"/>
                </a:lnTo>
                <a:lnTo>
                  <a:pt x="3581400" y="1133475"/>
                </a:lnTo>
                <a:lnTo>
                  <a:pt x="3609975" y="1114425"/>
                </a:lnTo>
                <a:lnTo>
                  <a:pt x="3629025" y="1095375"/>
                </a:lnTo>
                <a:lnTo>
                  <a:pt x="3657600" y="1066800"/>
                </a:lnTo>
                <a:lnTo>
                  <a:pt x="3676650" y="1038225"/>
                </a:lnTo>
                <a:lnTo>
                  <a:pt x="3695700" y="1019175"/>
                </a:lnTo>
                <a:lnTo>
                  <a:pt x="3705225" y="990600"/>
                </a:lnTo>
                <a:lnTo>
                  <a:pt x="3724275" y="962025"/>
                </a:lnTo>
                <a:lnTo>
                  <a:pt x="3724275" y="942975"/>
                </a:lnTo>
                <a:lnTo>
                  <a:pt x="3733800" y="914400"/>
                </a:lnTo>
                <a:lnTo>
                  <a:pt x="3743325" y="895350"/>
                </a:lnTo>
                <a:lnTo>
                  <a:pt x="3743325" y="866775"/>
                </a:lnTo>
                <a:lnTo>
                  <a:pt x="3752850" y="838200"/>
                </a:lnTo>
                <a:lnTo>
                  <a:pt x="3752850" y="809625"/>
                </a:lnTo>
                <a:lnTo>
                  <a:pt x="3743325" y="790575"/>
                </a:lnTo>
                <a:lnTo>
                  <a:pt x="3743325" y="762000"/>
                </a:lnTo>
                <a:lnTo>
                  <a:pt x="3733800" y="733425"/>
                </a:lnTo>
                <a:lnTo>
                  <a:pt x="3733800" y="714375"/>
                </a:lnTo>
                <a:lnTo>
                  <a:pt x="3724275" y="685800"/>
                </a:lnTo>
                <a:lnTo>
                  <a:pt x="3714750" y="657225"/>
                </a:lnTo>
                <a:lnTo>
                  <a:pt x="3695700" y="638175"/>
                </a:lnTo>
                <a:lnTo>
                  <a:pt x="3686175" y="609600"/>
                </a:lnTo>
                <a:lnTo>
                  <a:pt x="3667125" y="590550"/>
                </a:lnTo>
                <a:lnTo>
                  <a:pt x="3648075" y="561975"/>
                </a:lnTo>
                <a:lnTo>
                  <a:pt x="3629025" y="542925"/>
                </a:lnTo>
                <a:lnTo>
                  <a:pt x="3609975" y="523875"/>
                </a:lnTo>
                <a:lnTo>
                  <a:pt x="3590925" y="495300"/>
                </a:lnTo>
                <a:lnTo>
                  <a:pt x="3562350" y="476250"/>
                </a:lnTo>
                <a:lnTo>
                  <a:pt x="3533775" y="457200"/>
                </a:lnTo>
                <a:lnTo>
                  <a:pt x="3514725" y="438150"/>
                </a:lnTo>
                <a:lnTo>
                  <a:pt x="3476625" y="409575"/>
                </a:lnTo>
                <a:lnTo>
                  <a:pt x="3448050" y="390525"/>
                </a:lnTo>
                <a:lnTo>
                  <a:pt x="3409950" y="371475"/>
                </a:lnTo>
                <a:lnTo>
                  <a:pt x="3381375" y="352425"/>
                </a:lnTo>
                <a:lnTo>
                  <a:pt x="3343275" y="333375"/>
                </a:lnTo>
                <a:lnTo>
                  <a:pt x="3305175" y="314325"/>
                </a:lnTo>
                <a:lnTo>
                  <a:pt x="3276600" y="304800"/>
                </a:lnTo>
                <a:lnTo>
                  <a:pt x="3238500" y="285750"/>
                </a:lnTo>
                <a:lnTo>
                  <a:pt x="3200400" y="266700"/>
                </a:lnTo>
                <a:lnTo>
                  <a:pt x="3152775" y="247650"/>
                </a:lnTo>
                <a:lnTo>
                  <a:pt x="3114675" y="228600"/>
                </a:lnTo>
                <a:lnTo>
                  <a:pt x="3067050" y="219075"/>
                </a:lnTo>
                <a:lnTo>
                  <a:pt x="3028950" y="200025"/>
                </a:lnTo>
                <a:lnTo>
                  <a:pt x="2981325" y="190500"/>
                </a:lnTo>
                <a:lnTo>
                  <a:pt x="2943225" y="171450"/>
                </a:lnTo>
                <a:lnTo>
                  <a:pt x="2895600" y="161925"/>
                </a:lnTo>
                <a:lnTo>
                  <a:pt x="2847975" y="152400"/>
                </a:lnTo>
                <a:lnTo>
                  <a:pt x="2800350" y="142875"/>
                </a:lnTo>
                <a:lnTo>
                  <a:pt x="2752725" y="123825"/>
                </a:lnTo>
                <a:lnTo>
                  <a:pt x="2695575" y="114300"/>
                </a:lnTo>
                <a:lnTo>
                  <a:pt x="2647950" y="104775"/>
                </a:lnTo>
                <a:lnTo>
                  <a:pt x="2600325" y="95250"/>
                </a:lnTo>
                <a:lnTo>
                  <a:pt x="2552700" y="85725"/>
                </a:lnTo>
                <a:lnTo>
                  <a:pt x="2495550" y="76200"/>
                </a:lnTo>
                <a:lnTo>
                  <a:pt x="2438400" y="66675"/>
                </a:lnTo>
                <a:lnTo>
                  <a:pt x="2390775" y="57150"/>
                </a:lnTo>
                <a:lnTo>
                  <a:pt x="2333625" y="47625"/>
                </a:lnTo>
                <a:lnTo>
                  <a:pt x="2276475" y="38100"/>
                </a:lnTo>
                <a:lnTo>
                  <a:pt x="2219325" y="38100"/>
                </a:lnTo>
                <a:lnTo>
                  <a:pt x="2171700" y="28575"/>
                </a:lnTo>
                <a:lnTo>
                  <a:pt x="2114550" y="19050"/>
                </a:lnTo>
                <a:lnTo>
                  <a:pt x="2057400" y="19050"/>
                </a:lnTo>
                <a:lnTo>
                  <a:pt x="2000250" y="19050"/>
                </a:lnTo>
                <a:lnTo>
                  <a:pt x="1943100" y="9525"/>
                </a:lnTo>
                <a:lnTo>
                  <a:pt x="1895475" y="9525"/>
                </a:lnTo>
                <a:lnTo>
                  <a:pt x="1828800" y="9525"/>
                </a:lnTo>
                <a:lnTo>
                  <a:pt x="1771650" y="0"/>
                </a:lnTo>
                <a:lnTo>
                  <a:pt x="1714500" y="0"/>
                </a:lnTo>
                <a:lnTo>
                  <a:pt x="1657350" y="0"/>
                </a:lnTo>
                <a:lnTo>
                  <a:pt x="1600200" y="9525"/>
                </a:lnTo>
                <a:lnTo>
                  <a:pt x="1552575" y="9525"/>
                </a:lnTo>
                <a:lnTo>
                  <a:pt x="1495425" y="9525"/>
                </a:lnTo>
                <a:lnTo>
                  <a:pt x="1438275" y="19050"/>
                </a:lnTo>
                <a:lnTo>
                  <a:pt x="1381125" y="19050"/>
                </a:lnTo>
                <a:lnTo>
                  <a:pt x="1323975" y="28575"/>
                </a:lnTo>
                <a:lnTo>
                  <a:pt x="1276350" y="28575"/>
                </a:lnTo>
                <a:lnTo>
                  <a:pt x="1219200" y="38100"/>
                </a:lnTo>
                <a:lnTo>
                  <a:pt x="1162050" y="47625"/>
                </a:lnTo>
                <a:lnTo>
                  <a:pt x="1104900" y="57150"/>
                </a:lnTo>
                <a:lnTo>
                  <a:pt x="1057275" y="66675"/>
                </a:lnTo>
                <a:lnTo>
                  <a:pt x="1000125" y="76200"/>
                </a:lnTo>
                <a:lnTo>
                  <a:pt x="952500" y="85725"/>
                </a:lnTo>
                <a:lnTo>
                  <a:pt x="895350" y="95250"/>
                </a:lnTo>
                <a:lnTo>
                  <a:pt x="847725" y="104775"/>
                </a:lnTo>
                <a:lnTo>
                  <a:pt x="790575" y="123825"/>
                </a:lnTo>
                <a:lnTo>
                  <a:pt x="742950" y="133350"/>
                </a:lnTo>
                <a:lnTo>
                  <a:pt x="685800" y="152400"/>
                </a:lnTo>
                <a:lnTo>
                  <a:pt x="638175" y="171450"/>
                </a:lnTo>
                <a:lnTo>
                  <a:pt x="590550" y="190500"/>
                </a:lnTo>
                <a:lnTo>
                  <a:pt x="533400" y="209550"/>
                </a:lnTo>
                <a:lnTo>
                  <a:pt x="485775" y="228600"/>
                </a:lnTo>
                <a:lnTo>
                  <a:pt x="428625" y="257175"/>
                </a:lnTo>
                <a:lnTo>
                  <a:pt x="361950" y="285750"/>
                </a:lnTo>
                <a:lnTo>
                  <a:pt x="304800" y="323850"/>
                </a:lnTo>
                <a:lnTo>
                  <a:pt x="238125" y="371475"/>
                </a:lnTo>
                <a:lnTo>
                  <a:pt x="190500" y="400050"/>
                </a:lnTo>
                <a:lnTo>
                  <a:pt x="152400" y="428625"/>
                </a:lnTo>
                <a:lnTo>
                  <a:pt x="15240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олилиния 143"/>
          <p:cNvSpPr/>
          <p:nvPr/>
        </p:nvSpPr>
        <p:spPr>
          <a:xfrm>
            <a:off x="9267825" y="3619500"/>
            <a:ext cx="200026" cy="504826"/>
          </a:xfrm>
          <a:custGeom>
            <a:avLst/>
            <a:gdLst/>
            <a:ahLst/>
            <a:cxnLst/>
            <a:rect l="0" t="0" r="0" b="0"/>
            <a:pathLst>
              <a:path w="200026" h="504826">
                <a:moveTo>
                  <a:pt x="76200" y="266700"/>
                </a:moveTo>
                <a:lnTo>
                  <a:pt x="76200" y="266700"/>
                </a:lnTo>
                <a:lnTo>
                  <a:pt x="76200" y="257175"/>
                </a:lnTo>
                <a:lnTo>
                  <a:pt x="76200" y="257175"/>
                </a:lnTo>
                <a:lnTo>
                  <a:pt x="76200" y="247650"/>
                </a:lnTo>
                <a:lnTo>
                  <a:pt x="85725" y="238125"/>
                </a:lnTo>
                <a:lnTo>
                  <a:pt x="85725" y="219075"/>
                </a:lnTo>
                <a:lnTo>
                  <a:pt x="95250" y="200025"/>
                </a:lnTo>
                <a:lnTo>
                  <a:pt x="104775" y="190500"/>
                </a:lnTo>
                <a:lnTo>
                  <a:pt x="114300" y="171450"/>
                </a:lnTo>
                <a:lnTo>
                  <a:pt x="123825" y="142875"/>
                </a:lnTo>
                <a:lnTo>
                  <a:pt x="133350" y="123825"/>
                </a:lnTo>
                <a:lnTo>
                  <a:pt x="152400" y="104775"/>
                </a:lnTo>
                <a:lnTo>
                  <a:pt x="161925" y="85725"/>
                </a:lnTo>
                <a:lnTo>
                  <a:pt x="171450" y="66675"/>
                </a:lnTo>
                <a:lnTo>
                  <a:pt x="171450" y="47625"/>
                </a:lnTo>
                <a:lnTo>
                  <a:pt x="190500" y="28575"/>
                </a:lnTo>
                <a:lnTo>
                  <a:pt x="190500" y="19050"/>
                </a:lnTo>
                <a:lnTo>
                  <a:pt x="190500" y="9525"/>
                </a:lnTo>
                <a:lnTo>
                  <a:pt x="200025" y="9525"/>
                </a:lnTo>
                <a:lnTo>
                  <a:pt x="200025" y="0"/>
                </a:lnTo>
                <a:lnTo>
                  <a:pt x="190500" y="0"/>
                </a:lnTo>
                <a:lnTo>
                  <a:pt x="190500" y="9525"/>
                </a:lnTo>
                <a:lnTo>
                  <a:pt x="190500" y="9525"/>
                </a:lnTo>
                <a:lnTo>
                  <a:pt x="180975" y="19050"/>
                </a:lnTo>
                <a:lnTo>
                  <a:pt x="180975" y="38100"/>
                </a:lnTo>
                <a:lnTo>
                  <a:pt x="171450" y="47625"/>
                </a:lnTo>
                <a:lnTo>
                  <a:pt x="171450" y="66675"/>
                </a:lnTo>
                <a:lnTo>
                  <a:pt x="161925" y="95250"/>
                </a:lnTo>
                <a:lnTo>
                  <a:pt x="161925" y="114300"/>
                </a:lnTo>
                <a:lnTo>
                  <a:pt x="161925" y="142875"/>
                </a:lnTo>
                <a:lnTo>
                  <a:pt x="161925" y="171450"/>
                </a:lnTo>
                <a:lnTo>
                  <a:pt x="152400" y="200025"/>
                </a:lnTo>
                <a:lnTo>
                  <a:pt x="152400" y="228600"/>
                </a:lnTo>
                <a:lnTo>
                  <a:pt x="152400" y="257175"/>
                </a:lnTo>
                <a:lnTo>
                  <a:pt x="152400" y="285750"/>
                </a:lnTo>
                <a:lnTo>
                  <a:pt x="152400" y="314325"/>
                </a:lnTo>
                <a:lnTo>
                  <a:pt x="152400" y="342900"/>
                </a:lnTo>
                <a:lnTo>
                  <a:pt x="142875" y="361950"/>
                </a:lnTo>
                <a:lnTo>
                  <a:pt x="142875" y="381000"/>
                </a:lnTo>
                <a:lnTo>
                  <a:pt x="142875" y="400050"/>
                </a:lnTo>
                <a:lnTo>
                  <a:pt x="142875" y="419100"/>
                </a:lnTo>
                <a:lnTo>
                  <a:pt x="133350" y="438150"/>
                </a:lnTo>
                <a:lnTo>
                  <a:pt x="133350" y="447675"/>
                </a:lnTo>
                <a:lnTo>
                  <a:pt x="123825" y="457200"/>
                </a:lnTo>
                <a:lnTo>
                  <a:pt x="123825" y="457200"/>
                </a:lnTo>
                <a:lnTo>
                  <a:pt x="114300" y="466725"/>
                </a:lnTo>
                <a:lnTo>
                  <a:pt x="95250" y="476250"/>
                </a:lnTo>
                <a:lnTo>
                  <a:pt x="76200" y="476250"/>
                </a:lnTo>
                <a:lnTo>
                  <a:pt x="66675" y="485775"/>
                </a:lnTo>
                <a:lnTo>
                  <a:pt x="47625" y="495300"/>
                </a:lnTo>
                <a:lnTo>
                  <a:pt x="28575" y="495300"/>
                </a:lnTo>
                <a:lnTo>
                  <a:pt x="19050" y="504825"/>
                </a:lnTo>
                <a:lnTo>
                  <a:pt x="9525" y="504825"/>
                </a:lnTo>
                <a:lnTo>
                  <a:pt x="0" y="504825"/>
                </a:lnTo>
                <a:lnTo>
                  <a:pt x="0" y="504825"/>
                </a:lnTo>
                <a:lnTo>
                  <a:pt x="0" y="504825"/>
                </a:lnTo>
                <a:lnTo>
                  <a:pt x="0" y="504825"/>
                </a:lnTo>
                <a:lnTo>
                  <a:pt x="9525" y="504825"/>
                </a:lnTo>
                <a:lnTo>
                  <a:pt x="19050" y="495300"/>
                </a:lnTo>
                <a:lnTo>
                  <a:pt x="28575" y="495300"/>
                </a:lnTo>
                <a:lnTo>
                  <a:pt x="47625" y="495300"/>
                </a:lnTo>
                <a:lnTo>
                  <a:pt x="66675" y="495300"/>
                </a:lnTo>
                <a:lnTo>
                  <a:pt x="76200" y="495300"/>
                </a:lnTo>
                <a:lnTo>
                  <a:pt x="104775" y="495300"/>
                </a:lnTo>
                <a:lnTo>
                  <a:pt x="114300" y="485775"/>
                </a:lnTo>
                <a:lnTo>
                  <a:pt x="133350" y="485775"/>
                </a:lnTo>
                <a:lnTo>
                  <a:pt x="152400" y="485775"/>
                </a:lnTo>
                <a:lnTo>
                  <a:pt x="161925" y="485775"/>
                </a:lnTo>
                <a:lnTo>
                  <a:pt x="161925" y="485775"/>
                </a:lnTo>
                <a:lnTo>
                  <a:pt x="161925" y="485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олилиния 144"/>
          <p:cNvSpPr/>
          <p:nvPr/>
        </p:nvSpPr>
        <p:spPr>
          <a:xfrm>
            <a:off x="9620250" y="3790950"/>
            <a:ext cx="209551" cy="19051"/>
          </a:xfrm>
          <a:custGeom>
            <a:avLst/>
            <a:gdLst/>
            <a:ahLst/>
            <a:cxnLst/>
            <a:rect l="0" t="0" r="0" b="0"/>
            <a:pathLst>
              <a:path w="2095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10086975" y="3381375"/>
            <a:ext cx="47626" cy="333376"/>
          </a:xfrm>
          <a:custGeom>
            <a:avLst/>
            <a:gdLst/>
            <a:ahLst/>
            <a:cxnLst/>
            <a:rect l="0" t="0" r="0" b="0"/>
            <a:pathLst>
              <a:path w="47626" h="33337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14300"/>
                </a:lnTo>
                <a:lnTo>
                  <a:pt x="19050" y="142875"/>
                </a:lnTo>
                <a:lnTo>
                  <a:pt x="19050" y="171450"/>
                </a:lnTo>
                <a:lnTo>
                  <a:pt x="19050" y="200025"/>
                </a:lnTo>
                <a:lnTo>
                  <a:pt x="9525" y="219075"/>
                </a:lnTo>
                <a:lnTo>
                  <a:pt x="9525" y="247650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314325"/>
                </a:lnTo>
                <a:lnTo>
                  <a:pt x="9525" y="323850"/>
                </a:lnTo>
                <a:lnTo>
                  <a:pt x="0" y="323850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олилиния 146"/>
          <p:cNvSpPr/>
          <p:nvPr/>
        </p:nvSpPr>
        <p:spPr>
          <a:xfrm>
            <a:off x="9982200" y="3343275"/>
            <a:ext cx="209551" cy="19051"/>
          </a:xfrm>
          <a:custGeom>
            <a:avLst/>
            <a:gdLst/>
            <a:ahLst/>
            <a:cxnLst/>
            <a:rect l="0" t="0" r="0" b="0"/>
            <a:pathLst>
              <a:path w="209551" h="19051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>
            <a:off x="10220325" y="3514725"/>
            <a:ext cx="133351" cy="247651"/>
          </a:xfrm>
          <a:custGeom>
            <a:avLst/>
            <a:gdLst/>
            <a:ahLst/>
            <a:cxnLst/>
            <a:rect l="0" t="0" r="0" b="0"/>
            <a:pathLst>
              <a:path w="133351" h="247651">
                <a:moveTo>
                  <a:pt x="19050" y="28575"/>
                </a:moveTo>
                <a:lnTo>
                  <a:pt x="19050" y="28575"/>
                </a:lnTo>
                <a:lnTo>
                  <a:pt x="19050" y="28575"/>
                </a:lnTo>
                <a:lnTo>
                  <a:pt x="19050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47625"/>
                </a:lnTo>
                <a:lnTo>
                  <a:pt x="85725" y="66675"/>
                </a:lnTo>
                <a:lnTo>
                  <a:pt x="76200" y="76200"/>
                </a:lnTo>
                <a:lnTo>
                  <a:pt x="66675" y="85725"/>
                </a:lnTo>
                <a:lnTo>
                  <a:pt x="57150" y="95250"/>
                </a:lnTo>
                <a:lnTo>
                  <a:pt x="47625" y="104775"/>
                </a:lnTo>
                <a:lnTo>
                  <a:pt x="38100" y="114300"/>
                </a:lnTo>
                <a:lnTo>
                  <a:pt x="28575" y="114300"/>
                </a:lnTo>
                <a:lnTo>
                  <a:pt x="19050" y="114300"/>
                </a:lnTo>
                <a:lnTo>
                  <a:pt x="19050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9525" y="104775"/>
                </a:lnTo>
                <a:lnTo>
                  <a:pt x="19050" y="104775"/>
                </a:lnTo>
                <a:lnTo>
                  <a:pt x="19050" y="104775"/>
                </a:lnTo>
                <a:lnTo>
                  <a:pt x="19050" y="104775"/>
                </a:lnTo>
                <a:lnTo>
                  <a:pt x="28575" y="95250"/>
                </a:lnTo>
                <a:lnTo>
                  <a:pt x="38100" y="95250"/>
                </a:lnTo>
                <a:lnTo>
                  <a:pt x="57150" y="95250"/>
                </a:lnTo>
                <a:lnTo>
                  <a:pt x="66675" y="104775"/>
                </a:lnTo>
                <a:lnTo>
                  <a:pt x="76200" y="104775"/>
                </a:lnTo>
                <a:lnTo>
                  <a:pt x="85725" y="114300"/>
                </a:lnTo>
                <a:lnTo>
                  <a:pt x="95250" y="123825"/>
                </a:lnTo>
                <a:lnTo>
                  <a:pt x="114300" y="133350"/>
                </a:lnTo>
                <a:lnTo>
                  <a:pt x="114300" y="142875"/>
                </a:lnTo>
                <a:lnTo>
                  <a:pt x="123825" y="152400"/>
                </a:lnTo>
                <a:lnTo>
                  <a:pt x="133350" y="161925"/>
                </a:lnTo>
                <a:lnTo>
                  <a:pt x="133350" y="171450"/>
                </a:lnTo>
                <a:lnTo>
                  <a:pt x="133350" y="180975"/>
                </a:lnTo>
                <a:lnTo>
                  <a:pt x="133350" y="190500"/>
                </a:lnTo>
                <a:lnTo>
                  <a:pt x="123825" y="190500"/>
                </a:lnTo>
                <a:lnTo>
                  <a:pt x="123825" y="200025"/>
                </a:lnTo>
                <a:lnTo>
                  <a:pt x="104775" y="209550"/>
                </a:lnTo>
                <a:lnTo>
                  <a:pt x="95250" y="219075"/>
                </a:lnTo>
                <a:lnTo>
                  <a:pt x="76200" y="228600"/>
                </a:lnTo>
                <a:lnTo>
                  <a:pt x="66675" y="228600"/>
                </a:lnTo>
                <a:lnTo>
                  <a:pt x="47625" y="228600"/>
                </a:lnTo>
                <a:lnTo>
                  <a:pt x="38100" y="238125"/>
                </a:lnTo>
                <a:lnTo>
                  <a:pt x="19050" y="238125"/>
                </a:lnTo>
                <a:lnTo>
                  <a:pt x="19050" y="238125"/>
                </a:lnTo>
                <a:lnTo>
                  <a:pt x="9525" y="247650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олилиния 148"/>
          <p:cNvSpPr/>
          <p:nvPr/>
        </p:nvSpPr>
        <p:spPr>
          <a:xfrm>
            <a:off x="10487025" y="3486150"/>
            <a:ext cx="276226" cy="19051"/>
          </a:xfrm>
          <a:custGeom>
            <a:avLst/>
            <a:gdLst/>
            <a:ahLst/>
            <a:cxnLst/>
            <a:rect l="0" t="0" r="0" b="0"/>
            <a:pathLst>
              <a:path w="276226" h="19051">
                <a:moveTo>
                  <a:pt x="0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47650" y="0"/>
                </a:lnTo>
                <a:lnTo>
                  <a:pt x="266700" y="0"/>
                </a:lnTo>
                <a:lnTo>
                  <a:pt x="266700" y="0"/>
                </a:lnTo>
                <a:lnTo>
                  <a:pt x="276225" y="0"/>
                </a:lnTo>
                <a:lnTo>
                  <a:pt x="2762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олилиния 149"/>
          <p:cNvSpPr/>
          <p:nvPr/>
        </p:nvSpPr>
        <p:spPr>
          <a:xfrm>
            <a:off x="11001375" y="3181350"/>
            <a:ext cx="76201" cy="276226"/>
          </a:xfrm>
          <a:custGeom>
            <a:avLst/>
            <a:gdLst/>
            <a:ahLst/>
            <a:cxnLst/>
            <a:rect l="0" t="0" r="0" b="0"/>
            <a:pathLst>
              <a:path w="76201" h="27622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57150" y="85725"/>
                </a:lnTo>
                <a:lnTo>
                  <a:pt x="47625" y="104775"/>
                </a:lnTo>
                <a:lnTo>
                  <a:pt x="47625" y="123825"/>
                </a:lnTo>
                <a:lnTo>
                  <a:pt x="38100" y="152400"/>
                </a:lnTo>
                <a:lnTo>
                  <a:pt x="28575" y="171450"/>
                </a:lnTo>
                <a:lnTo>
                  <a:pt x="19050" y="200025"/>
                </a:lnTo>
                <a:lnTo>
                  <a:pt x="19050" y="219075"/>
                </a:lnTo>
                <a:lnTo>
                  <a:pt x="9525" y="238125"/>
                </a:lnTo>
                <a:lnTo>
                  <a:pt x="9525" y="257175"/>
                </a:lnTo>
                <a:lnTo>
                  <a:pt x="9525" y="266700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олилиния 150"/>
          <p:cNvSpPr/>
          <p:nvPr/>
        </p:nvSpPr>
        <p:spPr>
          <a:xfrm>
            <a:off x="10953750" y="3190875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олилиния 151"/>
          <p:cNvSpPr/>
          <p:nvPr/>
        </p:nvSpPr>
        <p:spPr>
          <a:xfrm>
            <a:off x="11153775" y="3295650"/>
            <a:ext cx="85726" cy="180976"/>
          </a:xfrm>
          <a:custGeom>
            <a:avLst/>
            <a:gdLst/>
            <a:ahLst/>
            <a:cxnLst/>
            <a:rect l="0" t="0" r="0" b="0"/>
            <a:pathLst>
              <a:path w="85726" h="180976">
                <a:moveTo>
                  <a:pt x="0" y="85725"/>
                </a:moveTo>
                <a:lnTo>
                  <a:pt x="0" y="85725"/>
                </a:lnTo>
                <a:lnTo>
                  <a:pt x="0" y="76200"/>
                </a:lnTo>
                <a:lnTo>
                  <a:pt x="9525" y="76200"/>
                </a:lnTo>
                <a:lnTo>
                  <a:pt x="19050" y="66675"/>
                </a:lnTo>
                <a:lnTo>
                  <a:pt x="38100" y="66675"/>
                </a:lnTo>
                <a:lnTo>
                  <a:pt x="47625" y="57150"/>
                </a:lnTo>
                <a:lnTo>
                  <a:pt x="57150" y="47625"/>
                </a:lnTo>
                <a:lnTo>
                  <a:pt x="66675" y="38100"/>
                </a:lnTo>
                <a:lnTo>
                  <a:pt x="76200" y="28575"/>
                </a:lnTo>
                <a:lnTo>
                  <a:pt x="85725" y="19050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66675" y="47625"/>
                </a:lnTo>
                <a:lnTo>
                  <a:pt x="57150" y="57150"/>
                </a:lnTo>
                <a:lnTo>
                  <a:pt x="47625" y="76200"/>
                </a:lnTo>
                <a:lnTo>
                  <a:pt x="38100" y="95250"/>
                </a:lnTo>
                <a:lnTo>
                  <a:pt x="28575" y="114300"/>
                </a:lnTo>
                <a:lnTo>
                  <a:pt x="19050" y="133350"/>
                </a:lnTo>
                <a:lnTo>
                  <a:pt x="9525" y="142875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олилиния 152"/>
          <p:cNvSpPr/>
          <p:nvPr/>
        </p:nvSpPr>
        <p:spPr>
          <a:xfrm>
            <a:off x="10896600" y="3495675"/>
            <a:ext cx="485776" cy="9526"/>
          </a:xfrm>
          <a:custGeom>
            <a:avLst/>
            <a:gdLst/>
            <a:ahLst/>
            <a:cxnLst/>
            <a:rect l="0" t="0" r="0" b="0"/>
            <a:pathLst>
              <a:path w="485776" h="9526">
                <a:moveTo>
                  <a:pt x="1905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90500" y="0"/>
                </a:lnTo>
                <a:lnTo>
                  <a:pt x="228600" y="0"/>
                </a:lnTo>
                <a:lnTo>
                  <a:pt x="257175" y="0"/>
                </a:lnTo>
                <a:lnTo>
                  <a:pt x="295275" y="0"/>
                </a:lnTo>
                <a:lnTo>
                  <a:pt x="333375" y="0"/>
                </a:lnTo>
                <a:lnTo>
                  <a:pt x="371475" y="0"/>
                </a:lnTo>
                <a:lnTo>
                  <a:pt x="400050" y="0"/>
                </a:lnTo>
                <a:lnTo>
                  <a:pt x="428625" y="0"/>
                </a:lnTo>
                <a:lnTo>
                  <a:pt x="457200" y="9525"/>
                </a:lnTo>
                <a:lnTo>
                  <a:pt x="476250" y="9525"/>
                </a:lnTo>
                <a:lnTo>
                  <a:pt x="485775" y="9525"/>
                </a:lnTo>
                <a:lnTo>
                  <a:pt x="485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олилиния 153"/>
          <p:cNvSpPr/>
          <p:nvPr/>
        </p:nvSpPr>
        <p:spPr>
          <a:xfrm>
            <a:off x="10915650" y="3590925"/>
            <a:ext cx="342901" cy="180976"/>
          </a:xfrm>
          <a:custGeom>
            <a:avLst/>
            <a:gdLst/>
            <a:ahLst/>
            <a:cxnLst/>
            <a:rect l="0" t="0" r="0" b="0"/>
            <a:pathLst>
              <a:path w="342901" h="180976">
                <a:moveTo>
                  <a:pt x="38100" y="9525"/>
                </a:moveTo>
                <a:lnTo>
                  <a:pt x="38100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47625" y="95250"/>
                </a:lnTo>
                <a:lnTo>
                  <a:pt x="38100" y="114300"/>
                </a:lnTo>
                <a:lnTo>
                  <a:pt x="38100" y="133350"/>
                </a:lnTo>
                <a:lnTo>
                  <a:pt x="28575" y="152400"/>
                </a:lnTo>
                <a:lnTo>
                  <a:pt x="19050" y="161925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0" y="142875"/>
                </a:lnTo>
                <a:lnTo>
                  <a:pt x="9525" y="123825"/>
                </a:lnTo>
                <a:lnTo>
                  <a:pt x="28575" y="104775"/>
                </a:lnTo>
                <a:lnTo>
                  <a:pt x="38100" y="85725"/>
                </a:lnTo>
                <a:lnTo>
                  <a:pt x="57150" y="66675"/>
                </a:lnTo>
                <a:lnTo>
                  <a:pt x="76200" y="47625"/>
                </a:lnTo>
                <a:lnTo>
                  <a:pt x="85725" y="28575"/>
                </a:lnTo>
                <a:lnTo>
                  <a:pt x="114300" y="19050"/>
                </a:lnTo>
                <a:lnTo>
                  <a:pt x="133350" y="9525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9525"/>
                </a:lnTo>
                <a:lnTo>
                  <a:pt x="180975" y="19050"/>
                </a:lnTo>
                <a:lnTo>
                  <a:pt x="180975" y="28575"/>
                </a:lnTo>
                <a:lnTo>
                  <a:pt x="180975" y="47625"/>
                </a:lnTo>
                <a:lnTo>
                  <a:pt x="171450" y="66675"/>
                </a:lnTo>
                <a:lnTo>
                  <a:pt x="161925" y="76200"/>
                </a:lnTo>
                <a:lnTo>
                  <a:pt x="161925" y="95250"/>
                </a:lnTo>
                <a:lnTo>
                  <a:pt x="152400" y="104775"/>
                </a:lnTo>
                <a:lnTo>
                  <a:pt x="152400" y="114300"/>
                </a:lnTo>
                <a:lnTo>
                  <a:pt x="161925" y="123825"/>
                </a:lnTo>
                <a:lnTo>
                  <a:pt x="171450" y="133350"/>
                </a:lnTo>
                <a:lnTo>
                  <a:pt x="180975" y="133350"/>
                </a:lnTo>
                <a:lnTo>
                  <a:pt x="200025" y="133350"/>
                </a:lnTo>
                <a:lnTo>
                  <a:pt x="219075" y="133350"/>
                </a:lnTo>
                <a:lnTo>
                  <a:pt x="247650" y="123825"/>
                </a:lnTo>
                <a:lnTo>
                  <a:pt x="276225" y="123825"/>
                </a:lnTo>
                <a:lnTo>
                  <a:pt x="304800" y="114300"/>
                </a:lnTo>
                <a:lnTo>
                  <a:pt x="323850" y="104775"/>
                </a:lnTo>
                <a:lnTo>
                  <a:pt x="342900" y="104775"/>
                </a:lnTo>
                <a:lnTo>
                  <a:pt x="34290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олилиния 154"/>
          <p:cNvSpPr/>
          <p:nvPr/>
        </p:nvSpPr>
        <p:spPr>
          <a:xfrm>
            <a:off x="9944100" y="3876675"/>
            <a:ext cx="1866901" cy="28576"/>
          </a:xfrm>
          <a:custGeom>
            <a:avLst/>
            <a:gdLst/>
            <a:ahLst/>
            <a:cxnLst/>
            <a:rect l="0" t="0" r="0" b="0"/>
            <a:pathLst>
              <a:path w="1866901" h="28576">
                <a:moveTo>
                  <a:pt x="9525" y="28575"/>
                </a:move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47625" y="28575"/>
                </a:lnTo>
                <a:lnTo>
                  <a:pt x="66675" y="28575"/>
                </a:lnTo>
                <a:lnTo>
                  <a:pt x="85725" y="28575"/>
                </a:lnTo>
                <a:lnTo>
                  <a:pt x="104775" y="28575"/>
                </a:lnTo>
                <a:lnTo>
                  <a:pt x="123825" y="28575"/>
                </a:lnTo>
                <a:lnTo>
                  <a:pt x="152400" y="28575"/>
                </a:lnTo>
                <a:lnTo>
                  <a:pt x="171450" y="28575"/>
                </a:lnTo>
                <a:lnTo>
                  <a:pt x="200025" y="28575"/>
                </a:lnTo>
                <a:lnTo>
                  <a:pt x="238125" y="19050"/>
                </a:lnTo>
                <a:lnTo>
                  <a:pt x="266700" y="19050"/>
                </a:lnTo>
                <a:lnTo>
                  <a:pt x="295275" y="19050"/>
                </a:lnTo>
                <a:lnTo>
                  <a:pt x="333375" y="19050"/>
                </a:lnTo>
                <a:lnTo>
                  <a:pt x="371475" y="19050"/>
                </a:lnTo>
                <a:lnTo>
                  <a:pt x="409575" y="19050"/>
                </a:lnTo>
                <a:lnTo>
                  <a:pt x="447675" y="19050"/>
                </a:lnTo>
                <a:lnTo>
                  <a:pt x="485775" y="19050"/>
                </a:lnTo>
                <a:lnTo>
                  <a:pt x="533400" y="19050"/>
                </a:lnTo>
                <a:lnTo>
                  <a:pt x="581025" y="19050"/>
                </a:lnTo>
                <a:lnTo>
                  <a:pt x="619125" y="19050"/>
                </a:lnTo>
                <a:lnTo>
                  <a:pt x="666750" y="19050"/>
                </a:lnTo>
                <a:lnTo>
                  <a:pt x="714375" y="19050"/>
                </a:lnTo>
                <a:lnTo>
                  <a:pt x="771525" y="19050"/>
                </a:lnTo>
                <a:lnTo>
                  <a:pt x="819150" y="19050"/>
                </a:lnTo>
                <a:lnTo>
                  <a:pt x="876300" y="19050"/>
                </a:lnTo>
                <a:lnTo>
                  <a:pt x="933450" y="19050"/>
                </a:lnTo>
                <a:lnTo>
                  <a:pt x="990600" y="19050"/>
                </a:lnTo>
                <a:lnTo>
                  <a:pt x="1047750" y="19050"/>
                </a:lnTo>
                <a:lnTo>
                  <a:pt x="1104900" y="19050"/>
                </a:lnTo>
                <a:lnTo>
                  <a:pt x="1162050" y="19050"/>
                </a:lnTo>
                <a:lnTo>
                  <a:pt x="1228725" y="9525"/>
                </a:lnTo>
                <a:lnTo>
                  <a:pt x="1285875" y="19050"/>
                </a:lnTo>
                <a:lnTo>
                  <a:pt x="1343025" y="19050"/>
                </a:lnTo>
                <a:lnTo>
                  <a:pt x="1409700" y="19050"/>
                </a:lnTo>
                <a:lnTo>
                  <a:pt x="1466850" y="19050"/>
                </a:lnTo>
                <a:lnTo>
                  <a:pt x="1524000" y="19050"/>
                </a:lnTo>
                <a:lnTo>
                  <a:pt x="1581150" y="19050"/>
                </a:lnTo>
                <a:lnTo>
                  <a:pt x="1628775" y="19050"/>
                </a:lnTo>
                <a:lnTo>
                  <a:pt x="1676400" y="19050"/>
                </a:lnTo>
                <a:lnTo>
                  <a:pt x="1724025" y="19050"/>
                </a:lnTo>
                <a:lnTo>
                  <a:pt x="1762125" y="19050"/>
                </a:lnTo>
                <a:lnTo>
                  <a:pt x="1800225" y="19050"/>
                </a:lnTo>
                <a:lnTo>
                  <a:pt x="1819275" y="9525"/>
                </a:lnTo>
                <a:lnTo>
                  <a:pt x="1847850" y="9525"/>
                </a:lnTo>
                <a:lnTo>
                  <a:pt x="1857375" y="9525"/>
                </a:lnTo>
                <a:lnTo>
                  <a:pt x="1866900" y="9525"/>
                </a:lnTo>
                <a:lnTo>
                  <a:pt x="1866900" y="0"/>
                </a:lnTo>
                <a:lnTo>
                  <a:pt x="1866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олилиния 155"/>
          <p:cNvSpPr/>
          <p:nvPr/>
        </p:nvSpPr>
        <p:spPr>
          <a:xfrm>
            <a:off x="9820275" y="4133850"/>
            <a:ext cx="209551" cy="247651"/>
          </a:xfrm>
          <a:custGeom>
            <a:avLst/>
            <a:gdLst/>
            <a:ahLst/>
            <a:cxnLst/>
            <a:rect l="0" t="0" r="0" b="0"/>
            <a:pathLst>
              <a:path w="209551" h="24765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66675" y="85725"/>
                </a:lnTo>
                <a:lnTo>
                  <a:pt x="66675" y="104775"/>
                </a:lnTo>
                <a:lnTo>
                  <a:pt x="57150" y="133350"/>
                </a:lnTo>
                <a:lnTo>
                  <a:pt x="57150" y="161925"/>
                </a:lnTo>
                <a:lnTo>
                  <a:pt x="47625" y="180975"/>
                </a:lnTo>
                <a:lnTo>
                  <a:pt x="38100" y="200025"/>
                </a:lnTo>
                <a:lnTo>
                  <a:pt x="28575" y="219075"/>
                </a:lnTo>
                <a:lnTo>
                  <a:pt x="19050" y="238125"/>
                </a:lnTo>
                <a:lnTo>
                  <a:pt x="9525" y="247650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28600"/>
                </a:lnTo>
                <a:lnTo>
                  <a:pt x="9525" y="200025"/>
                </a:lnTo>
                <a:lnTo>
                  <a:pt x="19050" y="180975"/>
                </a:lnTo>
                <a:lnTo>
                  <a:pt x="28575" y="152400"/>
                </a:lnTo>
                <a:lnTo>
                  <a:pt x="38100" y="133350"/>
                </a:lnTo>
                <a:lnTo>
                  <a:pt x="47625" y="104775"/>
                </a:lnTo>
                <a:lnTo>
                  <a:pt x="66675" y="85725"/>
                </a:lnTo>
                <a:lnTo>
                  <a:pt x="76200" y="66675"/>
                </a:lnTo>
                <a:lnTo>
                  <a:pt x="95250" y="47625"/>
                </a:lnTo>
                <a:lnTo>
                  <a:pt x="104775" y="38100"/>
                </a:lnTo>
                <a:lnTo>
                  <a:pt x="123825" y="38100"/>
                </a:lnTo>
                <a:lnTo>
                  <a:pt x="133350" y="28575"/>
                </a:lnTo>
                <a:lnTo>
                  <a:pt x="133350" y="38100"/>
                </a:lnTo>
                <a:lnTo>
                  <a:pt x="142875" y="38100"/>
                </a:lnTo>
                <a:lnTo>
                  <a:pt x="142875" y="57150"/>
                </a:lnTo>
                <a:lnTo>
                  <a:pt x="142875" y="66675"/>
                </a:lnTo>
                <a:lnTo>
                  <a:pt x="142875" y="85725"/>
                </a:lnTo>
                <a:lnTo>
                  <a:pt x="142875" y="104775"/>
                </a:lnTo>
                <a:lnTo>
                  <a:pt x="133350" y="123825"/>
                </a:lnTo>
                <a:lnTo>
                  <a:pt x="133350" y="152400"/>
                </a:lnTo>
                <a:lnTo>
                  <a:pt x="133350" y="171450"/>
                </a:lnTo>
                <a:lnTo>
                  <a:pt x="133350" y="190500"/>
                </a:lnTo>
                <a:lnTo>
                  <a:pt x="133350" y="209550"/>
                </a:lnTo>
                <a:lnTo>
                  <a:pt x="133350" y="228600"/>
                </a:lnTo>
                <a:lnTo>
                  <a:pt x="133350" y="228600"/>
                </a:lnTo>
                <a:lnTo>
                  <a:pt x="142875" y="228600"/>
                </a:lnTo>
                <a:lnTo>
                  <a:pt x="152400" y="228600"/>
                </a:lnTo>
                <a:lnTo>
                  <a:pt x="171450" y="219075"/>
                </a:lnTo>
                <a:lnTo>
                  <a:pt x="180975" y="200025"/>
                </a:lnTo>
                <a:lnTo>
                  <a:pt x="200025" y="180975"/>
                </a:lnTo>
                <a:lnTo>
                  <a:pt x="209550" y="171450"/>
                </a:lnTo>
                <a:lnTo>
                  <a:pt x="20955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олилиния 156"/>
          <p:cNvSpPr/>
          <p:nvPr/>
        </p:nvSpPr>
        <p:spPr>
          <a:xfrm>
            <a:off x="10096500" y="4114800"/>
            <a:ext cx="76201" cy="314326"/>
          </a:xfrm>
          <a:custGeom>
            <a:avLst/>
            <a:gdLst/>
            <a:ahLst/>
            <a:cxnLst/>
            <a:rect l="0" t="0" r="0" b="0"/>
            <a:pathLst>
              <a:path w="76201" h="314326">
                <a:moveTo>
                  <a:pt x="57150" y="19050"/>
                </a:moveTo>
                <a:lnTo>
                  <a:pt x="57150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28575"/>
                </a:lnTo>
                <a:lnTo>
                  <a:pt x="76200" y="47625"/>
                </a:lnTo>
                <a:lnTo>
                  <a:pt x="66675" y="66675"/>
                </a:lnTo>
                <a:lnTo>
                  <a:pt x="57150" y="95250"/>
                </a:lnTo>
                <a:lnTo>
                  <a:pt x="47625" y="123825"/>
                </a:lnTo>
                <a:lnTo>
                  <a:pt x="38100" y="152400"/>
                </a:lnTo>
                <a:lnTo>
                  <a:pt x="28575" y="180975"/>
                </a:lnTo>
                <a:lnTo>
                  <a:pt x="19050" y="209550"/>
                </a:lnTo>
                <a:lnTo>
                  <a:pt x="19050" y="238125"/>
                </a:lnTo>
                <a:lnTo>
                  <a:pt x="9525" y="266700"/>
                </a:lnTo>
                <a:lnTo>
                  <a:pt x="0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олилиния 157"/>
          <p:cNvSpPr/>
          <p:nvPr/>
        </p:nvSpPr>
        <p:spPr>
          <a:xfrm>
            <a:off x="10058400" y="4076700"/>
            <a:ext cx="123826" cy="38101"/>
          </a:xfrm>
          <a:custGeom>
            <a:avLst/>
            <a:gdLst/>
            <a:ahLst/>
            <a:cxnLst/>
            <a:rect l="0" t="0" r="0" b="0"/>
            <a:pathLst>
              <a:path w="123826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олилиния 158"/>
          <p:cNvSpPr/>
          <p:nvPr/>
        </p:nvSpPr>
        <p:spPr>
          <a:xfrm>
            <a:off x="10220325" y="4229100"/>
            <a:ext cx="114301" cy="266701"/>
          </a:xfrm>
          <a:custGeom>
            <a:avLst/>
            <a:gdLst/>
            <a:ahLst/>
            <a:cxnLst/>
            <a:rect l="0" t="0" r="0" b="0"/>
            <a:pathLst>
              <a:path w="114301" h="266701">
                <a:moveTo>
                  <a:pt x="28575" y="38100"/>
                </a:moveTo>
                <a:lnTo>
                  <a:pt x="28575" y="38100"/>
                </a:lnTo>
                <a:lnTo>
                  <a:pt x="28575" y="28575"/>
                </a:lnTo>
                <a:lnTo>
                  <a:pt x="28575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9525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47625"/>
                </a:lnTo>
                <a:lnTo>
                  <a:pt x="85725" y="66675"/>
                </a:lnTo>
                <a:lnTo>
                  <a:pt x="76200" y="76200"/>
                </a:lnTo>
                <a:lnTo>
                  <a:pt x="66675" y="95250"/>
                </a:lnTo>
                <a:lnTo>
                  <a:pt x="57150" y="104775"/>
                </a:lnTo>
                <a:lnTo>
                  <a:pt x="47625" y="114300"/>
                </a:lnTo>
                <a:lnTo>
                  <a:pt x="38100" y="114300"/>
                </a:lnTo>
                <a:lnTo>
                  <a:pt x="28575" y="123825"/>
                </a:lnTo>
                <a:lnTo>
                  <a:pt x="19050" y="123825"/>
                </a:lnTo>
                <a:lnTo>
                  <a:pt x="19050" y="114300"/>
                </a:lnTo>
                <a:lnTo>
                  <a:pt x="19050" y="114300"/>
                </a:lnTo>
                <a:lnTo>
                  <a:pt x="19050" y="114300"/>
                </a:lnTo>
                <a:lnTo>
                  <a:pt x="19050" y="114300"/>
                </a:lnTo>
                <a:lnTo>
                  <a:pt x="19050" y="104775"/>
                </a:lnTo>
                <a:lnTo>
                  <a:pt x="28575" y="104775"/>
                </a:lnTo>
                <a:lnTo>
                  <a:pt x="38100" y="104775"/>
                </a:lnTo>
                <a:lnTo>
                  <a:pt x="47625" y="95250"/>
                </a:lnTo>
                <a:lnTo>
                  <a:pt x="57150" y="95250"/>
                </a:lnTo>
                <a:lnTo>
                  <a:pt x="66675" y="104775"/>
                </a:lnTo>
                <a:lnTo>
                  <a:pt x="76200" y="104775"/>
                </a:lnTo>
                <a:lnTo>
                  <a:pt x="85725" y="114300"/>
                </a:lnTo>
                <a:lnTo>
                  <a:pt x="95250" y="123825"/>
                </a:lnTo>
                <a:lnTo>
                  <a:pt x="104775" y="142875"/>
                </a:lnTo>
                <a:lnTo>
                  <a:pt x="114300" y="152400"/>
                </a:lnTo>
                <a:lnTo>
                  <a:pt x="114300" y="171450"/>
                </a:lnTo>
                <a:lnTo>
                  <a:pt x="114300" y="190500"/>
                </a:lnTo>
                <a:lnTo>
                  <a:pt x="114300" y="200025"/>
                </a:lnTo>
                <a:lnTo>
                  <a:pt x="114300" y="219075"/>
                </a:lnTo>
                <a:lnTo>
                  <a:pt x="104775" y="228600"/>
                </a:lnTo>
                <a:lnTo>
                  <a:pt x="95250" y="238125"/>
                </a:lnTo>
                <a:lnTo>
                  <a:pt x="76200" y="257175"/>
                </a:lnTo>
                <a:lnTo>
                  <a:pt x="66675" y="257175"/>
                </a:lnTo>
                <a:lnTo>
                  <a:pt x="47625" y="266700"/>
                </a:lnTo>
                <a:lnTo>
                  <a:pt x="28575" y="266700"/>
                </a:lnTo>
                <a:lnTo>
                  <a:pt x="19050" y="266700"/>
                </a:lnTo>
                <a:lnTo>
                  <a:pt x="19050" y="257175"/>
                </a:lnTo>
                <a:lnTo>
                  <a:pt x="9525" y="257175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олилиния 159"/>
          <p:cNvSpPr/>
          <p:nvPr/>
        </p:nvSpPr>
        <p:spPr>
          <a:xfrm>
            <a:off x="10496550" y="4219575"/>
            <a:ext cx="295276" cy="9526"/>
          </a:xfrm>
          <a:custGeom>
            <a:avLst/>
            <a:gdLst/>
            <a:ahLst/>
            <a:cxnLst/>
            <a:rect l="0" t="0" r="0" b="0"/>
            <a:pathLst>
              <a:path w="2952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19075" y="9525"/>
                </a:lnTo>
                <a:lnTo>
                  <a:pt x="247650" y="0"/>
                </a:lnTo>
                <a:lnTo>
                  <a:pt x="266700" y="0"/>
                </a:lnTo>
                <a:lnTo>
                  <a:pt x="276225" y="0"/>
                </a:lnTo>
                <a:lnTo>
                  <a:pt x="285750" y="0"/>
                </a:lnTo>
                <a:lnTo>
                  <a:pt x="295275" y="0"/>
                </a:lnTo>
                <a:lnTo>
                  <a:pt x="295275" y="0"/>
                </a:lnTo>
                <a:lnTo>
                  <a:pt x="295275" y="0"/>
                </a:lnTo>
                <a:lnTo>
                  <a:pt x="295275" y="0"/>
                </a:lnTo>
                <a:lnTo>
                  <a:pt x="295275" y="0"/>
                </a:lnTo>
                <a:lnTo>
                  <a:pt x="2952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олилиния 160"/>
          <p:cNvSpPr/>
          <p:nvPr/>
        </p:nvSpPr>
        <p:spPr>
          <a:xfrm>
            <a:off x="11020425" y="4067175"/>
            <a:ext cx="76201" cy="342901"/>
          </a:xfrm>
          <a:custGeom>
            <a:avLst/>
            <a:gdLst/>
            <a:ahLst/>
            <a:cxnLst/>
            <a:rect l="0" t="0" r="0" b="0"/>
            <a:pathLst>
              <a:path w="76201" h="342901">
                <a:moveTo>
                  <a:pt x="76200" y="0"/>
                </a:moveTo>
                <a:lnTo>
                  <a:pt x="76200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38100" y="104775"/>
                </a:lnTo>
                <a:lnTo>
                  <a:pt x="38100" y="123825"/>
                </a:lnTo>
                <a:lnTo>
                  <a:pt x="28575" y="152400"/>
                </a:lnTo>
                <a:lnTo>
                  <a:pt x="28575" y="180975"/>
                </a:lnTo>
                <a:lnTo>
                  <a:pt x="28575" y="209550"/>
                </a:lnTo>
                <a:lnTo>
                  <a:pt x="19050" y="228600"/>
                </a:lnTo>
                <a:lnTo>
                  <a:pt x="19050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314325"/>
                </a:lnTo>
                <a:lnTo>
                  <a:pt x="9525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олилиния 161"/>
          <p:cNvSpPr/>
          <p:nvPr/>
        </p:nvSpPr>
        <p:spPr>
          <a:xfrm>
            <a:off x="10963275" y="4057650"/>
            <a:ext cx="133351" cy="38101"/>
          </a:xfrm>
          <a:custGeom>
            <a:avLst/>
            <a:gdLst/>
            <a:ahLst/>
            <a:cxnLst/>
            <a:rect l="0" t="0" r="0" b="0"/>
            <a:pathLst>
              <a:path w="133351" h="38101">
                <a:moveTo>
                  <a:pt x="0" y="38100"/>
                </a:move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олилиния 162"/>
          <p:cNvSpPr/>
          <p:nvPr/>
        </p:nvSpPr>
        <p:spPr>
          <a:xfrm>
            <a:off x="11134725" y="4200525"/>
            <a:ext cx="114301" cy="314326"/>
          </a:xfrm>
          <a:custGeom>
            <a:avLst/>
            <a:gdLst/>
            <a:ahLst/>
            <a:cxnLst/>
            <a:rect l="0" t="0" r="0" b="0"/>
            <a:pathLst>
              <a:path w="114301" h="314326">
                <a:moveTo>
                  <a:pt x="0" y="123825"/>
                </a:moveTo>
                <a:lnTo>
                  <a:pt x="0" y="123825"/>
                </a:lnTo>
                <a:lnTo>
                  <a:pt x="0" y="114300"/>
                </a:lnTo>
                <a:lnTo>
                  <a:pt x="9525" y="104775"/>
                </a:lnTo>
                <a:lnTo>
                  <a:pt x="19050" y="95250"/>
                </a:lnTo>
                <a:lnTo>
                  <a:pt x="38100" y="85725"/>
                </a:lnTo>
                <a:lnTo>
                  <a:pt x="47625" y="76200"/>
                </a:lnTo>
                <a:lnTo>
                  <a:pt x="57150" y="57150"/>
                </a:lnTo>
                <a:lnTo>
                  <a:pt x="76200" y="47625"/>
                </a:lnTo>
                <a:lnTo>
                  <a:pt x="85725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85725" y="57150"/>
                </a:lnTo>
                <a:lnTo>
                  <a:pt x="76200" y="85725"/>
                </a:lnTo>
                <a:lnTo>
                  <a:pt x="76200" y="104775"/>
                </a:lnTo>
                <a:lnTo>
                  <a:pt x="76200" y="142875"/>
                </a:lnTo>
                <a:lnTo>
                  <a:pt x="66675" y="171450"/>
                </a:lnTo>
                <a:lnTo>
                  <a:pt x="57150" y="200025"/>
                </a:lnTo>
                <a:lnTo>
                  <a:pt x="57150" y="238125"/>
                </a:lnTo>
                <a:lnTo>
                  <a:pt x="47625" y="266700"/>
                </a:lnTo>
                <a:lnTo>
                  <a:pt x="47625" y="295275"/>
                </a:lnTo>
                <a:lnTo>
                  <a:pt x="38100" y="314325"/>
                </a:lnTo>
                <a:lnTo>
                  <a:pt x="3810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олилиния 163"/>
          <p:cNvSpPr/>
          <p:nvPr/>
        </p:nvSpPr>
        <p:spPr>
          <a:xfrm>
            <a:off x="11877675" y="3810000"/>
            <a:ext cx="142876" cy="28576"/>
          </a:xfrm>
          <a:custGeom>
            <a:avLst/>
            <a:gdLst/>
            <a:ahLst/>
            <a:cxnLst/>
            <a:rect l="0" t="0" r="0" b="0"/>
            <a:pathLst>
              <a:path w="14287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19050"/>
                </a:lnTo>
                <a:lnTo>
                  <a:pt x="133350" y="19050"/>
                </a:lnTo>
                <a:lnTo>
                  <a:pt x="142875" y="28575"/>
                </a:lnTo>
                <a:lnTo>
                  <a:pt x="1428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олилиния 164"/>
          <p:cNvSpPr/>
          <p:nvPr/>
        </p:nvSpPr>
        <p:spPr>
          <a:xfrm>
            <a:off x="11887200" y="397192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олилиния 165"/>
          <p:cNvSpPr/>
          <p:nvPr/>
        </p:nvSpPr>
        <p:spPr>
          <a:xfrm>
            <a:off x="8629650" y="497205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олилиния 166"/>
          <p:cNvSpPr/>
          <p:nvPr/>
        </p:nvSpPr>
        <p:spPr>
          <a:xfrm>
            <a:off x="8658225" y="5105400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олилиния 167"/>
          <p:cNvSpPr/>
          <p:nvPr/>
        </p:nvSpPr>
        <p:spPr>
          <a:xfrm>
            <a:off x="8953500" y="4953000"/>
            <a:ext cx="161926" cy="419101"/>
          </a:xfrm>
          <a:custGeom>
            <a:avLst/>
            <a:gdLst/>
            <a:ahLst/>
            <a:cxnLst/>
            <a:rect l="0" t="0" r="0" b="0"/>
            <a:pathLst>
              <a:path w="161926" h="419101">
                <a:moveTo>
                  <a:pt x="57150" y="209550"/>
                </a:moveTo>
                <a:lnTo>
                  <a:pt x="57150" y="209550"/>
                </a:lnTo>
                <a:lnTo>
                  <a:pt x="57150" y="209550"/>
                </a:lnTo>
                <a:lnTo>
                  <a:pt x="57150" y="209550"/>
                </a:lnTo>
                <a:lnTo>
                  <a:pt x="57150" y="200025"/>
                </a:lnTo>
                <a:lnTo>
                  <a:pt x="66675" y="190500"/>
                </a:lnTo>
                <a:lnTo>
                  <a:pt x="76200" y="171450"/>
                </a:lnTo>
                <a:lnTo>
                  <a:pt x="85725" y="152400"/>
                </a:lnTo>
                <a:lnTo>
                  <a:pt x="95250" y="133350"/>
                </a:lnTo>
                <a:lnTo>
                  <a:pt x="114300" y="104775"/>
                </a:lnTo>
                <a:lnTo>
                  <a:pt x="123825" y="85725"/>
                </a:lnTo>
                <a:lnTo>
                  <a:pt x="142875" y="66675"/>
                </a:lnTo>
                <a:lnTo>
                  <a:pt x="142875" y="47625"/>
                </a:lnTo>
                <a:lnTo>
                  <a:pt x="152400" y="38100"/>
                </a:lnTo>
                <a:lnTo>
                  <a:pt x="152400" y="19050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19050"/>
                </a:lnTo>
                <a:lnTo>
                  <a:pt x="142875" y="38100"/>
                </a:lnTo>
                <a:lnTo>
                  <a:pt x="142875" y="47625"/>
                </a:lnTo>
                <a:lnTo>
                  <a:pt x="142875" y="57150"/>
                </a:lnTo>
                <a:lnTo>
                  <a:pt x="142875" y="76200"/>
                </a:lnTo>
                <a:lnTo>
                  <a:pt x="142875" y="95250"/>
                </a:lnTo>
                <a:lnTo>
                  <a:pt x="133350" y="114300"/>
                </a:lnTo>
                <a:lnTo>
                  <a:pt x="133350" y="133350"/>
                </a:lnTo>
                <a:lnTo>
                  <a:pt x="133350" y="161925"/>
                </a:lnTo>
                <a:lnTo>
                  <a:pt x="133350" y="180975"/>
                </a:lnTo>
                <a:lnTo>
                  <a:pt x="133350" y="209550"/>
                </a:lnTo>
                <a:lnTo>
                  <a:pt x="133350" y="228600"/>
                </a:lnTo>
                <a:lnTo>
                  <a:pt x="133350" y="257175"/>
                </a:lnTo>
                <a:lnTo>
                  <a:pt x="133350" y="285750"/>
                </a:lnTo>
                <a:lnTo>
                  <a:pt x="133350" y="314325"/>
                </a:lnTo>
                <a:lnTo>
                  <a:pt x="133350" y="333375"/>
                </a:lnTo>
                <a:lnTo>
                  <a:pt x="133350" y="342900"/>
                </a:lnTo>
                <a:lnTo>
                  <a:pt x="123825" y="361950"/>
                </a:lnTo>
                <a:lnTo>
                  <a:pt x="123825" y="371475"/>
                </a:lnTo>
                <a:lnTo>
                  <a:pt x="123825" y="381000"/>
                </a:lnTo>
                <a:lnTo>
                  <a:pt x="114300" y="390525"/>
                </a:lnTo>
                <a:lnTo>
                  <a:pt x="104775" y="400050"/>
                </a:lnTo>
                <a:lnTo>
                  <a:pt x="104775" y="409575"/>
                </a:lnTo>
                <a:lnTo>
                  <a:pt x="95250" y="419100"/>
                </a:lnTo>
                <a:lnTo>
                  <a:pt x="85725" y="419100"/>
                </a:lnTo>
                <a:lnTo>
                  <a:pt x="66675" y="419100"/>
                </a:lnTo>
                <a:lnTo>
                  <a:pt x="57150" y="419100"/>
                </a:lnTo>
                <a:lnTo>
                  <a:pt x="47625" y="419100"/>
                </a:lnTo>
                <a:lnTo>
                  <a:pt x="38100" y="419100"/>
                </a:lnTo>
                <a:lnTo>
                  <a:pt x="28575" y="419100"/>
                </a:lnTo>
                <a:lnTo>
                  <a:pt x="19050" y="419100"/>
                </a:lnTo>
                <a:lnTo>
                  <a:pt x="9525" y="419100"/>
                </a:lnTo>
                <a:lnTo>
                  <a:pt x="9525" y="419100"/>
                </a:lnTo>
                <a:lnTo>
                  <a:pt x="0" y="419100"/>
                </a:lnTo>
                <a:lnTo>
                  <a:pt x="0" y="419100"/>
                </a:lnTo>
                <a:lnTo>
                  <a:pt x="9525" y="419100"/>
                </a:lnTo>
                <a:lnTo>
                  <a:pt x="9525" y="419100"/>
                </a:lnTo>
                <a:lnTo>
                  <a:pt x="9525" y="419100"/>
                </a:lnTo>
                <a:lnTo>
                  <a:pt x="19050" y="419100"/>
                </a:lnTo>
                <a:lnTo>
                  <a:pt x="19050" y="419100"/>
                </a:lnTo>
                <a:lnTo>
                  <a:pt x="28575" y="419100"/>
                </a:lnTo>
                <a:lnTo>
                  <a:pt x="47625" y="419100"/>
                </a:lnTo>
                <a:lnTo>
                  <a:pt x="57150" y="409575"/>
                </a:lnTo>
                <a:lnTo>
                  <a:pt x="76200" y="409575"/>
                </a:lnTo>
                <a:lnTo>
                  <a:pt x="95250" y="409575"/>
                </a:lnTo>
                <a:lnTo>
                  <a:pt x="104775" y="409575"/>
                </a:lnTo>
                <a:lnTo>
                  <a:pt x="114300" y="409575"/>
                </a:lnTo>
                <a:lnTo>
                  <a:pt x="11430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>
            <a:off x="9277350" y="5133975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олилиния 169"/>
          <p:cNvSpPr/>
          <p:nvPr/>
        </p:nvSpPr>
        <p:spPr>
          <a:xfrm>
            <a:off x="9715500" y="4752975"/>
            <a:ext cx="228601" cy="276226"/>
          </a:xfrm>
          <a:custGeom>
            <a:avLst/>
            <a:gdLst/>
            <a:ahLst/>
            <a:cxnLst/>
            <a:rect l="0" t="0" r="0" b="0"/>
            <a:pathLst>
              <a:path w="228601" h="276226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38100" y="57150"/>
                </a:lnTo>
                <a:lnTo>
                  <a:pt x="38100" y="85725"/>
                </a:lnTo>
                <a:lnTo>
                  <a:pt x="28575" y="114300"/>
                </a:lnTo>
                <a:lnTo>
                  <a:pt x="19050" y="142875"/>
                </a:lnTo>
                <a:lnTo>
                  <a:pt x="19050" y="171450"/>
                </a:lnTo>
                <a:lnTo>
                  <a:pt x="9525" y="200025"/>
                </a:lnTo>
                <a:lnTo>
                  <a:pt x="9525" y="219075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57175"/>
                </a:lnTo>
                <a:lnTo>
                  <a:pt x="0" y="247650"/>
                </a:lnTo>
                <a:lnTo>
                  <a:pt x="0" y="219075"/>
                </a:lnTo>
                <a:lnTo>
                  <a:pt x="9525" y="200025"/>
                </a:lnTo>
                <a:lnTo>
                  <a:pt x="19050" y="171450"/>
                </a:lnTo>
                <a:lnTo>
                  <a:pt x="19050" y="142875"/>
                </a:lnTo>
                <a:lnTo>
                  <a:pt x="28575" y="114300"/>
                </a:lnTo>
                <a:lnTo>
                  <a:pt x="47625" y="85725"/>
                </a:lnTo>
                <a:lnTo>
                  <a:pt x="57150" y="57150"/>
                </a:lnTo>
                <a:lnTo>
                  <a:pt x="66675" y="38100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19050"/>
                </a:lnTo>
                <a:lnTo>
                  <a:pt x="133350" y="38100"/>
                </a:lnTo>
                <a:lnTo>
                  <a:pt x="133350" y="57150"/>
                </a:lnTo>
                <a:lnTo>
                  <a:pt x="133350" y="76200"/>
                </a:lnTo>
                <a:lnTo>
                  <a:pt x="133350" y="104775"/>
                </a:lnTo>
                <a:lnTo>
                  <a:pt x="123825" y="133350"/>
                </a:lnTo>
                <a:lnTo>
                  <a:pt x="114300" y="161925"/>
                </a:lnTo>
                <a:lnTo>
                  <a:pt x="114300" y="180975"/>
                </a:lnTo>
                <a:lnTo>
                  <a:pt x="104775" y="200025"/>
                </a:lnTo>
                <a:lnTo>
                  <a:pt x="114300" y="209550"/>
                </a:lnTo>
                <a:lnTo>
                  <a:pt x="114300" y="228600"/>
                </a:lnTo>
                <a:lnTo>
                  <a:pt x="123825" y="228600"/>
                </a:lnTo>
                <a:lnTo>
                  <a:pt x="133350" y="228600"/>
                </a:lnTo>
                <a:lnTo>
                  <a:pt x="142875" y="219075"/>
                </a:lnTo>
                <a:lnTo>
                  <a:pt x="152400" y="209550"/>
                </a:lnTo>
                <a:lnTo>
                  <a:pt x="171450" y="190500"/>
                </a:lnTo>
                <a:lnTo>
                  <a:pt x="190500" y="171450"/>
                </a:lnTo>
                <a:lnTo>
                  <a:pt x="209550" y="152400"/>
                </a:lnTo>
                <a:lnTo>
                  <a:pt x="219075" y="133350"/>
                </a:lnTo>
                <a:lnTo>
                  <a:pt x="228600" y="114300"/>
                </a:lnTo>
                <a:lnTo>
                  <a:pt x="22860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олилиния 170"/>
          <p:cNvSpPr/>
          <p:nvPr/>
        </p:nvSpPr>
        <p:spPr>
          <a:xfrm>
            <a:off x="10010775" y="4752975"/>
            <a:ext cx="38101" cy="276226"/>
          </a:xfrm>
          <a:custGeom>
            <a:avLst/>
            <a:gdLst/>
            <a:ahLst/>
            <a:cxnLst/>
            <a:rect l="0" t="0" r="0" b="0"/>
            <a:pathLst>
              <a:path w="38101" h="27622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28575" y="76200"/>
                </a:lnTo>
                <a:lnTo>
                  <a:pt x="28575" y="104775"/>
                </a:lnTo>
                <a:lnTo>
                  <a:pt x="19050" y="133350"/>
                </a:lnTo>
                <a:lnTo>
                  <a:pt x="19050" y="161925"/>
                </a:lnTo>
                <a:lnTo>
                  <a:pt x="9525" y="190500"/>
                </a:lnTo>
                <a:lnTo>
                  <a:pt x="9525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олилиния 171"/>
          <p:cNvSpPr/>
          <p:nvPr/>
        </p:nvSpPr>
        <p:spPr>
          <a:xfrm>
            <a:off x="9944100" y="4695825"/>
            <a:ext cx="123826" cy="28576"/>
          </a:xfrm>
          <a:custGeom>
            <a:avLst/>
            <a:gdLst/>
            <a:ahLst/>
            <a:cxnLst/>
            <a:rect l="0" t="0" r="0" b="0"/>
            <a:pathLst>
              <a:path w="12382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олилиния 172"/>
          <p:cNvSpPr/>
          <p:nvPr/>
        </p:nvSpPr>
        <p:spPr>
          <a:xfrm>
            <a:off x="10125075" y="4810125"/>
            <a:ext cx="95251" cy="209551"/>
          </a:xfrm>
          <a:custGeom>
            <a:avLst/>
            <a:gdLst/>
            <a:ahLst/>
            <a:cxnLst/>
            <a:rect l="0" t="0" r="0" b="0"/>
            <a:pathLst>
              <a:path w="95251" h="209551">
                <a:moveTo>
                  <a:pt x="9525" y="28575"/>
                </a:moveTo>
                <a:lnTo>
                  <a:pt x="9525" y="28575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66675" y="47625"/>
                </a:lnTo>
                <a:lnTo>
                  <a:pt x="47625" y="76200"/>
                </a:lnTo>
                <a:lnTo>
                  <a:pt x="38100" y="85725"/>
                </a:lnTo>
                <a:lnTo>
                  <a:pt x="28575" y="104775"/>
                </a:lnTo>
                <a:lnTo>
                  <a:pt x="19050" y="114300"/>
                </a:lnTo>
                <a:lnTo>
                  <a:pt x="9525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14300"/>
                </a:lnTo>
                <a:lnTo>
                  <a:pt x="9525" y="104775"/>
                </a:lnTo>
                <a:lnTo>
                  <a:pt x="19050" y="95250"/>
                </a:lnTo>
                <a:lnTo>
                  <a:pt x="19050" y="85725"/>
                </a:lnTo>
                <a:lnTo>
                  <a:pt x="28575" y="85725"/>
                </a:lnTo>
                <a:lnTo>
                  <a:pt x="47625" y="85725"/>
                </a:lnTo>
                <a:lnTo>
                  <a:pt x="57150" y="85725"/>
                </a:lnTo>
                <a:lnTo>
                  <a:pt x="66675" y="95250"/>
                </a:lnTo>
                <a:lnTo>
                  <a:pt x="76200" y="95250"/>
                </a:lnTo>
                <a:lnTo>
                  <a:pt x="85725" y="104775"/>
                </a:lnTo>
                <a:lnTo>
                  <a:pt x="95250" y="114300"/>
                </a:lnTo>
                <a:lnTo>
                  <a:pt x="95250" y="123825"/>
                </a:lnTo>
                <a:lnTo>
                  <a:pt x="95250" y="133350"/>
                </a:lnTo>
                <a:lnTo>
                  <a:pt x="95250" y="142875"/>
                </a:lnTo>
                <a:lnTo>
                  <a:pt x="95250" y="152400"/>
                </a:lnTo>
                <a:lnTo>
                  <a:pt x="85725" y="161925"/>
                </a:lnTo>
                <a:lnTo>
                  <a:pt x="76200" y="171450"/>
                </a:lnTo>
                <a:lnTo>
                  <a:pt x="76200" y="180975"/>
                </a:lnTo>
                <a:lnTo>
                  <a:pt x="66675" y="190500"/>
                </a:lnTo>
                <a:lnTo>
                  <a:pt x="57150" y="200025"/>
                </a:lnTo>
                <a:lnTo>
                  <a:pt x="38100" y="200025"/>
                </a:lnTo>
                <a:lnTo>
                  <a:pt x="28575" y="200025"/>
                </a:lnTo>
                <a:lnTo>
                  <a:pt x="19050" y="20955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олилиния 173"/>
          <p:cNvSpPr/>
          <p:nvPr/>
        </p:nvSpPr>
        <p:spPr>
          <a:xfrm>
            <a:off x="10334625" y="4762500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19050"/>
                </a:move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04775" y="0"/>
                </a:lnTo>
                <a:lnTo>
                  <a:pt x="13335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10629900" y="4619625"/>
            <a:ext cx="76201" cy="304801"/>
          </a:xfrm>
          <a:custGeom>
            <a:avLst/>
            <a:gdLst/>
            <a:ahLst/>
            <a:cxnLst/>
            <a:rect l="0" t="0" r="0" b="0"/>
            <a:pathLst>
              <a:path w="76201" h="304801">
                <a:moveTo>
                  <a:pt x="76200" y="0"/>
                </a:moveTo>
                <a:lnTo>
                  <a:pt x="76200" y="9525"/>
                </a:lnTo>
                <a:lnTo>
                  <a:pt x="76200" y="9525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66675"/>
                </a:lnTo>
                <a:lnTo>
                  <a:pt x="47625" y="95250"/>
                </a:lnTo>
                <a:lnTo>
                  <a:pt x="38100" y="114300"/>
                </a:lnTo>
                <a:lnTo>
                  <a:pt x="38100" y="142875"/>
                </a:lnTo>
                <a:lnTo>
                  <a:pt x="28575" y="171450"/>
                </a:lnTo>
                <a:lnTo>
                  <a:pt x="28575" y="200025"/>
                </a:lnTo>
                <a:lnTo>
                  <a:pt x="19050" y="228600"/>
                </a:lnTo>
                <a:lnTo>
                  <a:pt x="9525" y="257175"/>
                </a:lnTo>
                <a:lnTo>
                  <a:pt x="9525" y="276225"/>
                </a:lnTo>
                <a:lnTo>
                  <a:pt x="0" y="295275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>
            <a:off x="10572750" y="4562475"/>
            <a:ext cx="142876" cy="47626"/>
          </a:xfrm>
          <a:custGeom>
            <a:avLst/>
            <a:gdLst/>
            <a:ahLst/>
            <a:cxnLst/>
            <a:rect l="0" t="0" r="0" b="0"/>
            <a:pathLst>
              <a:path w="142876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19050"/>
                </a:lnTo>
                <a:lnTo>
                  <a:pt x="47625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лилиния 176"/>
          <p:cNvSpPr/>
          <p:nvPr/>
        </p:nvSpPr>
        <p:spPr>
          <a:xfrm>
            <a:off x="10753725" y="4676775"/>
            <a:ext cx="95251" cy="238126"/>
          </a:xfrm>
          <a:custGeom>
            <a:avLst/>
            <a:gdLst/>
            <a:ahLst/>
            <a:cxnLst/>
            <a:rect l="0" t="0" r="0" b="0"/>
            <a:pathLst>
              <a:path w="95251" h="238126">
                <a:moveTo>
                  <a:pt x="0" y="142875"/>
                </a:moveTo>
                <a:lnTo>
                  <a:pt x="0" y="142875"/>
                </a:lnTo>
                <a:lnTo>
                  <a:pt x="9525" y="142875"/>
                </a:lnTo>
                <a:lnTo>
                  <a:pt x="19050" y="133350"/>
                </a:lnTo>
                <a:lnTo>
                  <a:pt x="28575" y="114300"/>
                </a:lnTo>
                <a:lnTo>
                  <a:pt x="38100" y="104775"/>
                </a:lnTo>
                <a:lnTo>
                  <a:pt x="57150" y="85725"/>
                </a:lnTo>
                <a:lnTo>
                  <a:pt x="66675" y="66675"/>
                </a:lnTo>
                <a:lnTo>
                  <a:pt x="76200" y="47625"/>
                </a:lnTo>
                <a:lnTo>
                  <a:pt x="85725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9525"/>
                </a:lnTo>
                <a:lnTo>
                  <a:pt x="66675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47625" y="95250"/>
                </a:lnTo>
                <a:lnTo>
                  <a:pt x="38100" y="123825"/>
                </a:lnTo>
                <a:lnTo>
                  <a:pt x="28575" y="161925"/>
                </a:lnTo>
                <a:lnTo>
                  <a:pt x="28575" y="190500"/>
                </a:lnTo>
                <a:lnTo>
                  <a:pt x="19050" y="219075"/>
                </a:lnTo>
                <a:lnTo>
                  <a:pt x="19050" y="238125"/>
                </a:lnTo>
                <a:lnTo>
                  <a:pt x="190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9639300" y="5114925"/>
            <a:ext cx="1733551" cy="19051"/>
          </a:xfrm>
          <a:custGeom>
            <a:avLst/>
            <a:gdLst/>
            <a:ahLst/>
            <a:cxnLst/>
            <a:rect l="0" t="0" r="0" b="0"/>
            <a:pathLst>
              <a:path w="1733551" h="19051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23825" y="19050"/>
                </a:lnTo>
                <a:lnTo>
                  <a:pt x="152400" y="19050"/>
                </a:lnTo>
                <a:lnTo>
                  <a:pt x="180975" y="9525"/>
                </a:lnTo>
                <a:lnTo>
                  <a:pt x="219075" y="9525"/>
                </a:lnTo>
                <a:lnTo>
                  <a:pt x="257175" y="9525"/>
                </a:lnTo>
                <a:lnTo>
                  <a:pt x="295275" y="9525"/>
                </a:lnTo>
                <a:lnTo>
                  <a:pt x="333375" y="9525"/>
                </a:lnTo>
                <a:lnTo>
                  <a:pt x="371475" y="9525"/>
                </a:lnTo>
                <a:lnTo>
                  <a:pt x="419100" y="9525"/>
                </a:lnTo>
                <a:lnTo>
                  <a:pt x="466725" y="9525"/>
                </a:lnTo>
                <a:lnTo>
                  <a:pt x="514350" y="0"/>
                </a:lnTo>
                <a:lnTo>
                  <a:pt x="561975" y="0"/>
                </a:lnTo>
                <a:lnTo>
                  <a:pt x="619125" y="0"/>
                </a:lnTo>
                <a:lnTo>
                  <a:pt x="666750" y="0"/>
                </a:lnTo>
                <a:lnTo>
                  <a:pt x="723900" y="0"/>
                </a:lnTo>
                <a:lnTo>
                  <a:pt x="781050" y="0"/>
                </a:lnTo>
                <a:lnTo>
                  <a:pt x="838200" y="0"/>
                </a:lnTo>
                <a:lnTo>
                  <a:pt x="885825" y="0"/>
                </a:lnTo>
                <a:lnTo>
                  <a:pt x="952500" y="0"/>
                </a:lnTo>
                <a:lnTo>
                  <a:pt x="1009650" y="0"/>
                </a:lnTo>
                <a:lnTo>
                  <a:pt x="1076325" y="9525"/>
                </a:lnTo>
                <a:lnTo>
                  <a:pt x="1143000" y="9525"/>
                </a:lnTo>
                <a:lnTo>
                  <a:pt x="1200150" y="9525"/>
                </a:lnTo>
                <a:lnTo>
                  <a:pt x="1266825" y="9525"/>
                </a:lnTo>
                <a:lnTo>
                  <a:pt x="1314450" y="9525"/>
                </a:lnTo>
                <a:lnTo>
                  <a:pt x="1371600" y="9525"/>
                </a:lnTo>
                <a:lnTo>
                  <a:pt x="1428750" y="9525"/>
                </a:lnTo>
                <a:lnTo>
                  <a:pt x="1476375" y="9525"/>
                </a:lnTo>
                <a:lnTo>
                  <a:pt x="1524000" y="9525"/>
                </a:lnTo>
                <a:lnTo>
                  <a:pt x="1571625" y="9525"/>
                </a:lnTo>
                <a:lnTo>
                  <a:pt x="1619250" y="9525"/>
                </a:lnTo>
                <a:lnTo>
                  <a:pt x="1647825" y="9525"/>
                </a:lnTo>
                <a:lnTo>
                  <a:pt x="1685925" y="19050"/>
                </a:lnTo>
                <a:lnTo>
                  <a:pt x="1704975" y="19050"/>
                </a:lnTo>
                <a:lnTo>
                  <a:pt x="1724025" y="19050"/>
                </a:lnTo>
                <a:lnTo>
                  <a:pt x="1733550" y="19050"/>
                </a:lnTo>
                <a:lnTo>
                  <a:pt x="17335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олилиния 178"/>
          <p:cNvSpPr/>
          <p:nvPr/>
        </p:nvSpPr>
        <p:spPr>
          <a:xfrm>
            <a:off x="9477375" y="5295900"/>
            <a:ext cx="152401" cy="276226"/>
          </a:xfrm>
          <a:custGeom>
            <a:avLst/>
            <a:gdLst/>
            <a:ahLst/>
            <a:cxnLst/>
            <a:rect l="0" t="0" r="0" b="0"/>
            <a:pathLst>
              <a:path w="152401" h="276226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38100" y="66675"/>
                </a:lnTo>
                <a:lnTo>
                  <a:pt x="38100" y="95250"/>
                </a:lnTo>
                <a:lnTo>
                  <a:pt x="28575" y="123825"/>
                </a:lnTo>
                <a:lnTo>
                  <a:pt x="28575" y="152400"/>
                </a:lnTo>
                <a:lnTo>
                  <a:pt x="19050" y="171450"/>
                </a:lnTo>
                <a:lnTo>
                  <a:pt x="19050" y="200025"/>
                </a:lnTo>
                <a:lnTo>
                  <a:pt x="9525" y="228600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66700"/>
                </a:lnTo>
                <a:lnTo>
                  <a:pt x="0" y="257175"/>
                </a:lnTo>
                <a:lnTo>
                  <a:pt x="0" y="238125"/>
                </a:lnTo>
                <a:lnTo>
                  <a:pt x="0" y="209550"/>
                </a:lnTo>
                <a:lnTo>
                  <a:pt x="9525" y="190500"/>
                </a:lnTo>
                <a:lnTo>
                  <a:pt x="19050" y="161925"/>
                </a:lnTo>
                <a:lnTo>
                  <a:pt x="28575" y="133350"/>
                </a:lnTo>
                <a:lnTo>
                  <a:pt x="38100" y="114300"/>
                </a:lnTo>
                <a:lnTo>
                  <a:pt x="38100" y="95250"/>
                </a:lnTo>
                <a:lnTo>
                  <a:pt x="47625" y="85725"/>
                </a:lnTo>
                <a:lnTo>
                  <a:pt x="57150" y="76200"/>
                </a:lnTo>
                <a:lnTo>
                  <a:pt x="57150" y="76200"/>
                </a:lnTo>
                <a:lnTo>
                  <a:pt x="66675" y="66675"/>
                </a:lnTo>
                <a:lnTo>
                  <a:pt x="76200" y="76200"/>
                </a:lnTo>
                <a:lnTo>
                  <a:pt x="85725" y="76200"/>
                </a:lnTo>
                <a:lnTo>
                  <a:pt x="85725" y="85725"/>
                </a:lnTo>
                <a:lnTo>
                  <a:pt x="85725" y="104775"/>
                </a:lnTo>
                <a:lnTo>
                  <a:pt x="85725" y="123825"/>
                </a:lnTo>
                <a:lnTo>
                  <a:pt x="95250" y="142875"/>
                </a:lnTo>
                <a:lnTo>
                  <a:pt x="85725" y="171450"/>
                </a:lnTo>
                <a:lnTo>
                  <a:pt x="85725" y="190500"/>
                </a:lnTo>
                <a:lnTo>
                  <a:pt x="85725" y="209550"/>
                </a:lnTo>
                <a:lnTo>
                  <a:pt x="85725" y="238125"/>
                </a:lnTo>
                <a:lnTo>
                  <a:pt x="85725" y="247650"/>
                </a:lnTo>
                <a:lnTo>
                  <a:pt x="95250" y="257175"/>
                </a:lnTo>
                <a:lnTo>
                  <a:pt x="95250" y="266700"/>
                </a:lnTo>
                <a:lnTo>
                  <a:pt x="104775" y="266700"/>
                </a:lnTo>
                <a:lnTo>
                  <a:pt x="114300" y="266700"/>
                </a:lnTo>
                <a:lnTo>
                  <a:pt x="133350" y="257175"/>
                </a:lnTo>
                <a:lnTo>
                  <a:pt x="142875" y="247650"/>
                </a:lnTo>
                <a:lnTo>
                  <a:pt x="152400" y="238125"/>
                </a:lnTo>
                <a:lnTo>
                  <a:pt x="15240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олилиния 179"/>
          <p:cNvSpPr/>
          <p:nvPr/>
        </p:nvSpPr>
        <p:spPr>
          <a:xfrm>
            <a:off x="9772650" y="5181600"/>
            <a:ext cx="142876" cy="781051"/>
          </a:xfrm>
          <a:custGeom>
            <a:avLst/>
            <a:gdLst/>
            <a:ahLst/>
            <a:cxnLst/>
            <a:rect l="0" t="0" r="0" b="0"/>
            <a:pathLst>
              <a:path w="142876" h="781051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33350" y="9525"/>
                </a:lnTo>
                <a:lnTo>
                  <a:pt x="133350" y="28575"/>
                </a:lnTo>
                <a:lnTo>
                  <a:pt x="123825" y="47625"/>
                </a:lnTo>
                <a:lnTo>
                  <a:pt x="114300" y="66675"/>
                </a:lnTo>
                <a:lnTo>
                  <a:pt x="95250" y="104775"/>
                </a:lnTo>
                <a:lnTo>
                  <a:pt x="85725" y="142875"/>
                </a:lnTo>
                <a:lnTo>
                  <a:pt x="66675" y="190500"/>
                </a:lnTo>
                <a:lnTo>
                  <a:pt x="47625" y="238125"/>
                </a:lnTo>
                <a:lnTo>
                  <a:pt x="38100" y="295275"/>
                </a:lnTo>
                <a:lnTo>
                  <a:pt x="19050" y="361950"/>
                </a:lnTo>
                <a:lnTo>
                  <a:pt x="9525" y="419100"/>
                </a:lnTo>
                <a:lnTo>
                  <a:pt x="0" y="485775"/>
                </a:lnTo>
                <a:lnTo>
                  <a:pt x="0" y="542925"/>
                </a:lnTo>
                <a:lnTo>
                  <a:pt x="0" y="609600"/>
                </a:lnTo>
                <a:lnTo>
                  <a:pt x="9525" y="666750"/>
                </a:lnTo>
                <a:lnTo>
                  <a:pt x="19050" y="714375"/>
                </a:lnTo>
                <a:lnTo>
                  <a:pt x="38100" y="752475"/>
                </a:lnTo>
                <a:lnTo>
                  <a:pt x="47625" y="781050"/>
                </a:lnTo>
                <a:lnTo>
                  <a:pt x="47625" y="781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9925050" y="5419725"/>
            <a:ext cx="209551" cy="257176"/>
          </a:xfrm>
          <a:custGeom>
            <a:avLst/>
            <a:gdLst/>
            <a:ahLst/>
            <a:cxnLst/>
            <a:rect l="0" t="0" r="0" b="0"/>
            <a:pathLst>
              <a:path w="209551" h="25717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114300"/>
                </a:lnTo>
                <a:lnTo>
                  <a:pt x="47625" y="142875"/>
                </a:lnTo>
                <a:lnTo>
                  <a:pt x="38100" y="171450"/>
                </a:lnTo>
                <a:lnTo>
                  <a:pt x="28575" y="200025"/>
                </a:lnTo>
                <a:lnTo>
                  <a:pt x="19050" y="219075"/>
                </a:lnTo>
                <a:lnTo>
                  <a:pt x="19050" y="238125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28600"/>
                </a:lnTo>
                <a:lnTo>
                  <a:pt x="9525" y="200025"/>
                </a:lnTo>
                <a:lnTo>
                  <a:pt x="28575" y="171450"/>
                </a:lnTo>
                <a:lnTo>
                  <a:pt x="38100" y="133350"/>
                </a:lnTo>
                <a:lnTo>
                  <a:pt x="47625" y="104775"/>
                </a:lnTo>
                <a:lnTo>
                  <a:pt x="57150" y="76200"/>
                </a:lnTo>
                <a:lnTo>
                  <a:pt x="76200" y="47625"/>
                </a:lnTo>
                <a:lnTo>
                  <a:pt x="85725" y="28575"/>
                </a:lnTo>
                <a:lnTo>
                  <a:pt x="9525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33350" y="28575"/>
                </a:lnTo>
                <a:lnTo>
                  <a:pt x="133350" y="38100"/>
                </a:lnTo>
                <a:lnTo>
                  <a:pt x="133350" y="66675"/>
                </a:lnTo>
                <a:lnTo>
                  <a:pt x="133350" y="85725"/>
                </a:lnTo>
                <a:lnTo>
                  <a:pt x="123825" y="114300"/>
                </a:lnTo>
                <a:lnTo>
                  <a:pt x="123825" y="142875"/>
                </a:lnTo>
                <a:lnTo>
                  <a:pt x="123825" y="161925"/>
                </a:lnTo>
                <a:lnTo>
                  <a:pt x="114300" y="180975"/>
                </a:lnTo>
                <a:lnTo>
                  <a:pt x="123825" y="200025"/>
                </a:lnTo>
                <a:lnTo>
                  <a:pt x="123825" y="209550"/>
                </a:lnTo>
                <a:lnTo>
                  <a:pt x="133350" y="219075"/>
                </a:lnTo>
                <a:lnTo>
                  <a:pt x="142875" y="219075"/>
                </a:lnTo>
                <a:lnTo>
                  <a:pt x="161925" y="200025"/>
                </a:lnTo>
                <a:lnTo>
                  <a:pt x="180975" y="180975"/>
                </a:lnTo>
                <a:lnTo>
                  <a:pt x="190500" y="161925"/>
                </a:lnTo>
                <a:lnTo>
                  <a:pt x="209550" y="152400"/>
                </a:lnTo>
                <a:lnTo>
                  <a:pt x="2095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10258425" y="5381625"/>
            <a:ext cx="57151" cy="314326"/>
          </a:xfrm>
          <a:custGeom>
            <a:avLst/>
            <a:gdLst/>
            <a:ahLst/>
            <a:cxnLst/>
            <a:rect l="0" t="0" r="0" b="0"/>
            <a:pathLst>
              <a:path w="57151" h="314326">
                <a:moveTo>
                  <a:pt x="38100" y="0"/>
                </a:move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57150"/>
                </a:lnTo>
                <a:lnTo>
                  <a:pt x="47625" y="85725"/>
                </a:lnTo>
                <a:lnTo>
                  <a:pt x="38100" y="114300"/>
                </a:lnTo>
                <a:lnTo>
                  <a:pt x="28575" y="152400"/>
                </a:lnTo>
                <a:lnTo>
                  <a:pt x="28575" y="190500"/>
                </a:lnTo>
                <a:lnTo>
                  <a:pt x="19050" y="228600"/>
                </a:lnTo>
                <a:lnTo>
                  <a:pt x="19050" y="257175"/>
                </a:lnTo>
                <a:lnTo>
                  <a:pt x="9525" y="285750"/>
                </a:lnTo>
                <a:lnTo>
                  <a:pt x="0" y="304800"/>
                </a:lnTo>
                <a:lnTo>
                  <a:pt x="9525" y="314325"/>
                </a:lnTo>
                <a:lnTo>
                  <a:pt x="9525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олилиния 182"/>
          <p:cNvSpPr/>
          <p:nvPr/>
        </p:nvSpPr>
        <p:spPr>
          <a:xfrm>
            <a:off x="10172700" y="5314950"/>
            <a:ext cx="142876" cy="66676"/>
          </a:xfrm>
          <a:custGeom>
            <a:avLst/>
            <a:gdLst/>
            <a:ahLst/>
            <a:cxnLst/>
            <a:rect l="0" t="0" r="0" b="0"/>
            <a:pathLst>
              <a:path w="142876" h="66676">
                <a:moveTo>
                  <a:pt x="0" y="66675"/>
                </a:moveTo>
                <a:lnTo>
                  <a:pt x="0" y="6667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9525" y="47625"/>
                </a:lnTo>
                <a:lnTo>
                  <a:pt x="19050" y="38100"/>
                </a:lnTo>
                <a:lnTo>
                  <a:pt x="28575" y="38100"/>
                </a:lnTo>
                <a:lnTo>
                  <a:pt x="57150" y="28575"/>
                </a:lnTo>
                <a:lnTo>
                  <a:pt x="76200" y="19050"/>
                </a:lnTo>
                <a:lnTo>
                  <a:pt x="104775" y="9525"/>
                </a:lnTo>
                <a:lnTo>
                  <a:pt x="133350" y="9525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10420350" y="5410200"/>
            <a:ext cx="95251" cy="295276"/>
          </a:xfrm>
          <a:custGeom>
            <a:avLst/>
            <a:gdLst/>
            <a:ahLst/>
            <a:cxnLst/>
            <a:rect l="0" t="0" r="0" b="0"/>
            <a:pathLst>
              <a:path w="95251" h="295276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57150" y="57150"/>
                </a:lnTo>
                <a:lnTo>
                  <a:pt x="47625" y="76200"/>
                </a:lnTo>
                <a:lnTo>
                  <a:pt x="38100" y="104775"/>
                </a:lnTo>
                <a:lnTo>
                  <a:pt x="28575" y="114300"/>
                </a:lnTo>
                <a:lnTo>
                  <a:pt x="9525" y="133350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9525" y="133350"/>
                </a:lnTo>
                <a:lnTo>
                  <a:pt x="9525" y="123825"/>
                </a:lnTo>
                <a:lnTo>
                  <a:pt x="19050" y="114300"/>
                </a:lnTo>
                <a:lnTo>
                  <a:pt x="38100" y="114300"/>
                </a:lnTo>
                <a:lnTo>
                  <a:pt x="47625" y="114300"/>
                </a:lnTo>
                <a:lnTo>
                  <a:pt x="66675" y="114300"/>
                </a:lnTo>
                <a:lnTo>
                  <a:pt x="76200" y="114300"/>
                </a:lnTo>
                <a:lnTo>
                  <a:pt x="85725" y="123825"/>
                </a:lnTo>
                <a:lnTo>
                  <a:pt x="85725" y="142875"/>
                </a:lnTo>
                <a:lnTo>
                  <a:pt x="95250" y="152400"/>
                </a:lnTo>
                <a:lnTo>
                  <a:pt x="95250" y="171450"/>
                </a:lnTo>
                <a:lnTo>
                  <a:pt x="85725" y="200025"/>
                </a:lnTo>
                <a:lnTo>
                  <a:pt x="85725" y="219075"/>
                </a:lnTo>
                <a:lnTo>
                  <a:pt x="76200" y="238125"/>
                </a:lnTo>
                <a:lnTo>
                  <a:pt x="66675" y="247650"/>
                </a:lnTo>
                <a:lnTo>
                  <a:pt x="57150" y="266700"/>
                </a:lnTo>
                <a:lnTo>
                  <a:pt x="47625" y="276225"/>
                </a:lnTo>
                <a:lnTo>
                  <a:pt x="38100" y="285750"/>
                </a:lnTo>
                <a:lnTo>
                  <a:pt x="28575" y="285750"/>
                </a:lnTo>
                <a:lnTo>
                  <a:pt x="19050" y="295275"/>
                </a:lnTo>
                <a:lnTo>
                  <a:pt x="1905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>
            <a:off x="10601325" y="5438775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олилиния 185"/>
          <p:cNvSpPr/>
          <p:nvPr/>
        </p:nvSpPr>
        <p:spPr>
          <a:xfrm>
            <a:off x="10858500" y="5314950"/>
            <a:ext cx="66676" cy="314326"/>
          </a:xfrm>
          <a:custGeom>
            <a:avLst/>
            <a:gdLst/>
            <a:ahLst/>
            <a:cxnLst/>
            <a:rect l="0" t="0" r="0" b="0"/>
            <a:pathLst>
              <a:path w="66676" h="314326">
                <a:moveTo>
                  <a:pt x="66675" y="0"/>
                </a:move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57150" y="57150"/>
                </a:lnTo>
                <a:lnTo>
                  <a:pt x="57150" y="85725"/>
                </a:lnTo>
                <a:lnTo>
                  <a:pt x="57150" y="114300"/>
                </a:lnTo>
                <a:lnTo>
                  <a:pt x="47625" y="152400"/>
                </a:lnTo>
                <a:lnTo>
                  <a:pt x="38100" y="180975"/>
                </a:lnTo>
                <a:lnTo>
                  <a:pt x="28575" y="219075"/>
                </a:lnTo>
                <a:lnTo>
                  <a:pt x="19050" y="257175"/>
                </a:lnTo>
                <a:lnTo>
                  <a:pt x="9525" y="285750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олилиния 186"/>
          <p:cNvSpPr/>
          <p:nvPr/>
        </p:nvSpPr>
        <p:spPr>
          <a:xfrm>
            <a:off x="10763250" y="5305425"/>
            <a:ext cx="133351" cy="47626"/>
          </a:xfrm>
          <a:custGeom>
            <a:avLst/>
            <a:gdLst/>
            <a:ahLst/>
            <a:cxnLst/>
            <a:rect l="0" t="0" r="0" b="0"/>
            <a:pathLst>
              <a:path w="133351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9525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олилиния 187"/>
          <p:cNvSpPr/>
          <p:nvPr/>
        </p:nvSpPr>
        <p:spPr>
          <a:xfrm>
            <a:off x="10963275" y="5419725"/>
            <a:ext cx="85726" cy="257176"/>
          </a:xfrm>
          <a:custGeom>
            <a:avLst/>
            <a:gdLst/>
            <a:ahLst/>
            <a:cxnLst/>
            <a:rect l="0" t="0" r="0" b="0"/>
            <a:pathLst>
              <a:path w="85726" h="257176">
                <a:moveTo>
                  <a:pt x="0" y="123825"/>
                </a:moveTo>
                <a:lnTo>
                  <a:pt x="0" y="114300"/>
                </a:lnTo>
                <a:lnTo>
                  <a:pt x="9525" y="114300"/>
                </a:lnTo>
                <a:lnTo>
                  <a:pt x="19050" y="104775"/>
                </a:lnTo>
                <a:lnTo>
                  <a:pt x="28575" y="85725"/>
                </a:lnTo>
                <a:lnTo>
                  <a:pt x="38100" y="66675"/>
                </a:lnTo>
                <a:lnTo>
                  <a:pt x="57150" y="57150"/>
                </a:lnTo>
                <a:lnTo>
                  <a:pt x="57150" y="38100"/>
                </a:lnTo>
                <a:lnTo>
                  <a:pt x="66675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76200" y="38100"/>
                </a:lnTo>
                <a:lnTo>
                  <a:pt x="76200" y="57150"/>
                </a:lnTo>
                <a:lnTo>
                  <a:pt x="66675" y="85725"/>
                </a:lnTo>
                <a:lnTo>
                  <a:pt x="57150" y="114300"/>
                </a:lnTo>
                <a:lnTo>
                  <a:pt x="57150" y="142875"/>
                </a:lnTo>
                <a:lnTo>
                  <a:pt x="47625" y="180975"/>
                </a:lnTo>
                <a:lnTo>
                  <a:pt x="47625" y="209550"/>
                </a:lnTo>
                <a:lnTo>
                  <a:pt x="47625" y="228600"/>
                </a:lnTo>
                <a:lnTo>
                  <a:pt x="47625" y="247650"/>
                </a:lnTo>
                <a:lnTo>
                  <a:pt x="47625" y="257175"/>
                </a:lnTo>
                <a:lnTo>
                  <a:pt x="476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11087100" y="5229225"/>
            <a:ext cx="114301" cy="638176"/>
          </a:xfrm>
          <a:custGeom>
            <a:avLst/>
            <a:gdLst/>
            <a:ahLst/>
            <a:cxnLst/>
            <a:rect l="0" t="0" r="0" b="0"/>
            <a:pathLst>
              <a:path w="114301" h="6381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28575" y="38100"/>
                </a:lnTo>
                <a:lnTo>
                  <a:pt x="38100" y="47625"/>
                </a:lnTo>
                <a:lnTo>
                  <a:pt x="57150" y="76200"/>
                </a:lnTo>
                <a:lnTo>
                  <a:pt x="66675" y="95250"/>
                </a:lnTo>
                <a:lnTo>
                  <a:pt x="85725" y="123825"/>
                </a:lnTo>
                <a:lnTo>
                  <a:pt x="95250" y="152400"/>
                </a:lnTo>
                <a:lnTo>
                  <a:pt x="104775" y="190500"/>
                </a:lnTo>
                <a:lnTo>
                  <a:pt x="104775" y="219075"/>
                </a:lnTo>
                <a:lnTo>
                  <a:pt x="114300" y="257175"/>
                </a:lnTo>
                <a:lnTo>
                  <a:pt x="114300" y="304800"/>
                </a:lnTo>
                <a:lnTo>
                  <a:pt x="114300" y="342900"/>
                </a:lnTo>
                <a:lnTo>
                  <a:pt x="104775" y="390525"/>
                </a:lnTo>
                <a:lnTo>
                  <a:pt x="104775" y="438150"/>
                </a:lnTo>
                <a:lnTo>
                  <a:pt x="95250" y="495300"/>
                </a:lnTo>
                <a:lnTo>
                  <a:pt x="66675" y="561975"/>
                </a:lnTo>
                <a:lnTo>
                  <a:pt x="57150" y="609600"/>
                </a:lnTo>
                <a:lnTo>
                  <a:pt x="47625" y="638175"/>
                </a:lnTo>
                <a:lnTo>
                  <a:pt x="47625" y="638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олилиния 189"/>
          <p:cNvSpPr/>
          <p:nvPr/>
        </p:nvSpPr>
        <p:spPr>
          <a:xfrm>
            <a:off x="11287125" y="494347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Полилиния 190"/>
          <p:cNvSpPr/>
          <p:nvPr/>
        </p:nvSpPr>
        <p:spPr>
          <a:xfrm>
            <a:off x="11306175" y="5086350"/>
            <a:ext cx="76201" cy="9526"/>
          </a:xfrm>
          <a:custGeom>
            <a:avLst/>
            <a:gdLst/>
            <a:ahLst/>
            <a:cxnLst/>
            <a:rect l="0" t="0" r="0" b="0"/>
            <a:pathLst>
              <a:path w="762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762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олилиния 191"/>
          <p:cNvSpPr/>
          <p:nvPr/>
        </p:nvSpPr>
        <p:spPr>
          <a:xfrm>
            <a:off x="8001000" y="5857875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333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олилиния 192"/>
          <p:cNvSpPr/>
          <p:nvPr/>
        </p:nvSpPr>
        <p:spPr>
          <a:xfrm>
            <a:off x="7924800" y="6076950"/>
            <a:ext cx="95251" cy="1"/>
          </a:xfrm>
          <a:custGeom>
            <a:avLst/>
            <a:gdLst/>
            <a:ahLst/>
            <a:cxnLst/>
            <a:rect l="0" t="0" r="0" b="0"/>
            <a:pathLst>
              <a:path w="95251" h="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олилиния 193"/>
          <p:cNvSpPr/>
          <p:nvPr/>
        </p:nvSpPr>
        <p:spPr>
          <a:xfrm>
            <a:off x="8362950" y="5734050"/>
            <a:ext cx="123826" cy="485776"/>
          </a:xfrm>
          <a:custGeom>
            <a:avLst/>
            <a:gdLst/>
            <a:ahLst/>
            <a:cxnLst/>
            <a:rect l="0" t="0" r="0" b="0"/>
            <a:pathLst>
              <a:path w="123826" h="485776">
                <a:moveTo>
                  <a:pt x="0" y="304800"/>
                </a:moveTo>
                <a:lnTo>
                  <a:pt x="0" y="304800"/>
                </a:lnTo>
                <a:lnTo>
                  <a:pt x="9525" y="285750"/>
                </a:lnTo>
                <a:lnTo>
                  <a:pt x="19050" y="266700"/>
                </a:lnTo>
                <a:lnTo>
                  <a:pt x="38100" y="228600"/>
                </a:lnTo>
                <a:lnTo>
                  <a:pt x="47625" y="200025"/>
                </a:lnTo>
                <a:lnTo>
                  <a:pt x="66675" y="161925"/>
                </a:lnTo>
                <a:lnTo>
                  <a:pt x="85725" y="133350"/>
                </a:lnTo>
                <a:lnTo>
                  <a:pt x="95250" y="104775"/>
                </a:lnTo>
                <a:lnTo>
                  <a:pt x="104775" y="76200"/>
                </a:lnTo>
                <a:lnTo>
                  <a:pt x="114300" y="47625"/>
                </a:lnTo>
                <a:lnTo>
                  <a:pt x="123825" y="28575"/>
                </a:lnTo>
                <a:lnTo>
                  <a:pt x="123825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19050"/>
                </a:lnTo>
                <a:lnTo>
                  <a:pt x="95250" y="38100"/>
                </a:lnTo>
                <a:lnTo>
                  <a:pt x="85725" y="57150"/>
                </a:lnTo>
                <a:lnTo>
                  <a:pt x="76200" y="85725"/>
                </a:lnTo>
                <a:lnTo>
                  <a:pt x="66675" y="123825"/>
                </a:lnTo>
                <a:lnTo>
                  <a:pt x="57150" y="152400"/>
                </a:lnTo>
                <a:lnTo>
                  <a:pt x="47625" y="190500"/>
                </a:lnTo>
                <a:lnTo>
                  <a:pt x="38100" y="228600"/>
                </a:lnTo>
                <a:lnTo>
                  <a:pt x="38100" y="266700"/>
                </a:lnTo>
                <a:lnTo>
                  <a:pt x="28575" y="314325"/>
                </a:lnTo>
                <a:lnTo>
                  <a:pt x="28575" y="352425"/>
                </a:lnTo>
                <a:lnTo>
                  <a:pt x="19050" y="390525"/>
                </a:lnTo>
                <a:lnTo>
                  <a:pt x="19050" y="419100"/>
                </a:lnTo>
                <a:lnTo>
                  <a:pt x="19050" y="457200"/>
                </a:lnTo>
                <a:lnTo>
                  <a:pt x="19050" y="476250"/>
                </a:lnTo>
                <a:lnTo>
                  <a:pt x="19050" y="485775"/>
                </a:lnTo>
                <a:lnTo>
                  <a:pt x="19050" y="485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Полилиния 194"/>
          <p:cNvSpPr/>
          <p:nvPr/>
        </p:nvSpPr>
        <p:spPr>
          <a:xfrm>
            <a:off x="8534400" y="600075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олилиния 195"/>
          <p:cNvSpPr/>
          <p:nvPr/>
        </p:nvSpPr>
        <p:spPr>
          <a:xfrm>
            <a:off x="8905875" y="5591175"/>
            <a:ext cx="171451" cy="295276"/>
          </a:xfrm>
          <a:custGeom>
            <a:avLst/>
            <a:gdLst/>
            <a:ahLst/>
            <a:cxnLst/>
            <a:rect l="0" t="0" r="0" b="0"/>
            <a:pathLst>
              <a:path w="171451" h="295276">
                <a:moveTo>
                  <a:pt x="0" y="295275"/>
                </a:moveTo>
                <a:lnTo>
                  <a:pt x="0" y="285750"/>
                </a:lnTo>
                <a:lnTo>
                  <a:pt x="9525" y="276225"/>
                </a:lnTo>
                <a:lnTo>
                  <a:pt x="19050" y="257175"/>
                </a:lnTo>
                <a:lnTo>
                  <a:pt x="38100" y="238125"/>
                </a:lnTo>
                <a:lnTo>
                  <a:pt x="57150" y="209550"/>
                </a:lnTo>
                <a:lnTo>
                  <a:pt x="76200" y="180975"/>
                </a:lnTo>
                <a:lnTo>
                  <a:pt x="85725" y="152400"/>
                </a:lnTo>
                <a:lnTo>
                  <a:pt x="104775" y="133350"/>
                </a:lnTo>
                <a:lnTo>
                  <a:pt x="123825" y="104775"/>
                </a:lnTo>
                <a:lnTo>
                  <a:pt x="133350" y="76200"/>
                </a:lnTo>
                <a:lnTo>
                  <a:pt x="142875" y="57150"/>
                </a:lnTo>
                <a:lnTo>
                  <a:pt x="152400" y="38100"/>
                </a:lnTo>
                <a:lnTo>
                  <a:pt x="161925" y="19050"/>
                </a:lnTo>
                <a:lnTo>
                  <a:pt x="161925" y="9525"/>
                </a:lnTo>
                <a:lnTo>
                  <a:pt x="171450" y="0"/>
                </a:lnTo>
                <a:lnTo>
                  <a:pt x="17145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52400" y="19050"/>
                </a:lnTo>
                <a:lnTo>
                  <a:pt x="142875" y="38100"/>
                </a:lnTo>
                <a:lnTo>
                  <a:pt x="142875" y="57150"/>
                </a:lnTo>
                <a:lnTo>
                  <a:pt x="133350" y="76200"/>
                </a:lnTo>
                <a:lnTo>
                  <a:pt x="133350" y="104775"/>
                </a:lnTo>
                <a:lnTo>
                  <a:pt x="123825" y="133350"/>
                </a:lnTo>
                <a:lnTo>
                  <a:pt x="123825" y="161925"/>
                </a:lnTo>
                <a:lnTo>
                  <a:pt x="114300" y="190500"/>
                </a:lnTo>
                <a:lnTo>
                  <a:pt x="114300" y="219075"/>
                </a:lnTo>
                <a:lnTo>
                  <a:pt x="114300" y="238125"/>
                </a:lnTo>
                <a:lnTo>
                  <a:pt x="11430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олилиния 196"/>
          <p:cNvSpPr/>
          <p:nvPr/>
        </p:nvSpPr>
        <p:spPr>
          <a:xfrm>
            <a:off x="8848725" y="5953125"/>
            <a:ext cx="304801" cy="28576"/>
          </a:xfrm>
          <a:custGeom>
            <a:avLst/>
            <a:gdLst/>
            <a:ahLst/>
            <a:cxnLst/>
            <a:rect l="0" t="0" r="0" b="0"/>
            <a:pathLst>
              <a:path w="304801" h="28576">
                <a:moveTo>
                  <a:pt x="28575" y="28575"/>
                </a:moveTo>
                <a:lnTo>
                  <a:pt x="28575" y="28575"/>
                </a:lnTo>
                <a:lnTo>
                  <a:pt x="1905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28575" y="28575"/>
                </a:lnTo>
                <a:lnTo>
                  <a:pt x="38100" y="19050"/>
                </a:lnTo>
                <a:lnTo>
                  <a:pt x="57150" y="19050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80975" y="0"/>
                </a:lnTo>
                <a:lnTo>
                  <a:pt x="209550" y="9525"/>
                </a:lnTo>
                <a:lnTo>
                  <a:pt x="228600" y="9525"/>
                </a:lnTo>
                <a:lnTo>
                  <a:pt x="257175" y="9525"/>
                </a:lnTo>
                <a:lnTo>
                  <a:pt x="276225" y="19050"/>
                </a:lnTo>
                <a:lnTo>
                  <a:pt x="295275" y="19050"/>
                </a:lnTo>
                <a:lnTo>
                  <a:pt x="304800" y="28575"/>
                </a:lnTo>
                <a:lnTo>
                  <a:pt x="3048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олилиния 197"/>
          <p:cNvSpPr/>
          <p:nvPr/>
        </p:nvSpPr>
        <p:spPr>
          <a:xfrm>
            <a:off x="8858250" y="6048375"/>
            <a:ext cx="323851" cy="333376"/>
          </a:xfrm>
          <a:custGeom>
            <a:avLst/>
            <a:gdLst/>
            <a:ahLst/>
            <a:cxnLst/>
            <a:rect l="0" t="0" r="0" b="0"/>
            <a:pathLst>
              <a:path w="323851" h="333376">
                <a:moveTo>
                  <a:pt x="85725" y="0"/>
                </a:moveTo>
                <a:lnTo>
                  <a:pt x="85725" y="9525"/>
                </a:lnTo>
                <a:lnTo>
                  <a:pt x="85725" y="19050"/>
                </a:lnTo>
                <a:lnTo>
                  <a:pt x="76200" y="28575"/>
                </a:lnTo>
                <a:lnTo>
                  <a:pt x="66675" y="57150"/>
                </a:lnTo>
                <a:lnTo>
                  <a:pt x="57150" y="85725"/>
                </a:lnTo>
                <a:lnTo>
                  <a:pt x="47625" y="114300"/>
                </a:lnTo>
                <a:lnTo>
                  <a:pt x="47625" y="142875"/>
                </a:lnTo>
                <a:lnTo>
                  <a:pt x="28575" y="180975"/>
                </a:lnTo>
                <a:lnTo>
                  <a:pt x="28575" y="209550"/>
                </a:lnTo>
                <a:lnTo>
                  <a:pt x="19050" y="238125"/>
                </a:lnTo>
                <a:lnTo>
                  <a:pt x="9525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85750"/>
                </a:lnTo>
                <a:lnTo>
                  <a:pt x="0" y="276225"/>
                </a:lnTo>
                <a:lnTo>
                  <a:pt x="0" y="247650"/>
                </a:lnTo>
                <a:lnTo>
                  <a:pt x="0" y="228600"/>
                </a:lnTo>
                <a:lnTo>
                  <a:pt x="9525" y="209550"/>
                </a:lnTo>
                <a:lnTo>
                  <a:pt x="19050" y="180975"/>
                </a:lnTo>
                <a:lnTo>
                  <a:pt x="28575" y="152400"/>
                </a:lnTo>
                <a:lnTo>
                  <a:pt x="47625" y="142875"/>
                </a:lnTo>
                <a:lnTo>
                  <a:pt x="57150" y="123825"/>
                </a:lnTo>
                <a:lnTo>
                  <a:pt x="76200" y="114300"/>
                </a:lnTo>
                <a:lnTo>
                  <a:pt x="85725" y="104775"/>
                </a:lnTo>
                <a:lnTo>
                  <a:pt x="104775" y="104775"/>
                </a:lnTo>
                <a:lnTo>
                  <a:pt x="114300" y="114300"/>
                </a:lnTo>
                <a:lnTo>
                  <a:pt x="123825" y="114300"/>
                </a:lnTo>
                <a:lnTo>
                  <a:pt x="133350" y="133350"/>
                </a:lnTo>
                <a:lnTo>
                  <a:pt x="142875" y="152400"/>
                </a:lnTo>
                <a:lnTo>
                  <a:pt x="152400" y="171450"/>
                </a:lnTo>
                <a:lnTo>
                  <a:pt x="152400" y="200025"/>
                </a:lnTo>
                <a:lnTo>
                  <a:pt x="152400" y="228600"/>
                </a:lnTo>
                <a:lnTo>
                  <a:pt x="152400" y="257175"/>
                </a:lnTo>
                <a:lnTo>
                  <a:pt x="161925" y="285750"/>
                </a:lnTo>
                <a:lnTo>
                  <a:pt x="161925" y="304800"/>
                </a:lnTo>
                <a:lnTo>
                  <a:pt x="171450" y="323850"/>
                </a:lnTo>
                <a:lnTo>
                  <a:pt x="180975" y="323850"/>
                </a:lnTo>
                <a:lnTo>
                  <a:pt x="190500" y="333375"/>
                </a:lnTo>
                <a:lnTo>
                  <a:pt x="209550" y="323850"/>
                </a:lnTo>
                <a:lnTo>
                  <a:pt x="228600" y="314325"/>
                </a:lnTo>
                <a:lnTo>
                  <a:pt x="247650" y="304800"/>
                </a:lnTo>
                <a:lnTo>
                  <a:pt x="285750" y="285750"/>
                </a:lnTo>
                <a:lnTo>
                  <a:pt x="304800" y="266700"/>
                </a:lnTo>
                <a:lnTo>
                  <a:pt x="323850" y="257175"/>
                </a:lnTo>
                <a:lnTo>
                  <a:pt x="32385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олилиния 198"/>
          <p:cNvSpPr/>
          <p:nvPr/>
        </p:nvSpPr>
        <p:spPr>
          <a:xfrm>
            <a:off x="9439275" y="5991225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олилиния 199"/>
          <p:cNvSpPr/>
          <p:nvPr/>
        </p:nvSpPr>
        <p:spPr>
          <a:xfrm>
            <a:off x="9420225" y="612457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9525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Полилиния 200"/>
          <p:cNvSpPr/>
          <p:nvPr/>
        </p:nvSpPr>
        <p:spPr>
          <a:xfrm>
            <a:off x="9896475" y="5753100"/>
            <a:ext cx="152401" cy="361951"/>
          </a:xfrm>
          <a:custGeom>
            <a:avLst/>
            <a:gdLst/>
            <a:ahLst/>
            <a:cxnLst/>
            <a:rect l="0" t="0" r="0" b="0"/>
            <a:pathLst>
              <a:path w="152401" h="361951">
                <a:moveTo>
                  <a:pt x="0" y="304800"/>
                </a:moveTo>
                <a:lnTo>
                  <a:pt x="9525" y="295275"/>
                </a:lnTo>
                <a:lnTo>
                  <a:pt x="9525" y="285750"/>
                </a:lnTo>
                <a:lnTo>
                  <a:pt x="19050" y="257175"/>
                </a:lnTo>
                <a:lnTo>
                  <a:pt x="47625" y="228600"/>
                </a:lnTo>
                <a:lnTo>
                  <a:pt x="57150" y="190500"/>
                </a:lnTo>
                <a:lnTo>
                  <a:pt x="76200" y="161925"/>
                </a:lnTo>
                <a:lnTo>
                  <a:pt x="85725" y="133350"/>
                </a:lnTo>
                <a:lnTo>
                  <a:pt x="104775" y="104775"/>
                </a:lnTo>
                <a:lnTo>
                  <a:pt x="114300" y="76200"/>
                </a:lnTo>
                <a:lnTo>
                  <a:pt x="133350" y="47625"/>
                </a:lnTo>
                <a:lnTo>
                  <a:pt x="142875" y="28575"/>
                </a:lnTo>
                <a:lnTo>
                  <a:pt x="152400" y="1905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19050"/>
                </a:lnTo>
                <a:lnTo>
                  <a:pt x="152400" y="28575"/>
                </a:lnTo>
                <a:lnTo>
                  <a:pt x="142875" y="57150"/>
                </a:lnTo>
                <a:lnTo>
                  <a:pt x="142875" y="85725"/>
                </a:lnTo>
                <a:lnTo>
                  <a:pt x="142875" y="114300"/>
                </a:lnTo>
                <a:lnTo>
                  <a:pt x="133350" y="142875"/>
                </a:lnTo>
                <a:lnTo>
                  <a:pt x="133350" y="180975"/>
                </a:lnTo>
                <a:lnTo>
                  <a:pt x="133350" y="219075"/>
                </a:lnTo>
                <a:lnTo>
                  <a:pt x="123825" y="257175"/>
                </a:lnTo>
                <a:lnTo>
                  <a:pt x="123825" y="295275"/>
                </a:lnTo>
                <a:lnTo>
                  <a:pt x="123825" y="323850"/>
                </a:lnTo>
                <a:lnTo>
                  <a:pt x="123825" y="342900"/>
                </a:lnTo>
                <a:lnTo>
                  <a:pt x="123825" y="361950"/>
                </a:lnTo>
                <a:lnTo>
                  <a:pt x="123825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олилиния 201"/>
          <p:cNvSpPr/>
          <p:nvPr/>
        </p:nvSpPr>
        <p:spPr>
          <a:xfrm>
            <a:off x="9829800" y="6124575"/>
            <a:ext cx="438151" cy="38101"/>
          </a:xfrm>
          <a:custGeom>
            <a:avLst/>
            <a:gdLst/>
            <a:ahLst/>
            <a:cxnLst/>
            <a:rect l="0" t="0" r="0" b="0"/>
            <a:pathLst>
              <a:path w="438151" h="38101">
                <a:moveTo>
                  <a:pt x="9525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28600" y="9525"/>
                </a:lnTo>
                <a:lnTo>
                  <a:pt x="266700" y="19050"/>
                </a:lnTo>
                <a:lnTo>
                  <a:pt x="295275" y="28575"/>
                </a:lnTo>
                <a:lnTo>
                  <a:pt x="323850" y="28575"/>
                </a:lnTo>
                <a:lnTo>
                  <a:pt x="361950" y="28575"/>
                </a:lnTo>
                <a:lnTo>
                  <a:pt x="390525" y="38100"/>
                </a:lnTo>
                <a:lnTo>
                  <a:pt x="409575" y="38100"/>
                </a:lnTo>
                <a:lnTo>
                  <a:pt x="428625" y="38100"/>
                </a:lnTo>
                <a:lnTo>
                  <a:pt x="438150" y="38100"/>
                </a:lnTo>
                <a:lnTo>
                  <a:pt x="43815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олилиния 202"/>
          <p:cNvSpPr/>
          <p:nvPr/>
        </p:nvSpPr>
        <p:spPr>
          <a:xfrm>
            <a:off x="9915525" y="6200775"/>
            <a:ext cx="209551" cy="428626"/>
          </a:xfrm>
          <a:custGeom>
            <a:avLst/>
            <a:gdLst/>
            <a:ahLst/>
            <a:cxnLst/>
            <a:rect l="0" t="0" r="0" b="0"/>
            <a:pathLst>
              <a:path w="209551" h="428626">
                <a:moveTo>
                  <a:pt x="19050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47625"/>
                </a:lnTo>
                <a:lnTo>
                  <a:pt x="0" y="76200"/>
                </a:lnTo>
                <a:lnTo>
                  <a:pt x="0" y="95250"/>
                </a:lnTo>
                <a:lnTo>
                  <a:pt x="0" y="123825"/>
                </a:lnTo>
                <a:lnTo>
                  <a:pt x="9525" y="152400"/>
                </a:lnTo>
                <a:lnTo>
                  <a:pt x="19050" y="171450"/>
                </a:lnTo>
                <a:lnTo>
                  <a:pt x="28575" y="180975"/>
                </a:lnTo>
                <a:lnTo>
                  <a:pt x="38100" y="200025"/>
                </a:lnTo>
                <a:lnTo>
                  <a:pt x="57150" y="209550"/>
                </a:lnTo>
                <a:lnTo>
                  <a:pt x="76200" y="219075"/>
                </a:lnTo>
                <a:lnTo>
                  <a:pt x="85725" y="219075"/>
                </a:lnTo>
                <a:lnTo>
                  <a:pt x="104775" y="209550"/>
                </a:lnTo>
                <a:lnTo>
                  <a:pt x="133350" y="200025"/>
                </a:lnTo>
                <a:lnTo>
                  <a:pt x="142875" y="190500"/>
                </a:lnTo>
                <a:lnTo>
                  <a:pt x="152400" y="171450"/>
                </a:lnTo>
                <a:lnTo>
                  <a:pt x="171450" y="152400"/>
                </a:lnTo>
                <a:lnTo>
                  <a:pt x="171450" y="133350"/>
                </a:lnTo>
                <a:lnTo>
                  <a:pt x="180975" y="123825"/>
                </a:lnTo>
                <a:lnTo>
                  <a:pt x="190500" y="114300"/>
                </a:lnTo>
                <a:lnTo>
                  <a:pt x="190500" y="114300"/>
                </a:lnTo>
                <a:lnTo>
                  <a:pt x="190500" y="114300"/>
                </a:lnTo>
                <a:lnTo>
                  <a:pt x="190500" y="114300"/>
                </a:lnTo>
                <a:lnTo>
                  <a:pt x="190500" y="114300"/>
                </a:lnTo>
                <a:lnTo>
                  <a:pt x="190500" y="123825"/>
                </a:lnTo>
                <a:lnTo>
                  <a:pt x="190500" y="142875"/>
                </a:lnTo>
                <a:lnTo>
                  <a:pt x="190500" y="161925"/>
                </a:lnTo>
                <a:lnTo>
                  <a:pt x="180975" y="190500"/>
                </a:lnTo>
                <a:lnTo>
                  <a:pt x="180975" y="219075"/>
                </a:lnTo>
                <a:lnTo>
                  <a:pt x="180975" y="257175"/>
                </a:lnTo>
                <a:lnTo>
                  <a:pt x="180975" y="295275"/>
                </a:lnTo>
                <a:lnTo>
                  <a:pt x="180975" y="333375"/>
                </a:lnTo>
                <a:lnTo>
                  <a:pt x="190500" y="361950"/>
                </a:lnTo>
                <a:lnTo>
                  <a:pt x="200025" y="400050"/>
                </a:lnTo>
                <a:lnTo>
                  <a:pt x="200025" y="419100"/>
                </a:lnTo>
                <a:lnTo>
                  <a:pt x="209550" y="428625"/>
                </a:lnTo>
                <a:lnTo>
                  <a:pt x="20955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Полилиния 203"/>
          <p:cNvSpPr/>
          <p:nvPr/>
        </p:nvSpPr>
        <p:spPr>
          <a:xfrm>
            <a:off x="10344150" y="6143625"/>
            <a:ext cx="133351" cy="28576"/>
          </a:xfrm>
          <a:custGeom>
            <a:avLst/>
            <a:gdLst/>
            <a:ahLst/>
            <a:cxnLst/>
            <a:rect l="0" t="0" r="0" b="0"/>
            <a:pathLst>
              <a:path w="133351" h="28576">
                <a:moveTo>
                  <a:pt x="0" y="28575"/>
                </a:moveTo>
                <a:lnTo>
                  <a:pt x="0" y="19050"/>
                </a:lnTo>
                <a:lnTo>
                  <a:pt x="9525" y="19050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9525"/>
                </a:lnTo>
                <a:lnTo>
                  <a:pt x="114300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333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олилиния 204"/>
          <p:cNvSpPr/>
          <p:nvPr/>
        </p:nvSpPr>
        <p:spPr>
          <a:xfrm>
            <a:off x="10410825" y="6257925"/>
            <a:ext cx="85726" cy="9526"/>
          </a:xfrm>
          <a:custGeom>
            <a:avLst/>
            <a:gdLst/>
            <a:ahLst/>
            <a:cxnLst/>
            <a:rect l="0" t="0" r="0" b="0"/>
            <a:pathLst>
              <a:path w="857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олилиния 205"/>
          <p:cNvSpPr/>
          <p:nvPr/>
        </p:nvSpPr>
        <p:spPr>
          <a:xfrm>
            <a:off x="10610850" y="5953125"/>
            <a:ext cx="142876" cy="361951"/>
          </a:xfrm>
          <a:custGeom>
            <a:avLst/>
            <a:gdLst/>
            <a:ahLst/>
            <a:cxnLst/>
            <a:rect l="0" t="0" r="0" b="0"/>
            <a:pathLst>
              <a:path w="142876" h="361951">
                <a:moveTo>
                  <a:pt x="9525" y="123825"/>
                </a:moveTo>
                <a:lnTo>
                  <a:pt x="0" y="114300"/>
                </a:lnTo>
                <a:lnTo>
                  <a:pt x="0" y="104775"/>
                </a:lnTo>
                <a:lnTo>
                  <a:pt x="0" y="85725"/>
                </a:lnTo>
                <a:lnTo>
                  <a:pt x="0" y="66675"/>
                </a:lnTo>
                <a:lnTo>
                  <a:pt x="9525" y="47625"/>
                </a:lnTo>
                <a:lnTo>
                  <a:pt x="19050" y="38100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28575"/>
                </a:lnTo>
                <a:lnTo>
                  <a:pt x="85725" y="47625"/>
                </a:lnTo>
                <a:lnTo>
                  <a:pt x="85725" y="66675"/>
                </a:lnTo>
                <a:lnTo>
                  <a:pt x="95250" y="95250"/>
                </a:lnTo>
                <a:lnTo>
                  <a:pt x="95250" y="114300"/>
                </a:lnTo>
                <a:lnTo>
                  <a:pt x="85725" y="142875"/>
                </a:lnTo>
                <a:lnTo>
                  <a:pt x="85725" y="171450"/>
                </a:lnTo>
                <a:lnTo>
                  <a:pt x="76200" y="190500"/>
                </a:lnTo>
                <a:lnTo>
                  <a:pt x="66675" y="219075"/>
                </a:lnTo>
                <a:lnTo>
                  <a:pt x="66675" y="238125"/>
                </a:lnTo>
                <a:lnTo>
                  <a:pt x="57150" y="266700"/>
                </a:lnTo>
                <a:lnTo>
                  <a:pt x="57150" y="285750"/>
                </a:lnTo>
                <a:lnTo>
                  <a:pt x="57150" y="304800"/>
                </a:lnTo>
                <a:lnTo>
                  <a:pt x="57150" y="323850"/>
                </a:lnTo>
                <a:lnTo>
                  <a:pt x="66675" y="333375"/>
                </a:lnTo>
                <a:lnTo>
                  <a:pt x="76200" y="352425"/>
                </a:lnTo>
                <a:lnTo>
                  <a:pt x="76200" y="361950"/>
                </a:lnTo>
                <a:lnTo>
                  <a:pt x="85725" y="361950"/>
                </a:lnTo>
                <a:lnTo>
                  <a:pt x="104775" y="361950"/>
                </a:lnTo>
                <a:lnTo>
                  <a:pt x="123825" y="342900"/>
                </a:lnTo>
                <a:lnTo>
                  <a:pt x="133350" y="333375"/>
                </a:lnTo>
                <a:lnTo>
                  <a:pt x="142875" y="323850"/>
                </a:lnTo>
                <a:lnTo>
                  <a:pt x="14287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олилиния 206"/>
          <p:cNvSpPr/>
          <p:nvPr/>
        </p:nvSpPr>
        <p:spPr>
          <a:xfrm>
            <a:off x="10848975" y="6010275"/>
            <a:ext cx="133351" cy="352426"/>
          </a:xfrm>
          <a:custGeom>
            <a:avLst/>
            <a:gdLst/>
            <a:ahLst/>
            <a:cxnLst/>
            <a:rect l="0" t="0" r="0" b="0"/>
            <a:pathLst>
              <a:path w="133351" h="352426">
                <a:moveTo>
                  <a:pt x="9525" y="85725"/>
                </a:moveTo>
                <a:lnTo>
                  <a:pt x="9525" y="85725"/>
                </a:lnTo>
                <a:lnTo>
                  <a:pt x="9525" y="66675"/>
                </a:lnTo>
                <a:lnTo>
                  <a:pt x="28575" y="47625"/>
                </a:lnTo>
                <a:lnTo>
                  <a:pt x="28575" y="28575"/>
                </a:lnTo>
                <a:lnTo>
                  <a:pt x="28575" y="19050"/>
                </a:lnTo>
                <a:lnTo>
                  <a:pt x="28575" y="9525"/>
                </a:ln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19050" y="95250"/>
                </a:lnTo>
                <a:lnTo>
                  <a:pt x="38100" y="104775"/>
                </a:lnTo>
                <a:lnTo>
                  <a:pt x="47625" y="123825"/>
                </a:lnTo>
                <a:lnTo>
                  <a:pt x="57150" y="133350"/>
                </a:lnTo>
                <a:lnTo>
                  <a:pt x="76200" y="152400"/>
                </a:lnTo>
                <a:lnTo>
                  <a:pt x="95250" y="161925"/>
                </a:lnTo>
                <a:lnTo>
                  <a:pt x="104775" y="180975"/>
                </a:lnTo>
                <a:lnTo>
                  <a:pt x="114300" y="200025"/>
                </a:lnTo>
                <a:lnTo>
                  <a:pt x="123825" y="219075"/>
                </a:lnTo>
                <a:lnTo>
                  <a:pt x="133350" y="247650"/>
                </a:lnTo>
                <a:lnTo>
                  <a:pt x="133350" y="266700"/>
                </a:lnTo>
                <a:lnTo>
                  <a:pt x="133350" y="285750"/>
                </a:lnTo>
                <a:lnTo>
                  <a:pt x="123825" y="314325"/>
                </a:lnTo>
                <a:lnTo>
                  <a:pt x="114300" y="323850"/>
                </a:lnTo>
                <a:lnTo>
                  <a:pt x="104775" y="342900"/>
                </a:lnTo>
                <a:lnTo>
                  <a:pt x="95250" y="352425"/>
                </a:lnTo>
                <a:lnTo>
                  <a:pt x="85725" y="352425"/>
                </a:lnTo>
                <a:lnTo>
                  <a:pt x="8572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олилиния 207"/>
          <p:cNvSpPr/>
          <p:nvPr/>
        </p:nvSpPr>
        <p:spPr>
          <a:xfrm>
            <a:off x="10877550" y="5943600"/>
            <a:ext cx="295276" cy="123826"/>
          </a:xfrm>
          <a:custGeom>
            <a:avLst/>
            <a:gdLst/>
            <a:ahLst/>
            <a:cxnLst/>
            <a:rect l="0" t="0" r="0" b="0"/>
            <a:pathLst>
              <a:path w="295276" h="123826">
                <a:moveTo>
                  <a:pt x="0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9525" y="66675"/>
                </a:lnTo>
                <a:lnTo>
                  <a:pt x="19050" y="57150"/>
                </a:lnTo>
                <a:lnTo>
                  <a:pt x="28575" y="57150"/>
                </a:lnTo>
                <a:lnTo>
                  <a:pt x="47625" y="57150"/>
                </a:lnTo>
                <a:lnTo>
                  <a:pt x="66675" y="47625"/>
                </a:lnTo>
                <a:lnTo>
                  <a:pt x="95250" y="47625"/>
                </a:lnTo>
                <a:lnTo>
                  <a:pt x="114300" y="38100"/>
                </a:lnTo>
                <a:lnTo>
                  <a:pt x="133350" y="28575"/>
                </a:lnTo>
                <a:lnTo>
                  <a:pt x="161925" y="19050"/>
                </a:lnTo>
                <a:lnTo>
                  <a:pt x="171450" y="19050"/>
                </a:lnTo>
                <a:lnTo>
                  <a:pt x="190500" y="9525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9525"/>
                </a:lnTo>
                <a:lnTo>
                  <a:pt x="219075" y="19050"/>
                </a:lnTo>
                <a:lnTo>
                  <a:pt x="219075" y="38100"/>
                </a:lnTo>
                <a:lnTo>
                  <a:pt x="209550" y="57150"/>
                </a:lnTo>
                <a:lnTo>
                  <a:pt x="209550" y="76200"/>
                </a:lnTo>
                <a:lnTo>
                  <a:pt x="209550" y="95250"/>
                </a:lnTo>
                <a:lnTo>
                  <a:pt x="219075" y="114300"/>
                </a:lnTo>
                <a:lnTo>
                  <a:pt x="219075" y="114300"/>
                </a:lnTo>
                <a:lnTo>
                  <a:pt x="228600" y="123825"/>
                </a:lnTo>
                <a:lnTo>
                  <a:pt x="238125" y="123825"/>
                </a:lnTo>
                <a:lnTo>
                  <a:pt x="247650" y="114300"/>
                </a:lnTo>
                <a:lnTo>
                  <a:pt x="266700" y="104775"/>
                </a:lnTo>
                <a:lnTo>
                  <a:pt x="276225" y="95250"/>
                </a:lnTo>
                <a:lnTo>
                  <a:pt x="285750" y="85725"/>
                </a:lnTo>
                <a:lnTo>
                  <a:pt x="295275" y="76200"/>
                </a:lnTo>
                <a:lnTo>
                  <a:pt x="295275" y="66675"/>
                </a:lnTo>
                <a:lnTo>
                  <a:pt x="295275" y="47625"/>
                </a:lnTo>
                <a:lnTo>
                  <a:pt x="285750" y="38100"/>
                </a:lnTo>
                <a:lnTo>
                  <a:pt x="276225" y="38100"/>
                </a:lnTo>
                <a:lnTo>
                  <a:pt x="266700" y="28575"/>
                </a:lnTo>
                <a:lnTo>
                  <a:pt x="257175" y="28575"/>
                </a:lnTo>
                <a:lnTo>
                  <a:pt x="238125" y="28575"/>
                </a:lnTo>
                <a:lnTo>
                  <a:pt x="228600" y="38100"/>
                </a:lnTo>
                <a:lnTo>
                  <a:pt x="219075" y="47625"/>
                </a:lnTo>
                <a:lnTo>
                  <a:pt x="209550" y="57150"/>
                </a:lnTo>
                <a:lnTo>
                  <a:pt x="200025" y="66675"/>
                </a:lnTo>
                <a:lnTo>
                  <a:pt x="200025" y="66675"/>
                </a:lnTo>
                <a:lnTo>
                  <a:pt x="20002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Полилиния 208"/>
          <p:cNvSpPr/>
          <p:nvPr/>
        </p:nvSpPr>
        <p:spPr>
          <a:xfrm>
            <a:off x="11077575" y="5657850"/>
            <a:ext cx="266701" cy="762001"/>
          </a:xfrm>
          <a:custGeom>
            <a:avLst/>
            <a:gdLst/>
            <a:ahLst/>
            <a:cxnLst/>
            <a:rect l="0" t="0" r="0" b="0"/>
            <a:pathLst>
              <a:path w="266701" h="762001">
                <a:moveTo>
                  <a:pt x="266700" y="0"/>
                </a:moveTo>
                <a:lnTo>
                  <a:pt x="266700" y="0"/>
                </a:lnTo>
                <a:lnTo>
                  <a:pt x="266700" y="0"/>
                </a:lnTo>
                <a:lnTo>
                  <a:pt x="266700" y="9525"/>
                </a:lnTo>
                <a:lnTo>
                  <a:pt x="257175" y="28575"/>
                </a:lnTo>
                <a:lnTo>
                  <a:pt x="257175" y="47625"/>
                </a:lnTo>
                <a:lnTo>
                  <a:pt x="238125" y="76200"/>
                </a:lnTo>
                <a:lnTo>
                  <a:pt x="228600" y="104775"/>
                </a:lnTo>
                <a:lnTo>
                  <a:pt x="209550" y="142875"/>
                </a:lnTo>
                <a:lnTo>
                  <a:pt x="190500" y="180975"/>
                </a:lnTo>
                <a:lnTo>
                  <a:pt x="180975" y="228600"/>
                </a:lnTo>
                <a:lnTo>
                  <a:pt x="161925" y="266700"/>
                </a:lnTo>
                <a:lnTo>
                  <a:pt x="142875" y="314325"/>
                </a:lnTo>
                <a:lnTo>
                  <a:pt x="123825" y="371475"/>
                </a:lnTo>
                <a:lnTo>
                  <a:pt x="104775" y="419100"/>
                </a:lnTo>
                <a:lnTo>
                  <a:pt x="85725" y="466725"/>
                </a:lnTo>
                <a:lnTo>
                  <a:pt x="76200" y="514350"/>
                </a:lnTo>
                <a:lnTo>
                  <a:pt x="66675" y="552450"/>
                </a:lnTo>
                <a:lnTo>
                  <a:pt x="47625" y="600075"/>
                </a:lnTo>
                <a:lnTo>
                  <a:pt x="38100" y="628650"/>
                </a:lnTo>
                <a:lnTo>
                  <a:pt x="28575" y="666750"/>
                </a:lnTo>
                <a:lnTo>
                  <a:pt x="19050" y="704850"/>
                </a:lnTo>
                <a:lnTo>
                  <a:pt x="9525" y="723900"/>
                </a:lnTo>
                <a:lnTo>
                  <a:pt x="0" y="742950"/>
                </a:lnTo>
                <a:lnTo>
                  <a:pt x="0" y="762000"/>
                </a:lnTo>
                <a:lnTo>
                  <a:pt x="0" y="762000"/>
                </a:lnTo>
                <a:lnTo>
                  <a:pt x="0" y="762000"/>
                </a:lnTo>
                <a:lnTo>
                  <a:pt x="0" y="762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олилиния 209"/>
          <p:cNvSpPr/>
          <p:nvPr/>
        </p:nvSpPr>
        <p:spPr>
          <a:xfrm>
            <a:off x="11144250" y="6276975"/>
            <a:ext cx="171451" cy="85726"/>
          </a:xfrm>
          <a:custGeom>
            <a:avLst/>
            <a:gdLst/>
            <a:ahLst/>
            <a:cxnLst/>
            <a:rect l="0" t="0" r="0" b="0"/>
            <a:pathLst>
              <a:path w="171451" h="85726">
                <a:moveTo>
                  <a:pt x="38100" y="28575"/>
                </a:moveTo>
                <a:lnTo>
                  <a:pt x="38100" y="28575"/>
                </a:lnTo>
                <a:lnTo>
                  <a:pt x="47625" y="28575"/>
                </a:lnTo>
                <a:lnTo>
                  <a:pt x="47625" y="38100"/>
                </a:lnTo>
                <a:lnTo>
                  <a:pt x="57150" y="38100"/>
                </a:lnTo>
                <a:lnTo>
                  <a:pt x="57150" y="47625"/>
                </a:lnTo>
                <a:lnTo>
                  <a:pt x="76200" y="47625"/>
                </a:lnTo>
                <a:lnTo>
                  <a:pt x="85725" y="57150"/>
                </a:lnTo>
                <a:lnTo>
                  <a:pt x="95250" y="47625"/>
                </a:lnTo>
                <a:lnTo>
                  <a:pt x="114300" y="47625"/>
                </a:lnTo>
                <a:lnTo>
                  <a:pt x="133350" y="38100"/>
                </a:lnTo>
                <a:lnTo>
                  <a:pt x="142875" y="28575"/>
                </a:lnTo>
                <a:lnTo>
                  <a:pt x="161925" y="19050"/>
                </a:lnTo>
                <a:lnTo>
                  <a:pt x="171450" y="19050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52400" y="0"/>
                </a:lnTo>
                <a:lnTo>
                  <a:pt x="142875" y="0"/>
                </a:lnTo>
                <a:lnTo>
                  <a:pt x="123825" y="0"/>
                </a:lnTo>
                <a:lnTo>
                  <a:pt x="95250" y="9525"/>
                </a:lnTo>
                <a:lnTo>
                  <a:pt x="66675" y="19050"/>
                </a:lnTo>
                <a:lnTo>
                  <a:pt x="38100" y="38100"/>
                </a:lnTo>
                <a:lnTo>
                  <a:pt x="19050" y="57150"/>
                </a:lnTo>
                <a:lnTo>
                  <a:pt x="9525" y="76200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386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350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III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 Холодильные установки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1562100" y="2466975"/>
            <a:ext cx="28576" cy="323851"/>
          </a:xfrm>
          <a:custGeom>
            <a:avLst/>
            <a:gdLst/>
            <a:ahLst/>
            <a:cxnLst/>
            <a:rect l="0" t="0" r="0" b="0"/>
            <a:pathLst>
              <a:path w="28576" h="323851">
                <a:moveTo>
                  <a:pt x="28575" y="19050"/>
                </a:moveTo>
                <a:lnTo>
                  <a:pt x="28575" y="9525"/>
                </a:lnTo>
                <a:lnTo>
                  <a:pt x="28575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66675"/>
                </a:lnTo>
                <a:lnTo>
                  <a:pt x="28575" y="85725"/>
                </a:lnTo>
                <a:lnTo>
                  <a:pt x="28575" y="114300"/>
                </a:lnTo>
                <a:lnTo>
                  <a:pt x="28575" y="152400"/>
                </a:lnTo>
                <a:lnTo>
                  <a:pt x="28575" y="180975"/>
                </a:lnTo>
                <a:lnTo>
                  <a:pt x="19050" y="219075"/>
                </a:lnTo>
                <a:lnTo>
                  <a:pt x="9525" y="247650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30480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14325"/>
                </a:lnTo>
                <a:lnTo>
                  <a:pt x="0" y="295275"/>
                </a:lnTo>
                <a:lnTo>
                  <a:pt x="0" y="285750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571625" y="2476500"/>
            <a:ext cx="619126" cy="457201"/>
          </a:xfrm>
          <a:custGeom>
            <a:avLst/>
            <a:gdLst/>
            <a:ahLst/>
            <a:cxnLst/>
            <a:rect l="0" t="0" r="0" b="0"/>
            <a:pathLst>
              <a:path w="619126" h="457201">
                <a:moveTo>
                  <a:pt x="9525" y="152400"/>
                </a:move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0" y="161925"/>
                </a:lnTo>
                <a:lnTo>
                  <a:pt x="9525" y="190500"/>
                </a:lnTo>
                <a:lnTo>
                  <a:pt x="9525" y="209550"/>
                </a:lnTo>
                <a:lnTo>
                  <a:pt x="19050" y="228600"/>
                </a:lnTo>
                <a:lnTo>
                  <a:pt x="28575" y="238125"/>
                </a:lnTo>
                <a:lnTo>
                  <a:pt x="38100" y="247650"/>
                </a:lnTo>
                <a:lnTo>
                  <a:pt x="47625" y="247650"/>
                </a:lnTo>
                <a:lnTo>
                  <a:pt x="57150" y="247650"/>
                </a:lnTo>
                <a:lnTo>
                  <a:pt x="66675" y="228600"/>
                </a:lnTo>
                <a:lnTo>
                  <a:pt x="85725" y="219075"/>
                </a:lnTo>
                <a:lnTo>
                  <a:pt x="95250" y="190500"/>
                </a:lnTo>
                <a:lnTo>
                  <a:pt x="114300" y="161925"/>
                </a:lnTo>
                <a:lnTo>
                  <a:pt x="123825" y="133350"/>
                </a:lnTo>
                <a:lnTo>
                  <a:pt x="142875" y="104775"/>
                </a:lnTo>
                <a:lnTo>
                  <a:pt x="152400" y="76200"/>
                </a:lnTo>
                <a:lnTo>
                  <a:pt x="152400" y="57150"/>
                </a:lnTo>
                <a:lnTo>
                  <a:pt x="161925" y="28575"/>
                </a:lnTo>
                <a:lnTo>
                  <a:pt x="161925" y="1905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19050"/>
                </a:lnTo>
                <a:lnTo>
                  <a:pt x="152400" y="28575"/>
                </a:lnTo>
                <a:lnTo>
                  <a:pt x="152400" y="57150"/>
                </a:lnTo>
                <a:lnTo>
                  <a:pt x="142875" y="85725"/>
                </a:lnTo>
                <a:lnTo>
                  <a:pt x="133350" y="123825"/>
                </a:lnTo>
                <a:lnTo>
                  <a:pt x="123825" y="152400"/>
                </a:lnTo>
                <a:lnTo>
                  <a:pt x="123825" y="190500"/>
                </a:lnTo>
                <a:lnTo>
                  <a:pt x="133350" y="219075"/>
                </a:lnTo>
                <a:lnTo>
                  <a:pt x="133350" y="238125"/>
                </a:lnTo>
                <a:lnTo>
                  <a:pt x="133350" y="257175"/>
                </a:lnTo>
                <a:lnTo>
                  <a:pt x="142875" y="276225"/>
                </a:lnTo>
                <a:lnTo>
                  <a:pt x="152400" y="285750"/>
                </a:lnTo>
                <a:lnTo>
                  <a:pt x="171450" y="285750"/>
                </a:lnTo>
                <a:lnTo>
                  <a:pt x="190500" y="295275"/>
                </a:lnTo>
                <a:lnTo>
                  <a:pt x="200025" y="285750"/>
                </a:lnTo>
                <a:lnTo>
                  <a:pt x="219075" y="276225"/>
                </a:lnTo>
                <a:lnTo>
                  <a:pt x="238125" y="266700"/>
                </a:lnTo>
                <a:lnTo>
                  <a:pt x="257175" y="247650"/>
                </a:lnTo>
                <a:lnTo>
                  <a:pt x="276225" y="228600"/>
                </a:lnTo>
                <a:lnTo>
                  <a:pt x="295275" y="200025"/>
                </a:lnTo>
                <a:lnTo>
                  <a:pt x="314325" y="180975"/>
                </a:lnTo>
                <a:lnTo>
                  <a:pt x="333375" y="152400"/>
                </a:lnTo>
                <a:lnTo>
                  <a:pt x="342900" y="133350"/>
                </a:lnTo>
                <a:lnTo>
                  <a:pt x="352425" y="104775"/>
                </a:lnTo>
                <a:lnTo>
                  <a:pt x="361950" y="85725"/>
                </a:lnTo>
                <a:lnTo>
                  <a:pt x="361950" y="76200"/>
                </a:lnTo>
                <a:lnTo>
                  <a:pt x="361950" y="66675"/>
                </a:lnTo>
                <a:lnTo>
                  <a:pt x="361950" y="57150"/>
                </a:lnTo>
                <a:lnTo>
                  <a:pt x="352425" y="47625"/>
                </a:lnTo>
                <a:lnTo>
                  <a:pt x="342900" y="47625"/>
                </a:lnTo>
                <a:lnTo>
                  <a:pt x="333375" y="57150"/>
                </a:lnTo>
                <a:lnTo>
                  <a:pt x="314325" y="76200"/>
                </a:lnTo>
                <a:lnTo>
                  <a:pt x="295275" y="95250"/>
                </a:lnTo>
                <a:lnTo>
                  <a:pt x="285750" y="114300"/>
                </a:lnTo>
                <a:lnTo>
                  <a:pt x="266700" y="142875"/>
                </a:lnTo>
                <a:lnTo>
                  <a:pt x="247650" y="161925"/>
                </a:lnTo>
                <a:lnTo>
                  <a:pt x="238125" y="190500"/>
                </a:lnTo>
                <a:lnTo>
                  <a:pt x="238125" y="219075"/>
                </a:lnTo>
                <a:lnTo>
                  <a:pt x="238125" y="238125"/>
                </a:lnTo>
                <a:lnTo>
                  <a:pt x="238125" y="266700"/>
                </a:lnTo>
                <a:lnTo>
                  <a:pt x="238125" y="276225"/>
                </a:lnTo>
                <a:lnTo>
                  <a:pt x="247650" y="276225"/>
                </a:lnTo>
                <a:lnTo>
                  <a:pt x="266700" y="276225"/>
                </a:lnTo>
                <a:lnTo>
                  <a:pt x="276225" y="266700"/>
                </a:lnTo>
                <a:lnTo>
                  <a:pt x="295275" y="257175"/>
                </a:lnTo>
                <a:lnTo>
                  <a:pt x="304800" y="238125"/>
                </a:lnTo>
                <a:lnTo>
                  <a:pt x="323850" y="228600"/>
                </a:lnTo>
                <a:lnTo>
                  <a:pt x="333375" y="200025"/>
                </a:lnTo>
                <a:lnTo>
                  <a:pt x="342900" y="180975"/>
                </a:lnTo>
                <a:lnTo>
                  <a:pt x="352425" y="161925"/>
                </a:lnTo>
                <a:lnTo>
                  <a:pt x="361950" y="142875"/>
                </a:lnTo>
                <a:lnTo>
                  <a:pt x="361950" y="133350"/>
                </a:lnTo>
                <a:lnTo>
                  <a:pt x="361950" y="123825"/>
                </a:lnTo>
                <a:lnTo>
                  <a:pt x="361950" y="123825"/>
                </a:lnTo>
                <a:lnTo>
                  <a:pt x="361950" y="123825"/>
                </a:lnTo>
                <a:lnTo>
                  <a:pt x="352425" y="133350"/>
                </a:lnTo>
                <a:lnTo>
                  <a:pt x="352425" y="142875"/>
                </a:lnTo>
                <a:lnTo>
                  <a:pt x="352425" y="161925"/>
                </a:lnTo>
                <a:lnTo>
                  <a:pt x="342900" y="180975"/>
                </a:lnTo>
                <a:lnTo>
                  <a:pt x="342900" y="200025"/>
                </a:lnTo>
                <a:lnTo>
                  <a:pt x="342900" y="228600"/>
                </a:lnTo>
                <a:lnTo>
                  <a:pt x="342900" y="238125"/>
                </a:lnTo>
                <a:lnTo>
                  <a:pt x="352425" y="257175"/>
                </a:lnTo>
                <a:lnTo>
                  <a:pt x="361950" y="257175"/>
                </a:lnTo>
                <a:lnTo>
                  <a:pt x="371475" y="257175"/>
                </a:lnTo>
                <a:lnTo>
                  <a:pt x="381000" y="247650"/>
                </a:lnTo>
                <a:lnTo>
                  <a:pt x="381000" y="238125"/>
                </a:lnTo>
                <a:lnTo>
                  <a:pt x="400050" y="219075"/>
                </a:lnTo>
                <a:lnTo>
                  <a:pt x="409575" y="200025"/>
                </a:lnTo>
                <a:lnTo>
                  <a:pt x="419100" y="171450"/>
                </a:lnTo>
                <a:lnTo>
                  <a:pt x="428625" y="152400"/>
                </a:lnTo>
                <a:lnTo>
                  <a:pt x="447675" y="133350"/>
                </a:lnTo>
                <a:lnTo>
                  <a:pt x="457200" y="114300"/>
                </a:lnTo>
                <a:lnTo>
                  <a:pt x="457200" y="104775"/>
                </a:lnTo>
                <a:lnTo>
                  <a:pt x="466725" y="95250"/>
                </a:lnTo>
                <a:lnTo>
                  <a:pt x="476250" y="104775"/>
                </a:lnTo>
                <a:lnTo>
                  <a:pt x="476250" y="104775"/>
                </a:lnTo>
                <a:lnTo>
                  <a:pt x="476250" y="123825"/>
                </a:lnTo>
                <a:lnTo>
                  <a:pt x="476250" y="142875"/>
                </a:lnTo>
                <a:lnTo>
                  <a:pt x="476250" y="161925"/>
                </a:lnTo>
                <a:lnTo>
                  <a:pt x="476250" y="190500"/>
                </a:lnTo>
                <a:lnTo>
                  <a:pt x="476250" y="209550"/>
                </a:lnTo>
                <a:lnTo>
                  <a:pt x="485775" y="228600"/>
                </a:lnTo>
                <a:lnTo>
                  <a:pt x="495300" y="238125"/>
                </a:lnTo>
                <a:lnTo>
                  <a:pt x="504825" y="247650"/>
                </a:lnTo>
                <a:lnTo>
                  <a:pt x="514350" y="238125"/>
                </a:lnTo>
                <a:lnTo>
                  <a:pt x="523875" y="238125"/>
                </a:lnTo>
                <a:lnTo>
                  <a:pt x="533400" y="219075"/>
                </a:lnTo>
                <a:lnTo>
                  <a:pt x="552450" y="200025"/>
                </a:lnTo>
                <a:lnTo>
                  <a:pt x="561975" y="180975"/>
                </a:lnTo>
                <a:lnTo>
                  <a:pt x="571500" y="152400"/>
                </a:lnTo>
                <a:lnTo>
                  <a:pt x="590550" y="123825"/>
                </a:lnTo>
                <a:lnTo>
                  <a:pt x="600075" y="104775"/>
                </a:lnTo>
                <a:lnTo>
                  <a:pt x="609600" y="76200"/>
                </a:lnTo>
                <a:lnTo>
                  <a:pt x="609600" y="57150"/>
                </a:lnTo>
                <a:lnTo>
                  <a:pt x="619125" y="47625"/>
                </a:lnTo>
                <a:lnTo>
                  <a:pt x="619125" y="38100"/>
                </a:lnTo>
                <a:lnTo>
                  <a:pt x="619125" y="38100"/>
                </a:lnTo>
                <a:lnTo>
                  <a:pt x="619125" y="38100"/>
                </a:lnTo>
                <a:lnTo>
                  <a:pt x="619125" y="47625"/>
                </a:lnTo>
                <a:lnTo>
                  <a:pt x="619125" y="66675"/>
                </a:lnTo>
                <a:lnTo>
                  <a:pt x="609600" y="85725"/>
                </a:lnTo>
                <a:lnTo>
                  <a:pt x="609600" y="114300"/>
                </a:lnTo>
                <a:lnTo>
                  <a:pt x="600075" y="152400"/>
                </a:lnTo>
                <a:lnTo>
                  <a:pt x="590550" y="190500"/>
                </a:lnTo>
                <a:lnTo>
                  <a:pt x="590550" y="238125"/>
                </a:lnTo>
                <a:lnTo>
                  <a:pt x="590550" y="285750"/>
                </a:lnTo>
                <a:lnTo>
                  <a:pt x="590550" y="333375"/>
                </a:lnTo>
                <a:lnTo>
                  <a:pt x="590550" y="371475"/>
                </a:lnTo>
                <a:lnTo>
                  <a:pt x="590550" y="400050"/>
                </a:lnTo>
                <a:lnTo>
                  <a:pt x="590550" y="428625"/>
                </a:lnTo>
                <a:lnTo>
                  <a:pt x="590550" y="447675"/>
                </a:lnTo>
                <a:lnTo>
                  <a:pt x="590550" y="457200"/>
                </a:lnTo>
                <a:lnTo>
                  <a:pt x="59055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152650" y="2438400"/>
            <a:ext cx="1419226" cy="304801"/>
          </a:xfrm>
          <a:custGeom>
            <a:avLst/>
            <a:gdLst/>
            <a:ahLst/>
            <a:cxnLst/>
            <a:rect l="0" t="0" r="0" b="0"/>
            <a:pathLst>
              <a:path w="1419226" h="304801">
                <a:moveTo>
                  <a:pt x="0" y="209550"/>
                </a:moveTo>
                <a:lnTo>
                  <a:pt x="0" y="209550"/>
                </a:lnTo>
                <a:lnTo>
                  <a:pt x="9525" y="190500"/>
                </a:lnTo>
                <a:lnTo>
                  <a:pt x="19050" y="180975"/>
                </a:lnTo>
                <a:lnTo>
                  <a:pt x="28575" y="161925"/>
                </a:lnTo>
                <a:lnTo>
                  <a:pt x="38100" y="142875"/>
                </a:lnTo>
                <a:lnTo>
                  <a:pt x="47625" y="133350"/>
                </a:lnTo>
                <a:lnTo>
                  <a:pt x="66675" y="133350"/>
                </a:lnTo>
                <a:lnTo>
                  <a:pt x="66675" y="133350"/>
                </a:lnTo>
                <a:lnTo>
                  <a:pt x="76200" y="142875"/>
                </a:lnTo>
                <a:lnTo>
                  <a:pt x="85725" y="161925"/>
                </a:lnTo>
                <a:lnTo>
                  <a:pt x="85725" y="190500"/>
                </a:lnTo>
                <a:lnTo>
                  <a:pt x="85725" y="219075"/>
                </a:lnTo>
                <a:lnTo>
                  <a:pt x="85725" y="247650"/>
                </a:lnTo>
                <a:lnTo>
                  <a:pt x="85725" y="266700"/>
                </a:lnTo>
                <a:lnTo>
                  <a:pt x="85725" y="285750"/>
                </a:lnTo>
                <a:lnTo>
                  <a:pt x="95250" y="295275"/>
                </a:lnTo>
                <a:lnTo>
                  <a:pt x="104775" y="304800"/>
                </a:lnTo>
                <a:lnTo>
                  <a:pt x="114300" y="304800"/>
                </a:lnTo>
                <a:lnTo>
                  <a:pt x="123825" y="304800"/>
                </a:lnTo>
                <a:lnTo>
                  <a:pt x="133350" y="285750"/>
                </a:lnTo>
                <a:lnTo>
                  <a:pt x="152400" y="276225"/>
                </a:lnTo>
                <a:lnTo>
                  <a:pt x="171450" y="247650"/>
                </a:lnTo>
                <a:lnTo>
                  <a:pt x="180975" y="219075"/>
                </a:lnTo>
                <a:lnTo>
                  <a:pt x="200025" y="200025"/>
                </a:lnTo>
                <a:lnTo>
                  <a:pt x="209550" y="171450"/>
                </a:lnTo>
                <a:lnTo>
                  <a:pt x="209550" y="152400"/>
                </a:lnTo>
                <a:lnTo>
                  <a:pt x="209550" y="142875"/>
                </a:lnTo>
                <a:lnTo>
                  <a:pt x="209550" y="133350"/>
                </a:lnTo>
                <a:lnTo>
                  <a:pt x="209550" y="123825"/>
                </a:lnTo>
                <a:lnTo>
                  <a:pt x="209550" y="133350"/>
                </a:lnTo>
                <a:lnTo>
                  <a:pt x="200025" y="142875"/>
                </a:lnTo>
                <a:lnTo>
                  <a:pt x="190500" y="152400"/>
                </a:lnTo>
                <a:lnTo>
                  <a:pt x="180975" y="171450"/>
                </a:lnTo>
                <a:lnTo>
                  <a:pt x="180975" y="200025"/>
                </a:lnTo>
                <a:lnTo>
                  <a:pt x="171450" y="219075"/>
                </a:lnTo>
                <a:lnTo>
                  <a:pt x="171450" y="247650"/>
                </a:lnTo>
                <a:lnTo>
                  <a:pt x="171450" y="276225"/>
                </a:lnTo>
                <a:lnTo>
                  <a:pt x="180975" y="285750"/>
                </a:lnTo>
                <a:lnTo>
                  <a:pt x="200025" y="295275"/>
                </a:lnTo>
                <a:lnTo>
                  <a:pt x="209550" y="304800"/>
                </a:lnTo>
                <a:lnTo>
                  <a:pt x="228600" y="295275"/>
                </a:lnTo>
                <a:lnTo>
                  <a:pt x="238125" y="285750"/>
                </a:lnTo>
                <a:lnTo>
                  <a:pt x="266700" y="266700"/>
                </a:lnTo>
                <a:lnTo>
                  <a:pt x="276225" y="247650"/>
                </a:lnTo>
                <a:lnTo>
                  <a:pt x="295275" y="219075"/>
                </a:lnTo>
                <a:lnTo>
                  <a:pt x="314325" y="180975"/>
                </a:lnTo>
                <a:lnTo>
                  <a:pt x="333375" y="142875"/>
                </a:lnTo>
                <a:lnTo>
                  <a:pt x="352425" y="114300"/>
                </a:lnTo>
                <a:lnTo>
                  <a:pt x="361950" y="76200"/>
                </a:lnTo>
                <a:lnTo>
                  <a:pt x="371475" y="47625"/>
                </a:lnTo>
                <a:lnTo>
                  <a:pt x="371475" y="28575"/>
                </a:lnTo>
                <a:lnTo>
                  <a:pt x="371475" y="9525"/>
                </a:lnTo>
                <a:lnTo>
                  <a:pt x="371475" y="0"/>
                </a:lnTo>
                <a:lnTo>
                  <a:pt x="371475" y="9525"/>
                </a:lnTo>
                <a:lnTo>
                  <a:pt x="361950" y="19050"/>
                </a:lnTo>
                <a:lnTo>
                  <a:pt x="352425" y="28575"/>
                </a:lnTo>
                <a:lnTo>
                  <a:pt x="333375" y="57150"/>
                </a:lnTo>
                <a:lnTo>
                  <a:pt x="323850" y="85725"/>
                </a:lnTo>
                <a:lnTo>
                  <a:pt x="323850" y="123825"/>
                </a:lnTo>
                <a:lnTo>
                  <a:pt x="314325" y="161925"/>
                </a:lnTo>
                <a:lnTo>
                  <a:pt x="314325" y="200025"/>
                </a:lnTo>
                <a:lnTo>
                  <a:pt x="323850" y="228600"/>
                </a:lnTo>
                <a:lnTo>
                  <a:pt x="323850" y="257175"/>
                </a:lnTo>
                <a:lnTo>
                  <a:pt x="323850" y="266700"/>
                </a:lnTo>
                <a:lnTo>
                  <a:pt x="333375" y="276225"/>
                </a:lnTo>
                <a:lnTo>
                  <a:pt x="342900" y="276225"/>
                </a:lnTo>
                <a:lnTo>
                  <a:pt x="352425" y="266700"/>
                </a:lnTo>
                <a:lnTo>
                  <a:pt x="361950" y="257175"/>
                </a:lnTo>
                <a:lnTo>
                  <a:pt x="361950" y="238125"/>
                </a:lnTo>
                <a:lnTo>
                  <a:pt x="361950" y="219075"/>
                </a:lnTo>
                <a:lnTo>
                  <a:pt x="361950" y="209550"/>
                </a:lnTo>
                <a:lnTo>
                  <a:pt x="361950" y="190500"/>
                </a:lnTo>
                <a:lnTo>
                  <a:pt x="352425" y="180975"/>
                </a:lnTo>
                <a:lnTo>
                  <a:pt x="342900" y="180975"/>
                </a:lnTo>
                <a:lnTo>
                  <a:pt x="333375" y="180975"/>
                </a:lnTo>
                <a:lnTo>
                  <a:pt x="323850" y="180975"/>
                </a:lnTo>
                <a:lnTo>
                  <a:pt x="323850" y="190500"/>
                </a:lnTo>
                <a:lnTo>
                  <a:pt x="323850" y="209550"/>
                </a:lnTo>
                <a:lnTo>
                  <a:pt x="323850" y="228600"/>
                </a:lnTo>
                <a:lnTo>
                  <a:pt x="323850" y="247650"/>
                </a:lnTo>
                <a:lnTo>
                  <a:pt x="333375" y="266700"/>
                </a:lnTo>
                <a:lnTo>
                  <a:pt x="342900" y="276225"/>
                </a:lnTo>
                <a:lnTo>
                  <a:pt x="361950" y="276225"/>
                </a:lnTo>
                <a:lnTo>
                  <a:pt x="381000" y="276225"/>
                </a:lnTo>
                <a:lnTo>
                  <a:pt x="400050" y="276225"/>
                </a:lnTo>
                <a:lnTo>
                  <a:pt x="419100" y="257175"/>
                </a:lnTo>
                <a:lnTo>
                  <a:pt x="447675" y="238125"/>
                </a:lnTo>
                <a:lnTo>
                  <a:pt x="466725" y="219075"/>
                </a:lnTo>
                <a:lnTo>
                  <a:pt x="495300" y="190500"/>
                </a:lnTo>
                <a:lnTo>
                  <a:pt x="514350" y="161925"/>
                </a:lnTo>
                <a:lnTo>
                  <a:pt x="542925" y="133350"/>
                </a:lnTo>
                <a:lnTo>
                  <a:pt x="552450" y="114300"/>
                </a:lnTo>
                <a:lnTo>
                  <a:pt x="561975" y="95250"/>
                </a:lnTo>
                <a:lnTo>
                  <a:pt x="561975" y="76200"/>
                </a:lnTo>
                <a:lnTo>
                  <a:pt x="561975" y="66675"/>
                </a:lnTo>
                <a:lnTo>
                  <a:pt x="552450" y="57150"/>
                </a:lnTo>
                <a:lnTo>
                  <a:pt x="533400" y="57150"/>
                </a:lnTo>
                <a:lnTo>
                  <a:pt x="514350" y="66675"/>
                </a:lnTo>
                <a:lnTo>
                  <a:pt x="495300" y="85725"/>
                </a:lnTo>
                <a:lnTo>
                  <a:pt x="476250" y="104775"/>
                </a:lnTo>
                <a:lnTo>
                  <a:pt x="457200" y="133350"/>
                </a:lnTo>
                <a:lnTo>
                  <a:pt x="447675" y="152400"/>
                </a:lnTo>
                <a:lnTo>
                  <a:pt x="447675" y="180975"/>
                </a:lnTo>
                <a:lnTo>
                  <a:pt x="447675" y="200025"/>
                </a:lnTo>
                <a:lnTo>
                  <a:pt x="457200" y="209550"/>
                </a:lnTo>
                <a:lnTo>
                  <a:pt x="466725" y="219075"/>
                </a:lnTo>
                <a:lnTo>
                  <a:pt x="476250" y="219075"/>
                </a:lnTo>
                <a:lnTo>
                  <a:pt x="485775" y="219075"/>
                </a:lnTo>
                <a:lnTo>
                  <a:pt x="504825" y="209550"/>
                </a:lnTo>
                <a:lnTo>
                  <a:pt x="523875" y="190500"/>
                </a:lnTo>
                <a:lnTo>
                  <a:pt x="533400" y="180975"/>
                </a:lnTo>
                <a:lnTo>
                  <a:pt x="542925" y="171450"/>
                </a:lnTo>
                <a:lnTo>
                  <a:pt x="542925" y="171450"/>
                </a:lnTo>
                <a:lnTo>
                  <a:pt x="542925" y="161925"/>
                </a:lnTo>
                <a:lnTo>
                  <a:pt x="542925" y="161925"/>
                </a:lnTo>
                <a:lnTo>
                  <a:pt x="542925" y="171450"/>
                </a:lnTo>
                <a:lnTo>
                  <a:pt x="542925" y="180975"/>
                </a:lnTo>
                <a:lnTo>
                  <a:pt x="542925" y="190500"/>
                </a:lnTo>
                <a:lnTo>
                  <a:pt x="542925" y="209550"/>
                </a:lnTo>
                <a:lnTo>
                  <a:pt x="542925" y="228600"/>
                </a:lnTo>
                <a:lnTo>
                  <a:pt x="542925" y="247650"/>
                </a:lnTo>
                <a:lnTo>
                  <a:pt x="552450" y="257175"/>
                </a:lnTo>
                <a:lnTo>
                  <a:pt x="561975" y="266700"/>
                </a:lnTo>
                <a:lnTo>
                  <a:pt x="571500" y="266700"/>
                </a:lnTo>
                <a:lnTo>
                  <a:pt x="600075" y="257175"/>
                </a:lnTo>
                <a:lnTo>
                  <a:pt x="609600" y="238125"/>
                </a:lnTo>
                <a:lnTo>
                  <a:pt x="628650" y="209550"/>
                </a:lnTo>
                <a:lnTo>
                  <a:pt x="657225" y="190500"/>
                </a:lnTo>
                <a:lnTo>
                  <a:pt x="666750" y="161925"/>
                </a:lnTo>
                <a:lnTo>
                  <a:pt x="685800" y="133350"/>
                </a:lnTo>
                <a:lnTo>
                  <a:pt x="695325" y="104775"/>
                </a:lnTo>
                <a:lnTo>
                  <a:pt x="704850" y="85725"/>
                </a:lnTo>
                <a:lnTo>
                  <a:pt x="704850" y="76200"/>
                </a:lnTo>
                <a:lnTo>
                  <a:pt x="704850" y="66675"/>
                </a:lnTo>
                <a:lnTo>
                  <a:pt x="704850" y="66675"/>
                </a:lnTo>
                <a:lnTo>
                  <a:pt x="704850" y="76200"/>
                </a:lnTo>
                <a:lnTo>
                  <a:pt x="704850" y="85725"/>
                </a:lnTo>
                <a:lnTo>
                  <a:pt x="704850" y="114300"/>
                </a:lnTo>
                <a:lnTo>
                  <a:pt x="695325" y="133350"/>
                </a:lnTo>
                <a:lnTo>
                  <a:pt x="685800" y="171450"/>
                </a:lnTo>
                <a:lnTo>
                  <a:pt x="685800" y="200025"/>
                </a:lnTo>
                <a:lnTo>
                  <a:pt x="676275" y="228600"/>
                </a:lnTo>
                <a:lnTo>
                  <a:pt x="676275" y="247650"/>
                </a:lnTo>
                <a:lnTo>
                  <a:pt x="666750" y="266700"/>
                </a:lnTo>
                <a:lnTo>
                  <a:pt x="666750" y="266700"/>
                </a:lnTo>
                <a:lnTo>
                  <a:pt x="666750" y="266700"/>
                </a:lnTo>
                <a:lnTo>
                  <a:pt x="666750" y="266700"/>
                </a:lnTo>
                <a:lnTo>
                  <a:pt x="666750" y="257175"/>
                </a:lnTo>
                <a:lnTo>
                  <a:pt x="676275" y="228600"/>
                </a:lnTo>
                <a:lnTo>
                  <a:pt x="685800" y="209550"/>
                </a:lnTo>
                <a:lnTo>
                  <a:pt x="695325" y="180975"/>
                </a:lnTo>
                <a:lnTo>
                  <a:pt x="704850" y="152400"/>
                </a:lnTo>
                <a:lnTo>
                  <a:pt x="714375" y="133350"/>
                </a:lnTo>
                <a:lnTo>
                  <a:pt x="723900" y="123825"/>
                </a:lnTo>
                <a:lnTo>
                  <a:pt x="733425" y="114300"/>
                </a:lnTo>
                <a:lnTo>
                  <a:pt x="742950" y="114300"/>
                </a:lnTo>
                <a:lnTo>
                  <a:pt x="752475" y="123825"/>
                </a:lnTo>
                <a:lnTo>
                  <a:pt x="752475" y="142875"/>
                </a:lnTo>
                <a:lnTo>
                  <a:pt x="752475" y="171450"/>
                </a:lnTo>
                <a:lnTo>
                  <a:pt x="752475" y="200025"/>
                </a:lnTo>
                <a:lnTo>
                  <a:pt x="752475" y="228600"/>
                </a:lnTo>
                <a:lnTo>
                  <a:pt x="752475" y="247650"/>
                </a:lnTo>
                <a:lnTo>
                  <a:pt x="752475" y="266700"/>
                </a:lnTo>
                <a:lnTo>
                  <a:pt x="752475" y="266700"/>
                </a:lnTo>
                <a:lnTo>
                  <a:pt x="752475" y="276225"/>
                </a:lnTo>
                <a:lnTo>
                  <a:pt x="752475" y="266700"/>
                </a:lnTo>
                <a:lnTo>
                  <a:pt x="752475" y="257175"/>
                </a:lnTo>
                <a:lnTo>
                  <a:pt x="762000" y="238125"/>
                </a:lnTo>
                <a:lnTo>
                  <a:pt x="781050" y="219075"/>
                </a:lnTo>
                <a:lnTo>
                  <a:pt x="790575" y="190500"/>
                </a:lnTo>
                <a:lnTo>
                  <a:pt x="800100" y="161925"/>
                </a:lnTo>
                <a:lnTo>
                  <a:pt x="800100" y="133350"/>
                </a:lnTo>
                <a:lnTo>
                  <a:pt x="809625" y="114300"/>
                </a:lnTo>
                <a:lnTo>
                  <a:pt x="809625" y="114300"/>
                </a:lnTo>
                <a:lnTo>
                  <a:pt x="819150" y="104775"/>
                </a:lnTo>
                <a:lnTo>
                  <a:pt x="819150" y="114300"/>
                </a:lnTo>
                <a:lnTo>
                  <a:pt x="819150" y="123825"/>
                </a:lnTo>
                <a:lnTo>
                  <a:pt x="819150" y="142875"/>
                </a:lnTo>
                <a:lnTo>
                  <a:pt x="819150" y="171450"/>
                </a:lnTo>
                <a:lnTo>
                  <a:pt x="819150" y="190500"/>
                </a:lnTo>
                <a:lnTo>
                  <a:pt x="828675" y="219075"/>
                </a:lnTo>
                <a:lnTo>
                  <a:pt x="828675" y="238125"/>
                </a:lnTo>
                <a:lnTo>
                  <a:pt x="838200" y="257175"/>
                </a:lnTo>
                <a:lnTo>
                  <a:pt x="838200" y="266700"/>
                </a:lnTo>
                <a:lnTo>
                  <a:pt x="847725" y="266700"/>
                </a:lnTo>
                <a:lnTo>
                  <a:pt x="866775" y="266700"/>
                </a:lnTo>
                <a:lnTo>
                  <a:pt x="876300" y="257175"/>
                </a:lnTo>
                <a:lnTo>
                  <a:pt x="895350" y="247650"/>
                </a:lnTo>
                <a:lnTo>
                  <a:pt x="914400" y="228600"/>
                </a:lnTo>
                <a:lnTo>
                  <a:pt x="942975" y="209550"/>
                </a:lnTo>
                <a:lnTo>
                  <a:pt x="962025" y="190500"/>
                </a:lnTo>
                <a:lnTo>
                  <a:pt x="981075" y="171450"/>
                </a:lnTo>
                <a:lnTo>
                  <a:pt x="1000125" y="142875"/>
                </a:lnTo>
                <a:lnTo>
                  <a:pt x="1009650" y="123825"/>
                </a:lnTo>
                <a:lnTo>
                  <a:pt x="1019175" y="104775"/>
                </a:lnTo>
                <a:lnTo>
                  <a:pt x="1019175" y="85725"/>
                </a:lnTo>
                <a:lnTo>
                  <a:pt x="1009650" y="76200"/>
                </a:lnTo>
                <a:lnTo>
                  <a:pt x="1000125" y="66675"/>
                </a:lnTo>
                <a:lnTo>
                  <a:pt x="981075" y="66675"/>
                </a:lnTo>
                <a:lnTo>
                  <a:pt x="971550" y="76200"/>
                </a:lnTo>
                <a:lnTo>
                  <a:pt x="942975" y="85725"/>
                </a:lnTo>
                <a:lnTo>
                  <a:pt x="933450" y="104775"/>
                </a:lnTo>
                <a:lnTo>
                  <a:pt x="923925" y="123825"/>
                </a:lnTo>
                <a:lnTo>
                  <a:pt x="914400" y="152400"/>
                </a:lnTo>
                <a:lnTo>
                  <a:pt x="904875" y="180975"/>
                </a:lnTo>
                <a:lnTo>
                  <a:pt x="914400" y="209550"/>
                </a:lnTo>
                <a:lnTo>
                  <a:pt x="914400" y="228600"/>
                </a:lnTo>
                <a:lnTo>
                  <a:pt x="923925" y="238125"/>
                </a:lnTo>
                <a:lnTo>
                  <a:pt x="933450" y="247650"/>
                </a:lnTo>
                <a:lnTo>
                  <a:pt x="942975" y="247650"/>
                </a:lnTo>
                <a:lnTo>
                  <a:pt x="952500" y="247650"/>
                </a:lnTo>
                <a:lnTo>
                  <a:pt x="971550" y="238125"/>
                </a:lnTo>
                <a:lnTo>
                  <a:pt x="990600" y="238125"/>
                </a:lnTo>
                <a:lnTo>
                  <a:pt x="1000125" y="228600"/>
                </a:lnTo>
                <a:lnTo>
                  <a:pt x="1000125" y="219075"/>
                </a:lnTo>
                <a:lnTo>
                  <a:pt x="1009650" y="209550"/>
                </a:lnTo>
                <a:lnTo>
                  <a:pt x="1009650" y="209550"/>
                </a:lnTo>
                <a:lnTo>
                  <a:pt x="1009650" y="209550"/>
                </a:lnTo>
                <a:lnTo>
                  <a:pt x="1019175" y="209550"/>
                </a:lnTo>
                <a:lnTo>
                  <a:pt x="1019175" y="219075"/>
                </a:lnTo>
                <a:lnTo>
                  <a:pt x="1019175" y="228600"/>
                </a:lnTo>
                <a:lnTo>
                  <a:pt x="1019175" y="238125"/>
                </a:lnTo>
                <a:lnTo>
                  <a:pt x="1028700" y="247650"/>
                </a:lnTo>
                <a:lnTo>
                  <a:pt x="1038225" y="257175"/>
                </a:lnTo>
                <a:lnTo>
                  <a:pt x="1038225" y="266700"/>
                </a:lnTo>
                <a:lnTo>
                  <a:pt x="1057275" y="266700"/>
                </a:lnTo>
                <a:lnTo>
                  <a:pt x="1066800" y="257175"/>
                </a:lnTo>
                <a:lnTo>
                  <a:pt x="1076325" y="247650"/>
                </a:lnTo>
                <a:lnTo>
                  <a:pt x="1095375" y="238125"/>
                </a:lnTo>
                <a:lnTo>
                  <a:pt x="1114425" y="219075"/>
                </a:lnTo>
                <a:lnTo>
                  <a:pt x="1133475" y="190500"/>
                </a:lnTo>
                <a:lnTo>
                  <a:pt x="1143000" y="161925"/>
                </a:lnTo>
                <a:lnTo>
                  <a:pt x="1152525" y="142875"/>
                </a:lnTo>
                <a:lnTo>
                  <a:pt x="1152525" y="123825"/>
                </a:lnTo>
                <a:lnTo>
                  <a:pt x="1162050" y="104775"/>
                </a:lnTo>
                <a:lnTo>
                  <a:pt x="1162050" y="95250"/>
                </a:lnTo>
                <a:lnTo>
                  <a:pt x="1162050" y="95250"/>
                </a:lnTo>
                <a:lnTo>
                  <a:pt x="1162050" y="104775"/>
                </a:lnTo>
                <a:lnTo>
                  <a:pt x="1162050" y="114300"/>
                </a:lnTo>
                <a:lnTo>
                  <a:pt x="1152525" y="133350"/>
                </a:lnTo>
                <a:lnTo>
                  <a:pt x="1143000" y="152400"/>
                </a:lnTo>
                <a:lnTo>
                  <a:pt x="1143000" y="180975"/>
                </a:lnTo>
                <a:lnTo>
                  <a:pt x="1143000" y="209550"/>
                </a:lnTo>
                <a:lnTo>
                  <a:pt x="1143000" y="228600"/>
                </a:lnTo>
                <a:lnTo>
                  <a:pt x="1152525" y="247650"/>
                </a:lnTo>
                <a:lnTo>
                  <a:pt x="1162050" y="257175"/>
                </a:lnTo>
                <a:lnTo>
                  <a:pt x="1181100" y="257175"/>
                </a:lnTo>
                <a:lnTo>
                  <a:pt x="1200150" y="257175"/>
                </a:lnTo>
                <a:lnTo>
                  <a:pt x="1209675" y="247650"/>
                </a:lnTo>
                <a:lnTo>
                  <a:pt x="1228725" y="228600"/>
                </a:lnTo>
                <a:lnTo>
                  <a:pt x="1257300" y="209550"/>
                </a:lnTo>
                <a:lnTo>
                  <a:pt x="1276350" y="180975"/>
                </a:lnTo>
                <a:lnTo>
                  <a:pt x="1295400" y="152400"/>
                </a:lnTo>
                <a:lnTo>
                  <a:pt x="1314450" y="123825"/>
                </a:lnTo>
                <a:lnTo>
                  <a:pt x="1323975" y="104775"/>
                </a:lnTo>
                <a:lnTo>
                  <a:pt x="1333500" y="85725"/>
                </a:lnTo>
                <a:lnTo>
                  <a:pt x="1333500" y="66675"/>
                </a:lnTo>
                <a:lnTo>
                  <a:pt x="1333500" y="66675"/>
                </a:lnTo>
                <a:lnTo>
                  <a:pt x="1333500" y="66675"/>
                </a:lnTo>
                <a:lnTo>
                  <a:pt x="1323975" y="76200"/>
                </a:lnTo>
                <a:lnTo>
                  <a:pt x="1323975" y="95250"/>
                </a:lnTo>
                <a:lnTo>
                  <a:pt x="1314450" y="123825"/>
                </a:lnTo>
                <a:lnTo>
                  <a:pt x="1304925" y="152400"/>
                </a:lnTo>
                <a:lnTo>
                  <a:pt x="1295400" y="190500"/>
                </a:lnTo>
                <a:lnTo>
                  <a:pt x="1295400" y="219075"/>
                </a:lnTo>
                <a:lnTo>
                  <a:pt x="1304925" y="238125"/>
                </a:lnTo>
                <a:lnTo>
                  <a:pt x="1323975" y="247650"/>
                </a:lnTo>
                <a:lnTo>
                  <a:pt x="1343025" y="257175"/>
                </a:lnTo>
                <a:lnTo>
                  <a:pt x="1371600" y="257175"/>
                </a:lnTo>
                <a:lnTo>
                  <a:pt x="1390650" y="247650"/>
                </a:lnTo>
                <a:lnTo>
                  <a:pt x="1409700" y="238125"/>
                </a:lnTo>
                <a:lnTo>
                  <a:pt x="1419225" y="228600"/>
                </a:lnTo>
                <a:lnTo>
                  <a:pt x="1419225" y="219075"/>
                </a:lnTo>
                <a:lnTo>
                  <a:pt x="1419225" y="209550"/>
                </a:lnTo>
                <a:lnTo>
                  <a:pt x="1409700" y="200025"/>
                </a:lnTo>
                <a:lnTo>
                  <a:pt x="1390650" y="190500"/>
                </a:lnTo>
                <a:lnTo>
                  <a:pt x="1381125" y="190500"/>
                </a:lnTo>
                <a:lnTo>
                  <a:pt x="138112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304925" y="2333625"/>
            <a:ext cx="85726" cy="762001"/>
          </a:xfrm>
          <a:custGeom>
            <a:avLst/>
            <a:gdLst/>
            <a:ahLst/>
            <a:cxnLst/>
            <a:rect l="0" t="0" r="0" b="0"/>
            <a:pathLst>
              <a:path w="85726" h="762001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9525" y="85725"/>
                </a:lnTo>
                <a:lnTo>
                  <a:pt x="9525" y="123825"/>
                </a:lnTo>
                <a:lnTo>
                  <a:pt x="19050" y="161925"/>
                </a:lnTo>
                <a:lnTo>
                  <a:pt x="28575" y="209550"/>
                </a:lnTo>
                <a:lnTo>
                  <a:pt x="19050" y="266700"/>
                </a:lnTo>
                <a:lnTo>
                  <a:pt x="28575" y="323850"/>
                </a:lnTo>
                <a:lnTo>
                  <a:pt x="28575" y="381000"/>
                </a:lnTo>
                <a:lnTo>
                  <a:pt x="38100" y="447675"/>
                </a:lnTo>
                <a:lnTo>
                  <a:pt x="47625" y="504825"/>
                </a:lnTo>
                <a:lnTo>
                  <a:pt x="57150" y="561975"/>
                </a:lnTo>
                <a:lnTo>
                  <a:pt x="66675" y="619125"/>
                </a:lnTo>
                <a:lnTo>
                  <a:pt x="66675" y="666750"/>
                </a:lnTo>
                <a:lnTo>
                  <a:pt x="76200" y="695325"/>
                </a:lnTo>
                <a:lnTo>
                  <a:pt x="76200" y="723900"/>
                </a:lnTo>
                <a:lnTo>
                  <a:pt x="76200" y="742950"/>
                </a:lnTo>
                <a:lnTo>
                  <a:pt x="85725" y="752475"/>
                </a:lnTo>
                <a:lnTo>
                  <a:pt x="85725" y="762000"/>
                </a:lnTo>
                <a:lnTo>
                  <a:pt x="85725" y="762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304925" y="2171700"/>
            <a:ext cx="2552701" cy="904876"/>
          </a:xfrm>
          <a:custGeom>
            <a:avLst/>
            <a:gdLst/>
            <a:ahLst/>
            <a:cxnLst/>
            <a:rect l="0" t="0" r="0" b="0"/>
            <a:pathLst>
              <a:path w="2552701" h="904876">
                <a:moveTo>
                  <a:pt x="0" y="133350"/>
                </a:moveTo>
                <a:lnTo>
                  <a:pt x="0" y="133350"/>
                </a:lnTo>
                <a:lnTo>
                  <a:pt x="9525" y="133350"/>
                </a:lnTo>
                <a:lnTo>
                  <a:pt x="19050" y="123825"/>
                </a:lnTo>
                <a:lnTo>
                  <a:pt x="28575" y="114300"/>
                </a:lnTo>
                <a:lnTo>
                  <a:pt x="47625" y="104775"/>
                </a:lnTo>
                <a:lnTo>
                  <a:pt x="76200" y="104775"/>
                </a:lnTo>
                <a:lnTo>
                  <a:pt x="104775" y="95250"/>
                </a:lnTo>
                <a:lnTo>
                  <a:pt x="133350" y="85725"/>
                </a:lnTo>
                <a:lnTo>
                  <a:pt x="171450" y="85725"/>
                </a:lnTo>
                <a:lnTo>
                  <a:pt x="200025" y="85725"/>
                </a:lnTo>
                <a:lnTo>
                  <a:pt x="238125" y="76200"/>
                </a:lnTo>
                <a:lnTo>
                  <a:pt x="276225" y="76200"/>
                </a:lnTo>
                <a:lnTo>
                  <a:pt x="314325" y="76200"/>
                </a:lnTo>
                <a:lnTo>
                  <a:pt x="361950" y="76200"/>
                </a:lnTo>
                <a:lnTo>
                  <a:pt x="409575" y="76200"/>
                </a:lnTo>
                <a:lnTo>
                  <a:pt x="457200" y="76200"/>
                </a:lnTo>
                <a:lnTo>
                  <a:pt x="504825" y="66675"/>
                </a:lnTo>
                <a:lnTo>
                  <a:pt x="561975" y="66675"/>
                </a:lnTo>
                <a:lnTo>
                  <a:pt x="619125" y="66675"/>
                </a:lnTo>
                <a:lnTo>
                  <a:pt x="676275" y="57150"/>
                </a:lnTo>
                <a:lnTo>
                  <a:pt x="733425" y="57150"/>
                </a:lnTo>
                <a:lnTo>
                  <a:pt x="790575" y="57150"/>
                </a:lnTo>
                <a:lnTo>
                  <a:pt x="857250" y="47625"/>
                </a:lnTo>
                <a:lnTo>
                  <a:pt x="923925" y="47625"/>
                </a:lnTo>
                <a:lnTo>
                  <a:pt x="981075" y="47625"/>
                </a:lnTo>
                <a:lnTo>
                  <a:pt x="1047750" y="47625"/>
                </a:lnTo>
                <a:lnTo>
                  <a:pt x="1104900" y="38100"/>
                </a:lnTo>
                <a:lnTo>
                  <a:pt x="1171575" y="38100"/>
                </a:lnTo>
                <a:lnTo>
                  <a:pt x="1238250" y="38100"/>
                </a:lnTo>
                <a:lnTo>
                  <a:pt x="1304925" y="28575"/>
                </a:lnTo>
                <a:lnTo>
                  <a:pt x="1371600" y="28575"/>
                </a:lnTo>
                <a:lnTo>
                  <a:pt x="1447800" y="19050"/>
                </a:lnTo>
                <a:lnTo>
                  <a:pt x="1514475" y="19050"/>
                </a:lnTo>
                <a:lnTo>
                  <a:pt x="1590675" y="9525"/>
                </a:lnTo>
                <a:lnTo>
                  <a:pt x="1657350" y="9525"/>
                </a:lnTo>
                <a:lnTo>
                  <a:pt x="1724025" y="9525"/>
                </a:lnTo>
                <a:lnTo>
                  <a:pt x="1800225" y="0"/>
                </a:lnTo>
                <a:lnTo>
                  <a:pt x="1857375" y="0"/>
                </a:lnTo>
                <a:lnTo>
                  <a:pt x="1924050" y="0"/>
                </a:lnTo>
                <a:lnTo>
                  <a:pt x="1981200" y="0"/>
                </a:lnTo>
                <a:lnTo>
                  <a:pt x="2038350" y="9525"/>
                </a:lnTo>
                <a:lnTo>
                  <a:pt x="2095500" y="9525"/>
                </a:lnTo>
                <a:lnTo>
                  <a:pt x="2143125" y="19050"/>
                </a:lnTo>
                <a:lnTo>
                  <a:pt x="2181225" y="19050"/>
                </a:lnTo>
                <a:lnTo>
                  <a:pt x="2219325" y="28575"/>
                </a:lnTo>
                <a:lnTo>
                  <a:pt x="2257425" y="38100"/>
                </a:lnTo>
                <a:lnTo>
                  <a:pt x="2286000" y="57150"/>
                </a:lnTo>
                <a:lnTo>
                  <a:pt x="2314575" y="66675"/>
                </a:lnTo>
                <a:lnTo>
                  <a:pt x="2333625" y="76200"/>
                </a:lnTo>
                <a:lnTo>
                  <a:pt x="2352675" y="95250"/>
                </a:lnTo>
                <a:lnTo>
                  <a:pt x="2362200" y="104775"/>
                </a:lnTo>
                <a:lnTo>
                  <a:pt x="2381250" y="133350"/>
                </a:lnTo>
                <a:lnTo>
                  <a:pt x="2390775" y="152400"/>
                </a:lnTo>
                <a:lnTo>
                  <a:pt x="2409825" y="171450"/>
                </a:lnTo>
                <a:lnTo>
                  <a:pt x="2419350" y="200025"/>
                </a:lnTo>
                <a:lnTo>
                  <a:pt x="2428875" y="219075"/>
                </a:lnTo>
                <a:lnTo>
                  <a:pt x="2438400" y="247650"/>
                </a:lnTo>
                <a:lnTo>
                  <a:pt x="2438400" y="285750"/>
                </a:lnTo>
                <a:lnTo>
                  <a:pt x="2447925" y="314325"/>
                </a:lnTo>
                <a:lnTo>
                  <a:pt x="2457450" y="352425"/>
                </a:lnTo>
                <a:lnTo>
                  <a:pt x="2457450" y="390525"/>
                </a:lnTo>
                <a:lnTo>
                  <a:pt x="2466975" y="428625"/>
                </a:lnTo>
                <a:lnTo>
                  <a:pt x="2476500" y="476250"/>
                </a:lnTo>
                <a:lnTo>
                  <a:pt x="2495550" y="514350"/>
                </a:lnTo>
                <a:lnTo>
                  <a:pt x="2505075" y="561975"/>
                </a:lnTo>
                <a:lnTo>
                  <a:pt x="2514600" y="600075"/>
                </a:lnTo>
                <a:lnTo>
                  <a:pt x="2524125" y="638175"/>
                </a:lnTo>
                <a:lnTo>
                  <a:pt x="2533650" y="676275"/>
                </a:lnTo>
                <a:lnTo>
                  <a:pt x="2533650" y="704850"/>
                </a:lnTo>
                <a:lnTo>
                  <a:pt x="2543175" y="733425"/>
                </a:lnTo>
                <a:lnTo>
                  <a:pt x="2552700" y="762000"/>
                </a:lnTo>
                <a:lnTo>
                  <a:pt x="2552700" y="781050"/>
                </a:lnTo>
                <a:lnTo>
                  <a:pt x="2552700" y="800100"/>
                </a:lnTo>
                <a:lnTo>
                  <a:pt x="2552700" y="809625"/>
                </a:lnTo>
                <a:lnTo>
                  <a:pt x="2552700" y="828675"/>
                </a:lnTo>
                <a:lnTo>
                  <a:pt x="2552700" y="828675"/>
                </a:lnTo>
                <a:lnTo>
                  <a:pt x="2543175" y="838200"/>
                </a:lnTo>
                <a:lnTo>
                  <a:pt x="2533650" y="847725"/>
                </a:lnTo>
                <a:lnTo>
                  <a:pt x="2514600" y="857250"/>
                </a:lnTo>
                <a:lnTo>
                  <a:pt x="2505075" y="857250"/>
                </a:lnTo>
                <a:lnTo>
                  <a:pt x="2476500" y="857250"/>
                </a:lnTo>
                <a:lnTo>
                  <a:pt x="2447925" y="857250"/>
                </a:lnTo>
                <a:lnTo>
                  <a:pt x="2419350" y="866775"/>
                </a:lnTo>
                <a:lnTo>
                  <a:pt x="2381250" y="866775"/>
                </a:lnTo>
                <a:lnTo>
                  <a:pt x="2343150" y="857250"/>
                </a:lnTo>
                <a:lnTo>
                  <a:pt x="2295525" y="857250"/>
                </a:lnTo>
                <a:lnTo>
                  <a:pt x="2247900" y="857250"/>
                </a:lnTo>
                <a:lnTo>
                  <a:pt x="2200275" y="857250"/>
                </a:lnTo>
                <a:lnTo>
                  <a:pt x="2143125" y="857250"/>
                </a:lnTo>
                <a:lnTo>
                  <a:pt x="2095500" y="847725"/>
                </a:lnTo>
                <a:lnTo>
                  <a:pt x="2038350" y="847725"/>
                </a:lnTo>
                <a:lnTo>
                  <a:pt x="1981200" y="847725"/>
                </a:lnTo>
                <a:lnTo>
                  <a:pt x="1914525" y="847725"/>
                </a:lnTo>
                <a:lnTo>
                  <a:pt x="1857375" y="838200"/>
                </a:lnTo>
                <a:lnTo>
                  <a:pt x="1790700" y="838200"/>
                </a:lnTo>
                <a:lnTo>
                  <a:pt x="1724025" y="838200"/>
                </a:lnTo>
                <a:lnTo>
                  <a:pt x="1657350" y="838200"/>
                </a:lnTo>
                <a:lnTo>
                  <a:pt x="1600200" y="838200"/>
                </a:lnTo>
                <a:lnTo>
                  <a:pt x="1533525" y="838200"/>
                </a:lnTo>
                <a:lnTo>
                  <a:pt x="1476375" y="838200"/>
                </a:lnTo>
                <a:lnTo>
                  <a:pt x="1409700" y="838200"/>
                </a:lnTo>
                <a:lnTo>
                  <a:pt x="1343025" y="847725"/>
                </a:lnTo>
                <a:lnTo>
                  <a:pt x="1276350" y="847725"/>
                </a:lnTo>
                <a:lnTo>
                  <a:pt x="1209675" y="857250"/>
                </a:lnTo>
                <a:lnTo>
                  <a:pt x="1143000" y="857250"/>
                </a:lnTo>
                <a:lnTo>
                  <a:pt x="1085850" y="866775"/>
                </a:lnTo>
                <a:lnTo>
                  <a:pt x="1019175" y="866775"/>
                </a:lnTo>
                <a:lnTo>
                  <a:pt x="952500" y="876300"/>
                </a:lnTo>
                <a:lnTo>
                  <a:pt x="885825" y="876300"/>
                </a:lnTo>
                <a:lnTo>
                  <a:pt x="828675" y="885825"/>
                </a:lnTo>
                <a:lnTo>
                  <a:pt x="762000" y="885825"/>
                </a:lnTo>
                <a:lnTo>
                  <a:pt x="695325" y="895350"/>
                </a:lnTo>
                <a:lnTo>
                  <a:pt x="638175" y="895350"/>
                </a:lnTo>
                <a:lnTo>
                  <a:pt x="581025" y="904875"/>
                </a:lnTo>
                <a:lnTo>
                  <a:pt x="523875" y="904875"/>
                </a:lnTo>
                <a:lnTo>
                  <a:pt x="476250" y="904875"/>
                </a:lnTo>
                <a:lnTo>
                  <a:pt x="428625" y="904875"/>
                </a:lnTo>
                <a:lnTo>
                  <a:pt x="381000" y="904875"/>
                </a:lnTo>
                <a:lnTo>
                  <a:pt x="342900" y="904875"/>
                </a:lnTo>
                <a:lnTo>
                  <a:pt x="314325" y="895350"/>
                </a:lnTo>
                <a:lnTo>
                  <a:pt x="276225" y="895350"/>
                </a:lnTo>
                <a:lnTo>
                  <a:pt x="247650" y="895350"/>
                </a:lnTo>
                <a:lnTo>
                  <a:pt x="219075" y="895350"/>
                </a:lnTo>
                <a:lnTo>
                  <a:pt x="209550" y="895350"/>
                </a:lnTo>
                <a:lnTo>
                  <a:pt x="190500" y="895350"/>
                </a:lnTo>
                <a:lnTo>
                  <a:pt x="180975" y="895350"/>
                </a:lnTo>
                <a:lnTo>
                  <a:pt x="180975" y="895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4057650" y="2571750"/>
            <a:ext cx="285751" cy="38101"/>
          </a:xfrm>
          <a:custGeom>
            <a:avLst/>
            <a:gdLst/>
            <a:ahLst/>
            <a:cxnLst/>
            <a:rect l="0" t="0" r="0" b="0"/>
            <a:pathLst>
              <a:path w="285751" h="38101">
                <a:moveTo>
                  <a:pt x="0" y="0"/>
                </a:moveTo>
                <a:lnTo>
                  <a:pt x="9525" y="0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61925" y="19050"/>
                </a:lnTo>
                <a:lnTo>
                  <a:pt x="190500" y="19050"/>
                </a:lnTo>
                <a:lnTo>
                  <a:pt x="228600" y="28575"/>
                </a:lnTo>
                <a:lnTo>
                  <a:pt x="257175" y="28575"/>
                </a:lnTo>
                <a:lnTo>
                  <a:pt x="276225" y="38100"/>
                </a:lnTo>
                <a:lnTo>
                  <a:pt x="285750" y="38100"/>
                </a:lnTo>
                <a:lnTo>
                  <a:pt x="28575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4076700" y="2600325"/>
            <a:ext cx="438151" cy="57151"/>
          </a:xfrm>
          <a:custGeom>
            <a:avLst/>
            <a:gdLst/>
            <a:ahLst/>
            <a:cxnLst/>
            <a:rect l="0" t="0" r="0" b="0"/>
            <a:pathLst>
              <a:path w="438151" h="57151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47625" y="57150"/>
                </a:lnTo>
                <a:lnTo>
                  <a:pt x="76200" y="57150"/>
                </a:lnTo>
                <a:lnTo>
                  <a:pt x="104775" y="47625"/>
                </a:lnTo>
                <a:lnTo>
                  <a:pt x="142875" y="47625"/>
                </a:lnTo>
                <a:lnTo>
                  <a:pt x="180975" y="47625"/>
                </a:lnTo>
                <a:lnTo>
                  <a:pt x="219075" y="47625"/>
                </a:lnTo>
                <a:lnTo>
                  <a:pt x="257175" y="47625"/>
                </a:lnTo>
                <a:lnTo>
                  <a:pt x="295275" y="38100"/>
                </a:lnTo>
                <a:lnTo>
                  <a:pt x="333375" y="38100"/>
                </a:lnTo>
                <a:lnTo>
                  <a:pt x="361950" y="28575"/>
                </a:lnTo>
                <a:lnTo>
                  <a:pt x="390525" y="28575"/>
                </a:lnTo>
                <a:lnTo>
                  <a:pt x="409575" y="19050"/>
                </a:lnTo>
                <a:lnTo>
                  <a:pt x="428625" y="9525"/>
                </a:lnTo>
                <a:lnTo>
                  <a:pt x="438150" y="0"/>
                </a:lnTo>
                <a:lnTo>
                  <a:pt x="4381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410075" y="2466975"/>
            <a:ext cx="266701" cy="285751"/>
          </a:xfrm>
          <a:custGeom>
            <a:avLst/>
            <a:gdLst/>
            <a:ahLst/>
            <a:cxnLst/>
            <a:rect l="0" t="0" r="0" b="0"/>
            <a:pathLst>
              <a:path w="266701" h="285751">
                <a:moveTo>
                  <a:pt x="114300" y="28575"/>
                </a:moveTo>
                <a:lnTo>
                  <a:pt x="114300" y="28575"/>
                </a:lnTo>
                <a:lnTo>
                  <a:pt x="95250" y="19050"/>
                </a:lnTo>
                <a:lnTo>
                  <a:pt x="76200" y="19050"/>
                </a:lnTo>
                <a:lnTo>
                  <a:pt x="57150" y="9525"/>
                </a:lnTo>
                <a:lnTo>
                  <a:pt x="38100" y="9525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19050"/>
                </a:lnTo>
                <a:lnTo>
                  <a:pt x="38100" y="28575"/>
                </a:lnTo>
                <a:lnTo>
                  <a:pt x="57150" y="38100"/>
                </a:lnTo>
                <a:lnTo>
                  <a:pt x="85725" y="47625"/>
                </a:lnTo>
                <a:lnTo>
                  <a:pt x="114300" y="57150"/>
                </a:lnTo>
                <a:lnTo>
                  <a:pt x="142875" y="66675"/>
                </a:lnTo>
                <a:lnTo>
                  <a:pt x="171450" y="76200"/>
                </a:lnTo>
                <a:lnTo>
                  <a:pt x="200025" y="85725"/>
                </a:lnTo>
                <a:lnTo>
                  <a:pt x="228600" y="95250"/>
                </a:lnTo>
                <a:lnTo>
                  <a:pt x="247650" y="104775"/>
                </a:lnTo>
                <a:lnTo>
                  <a:pt x="257175" y="114300"/>
                </a:lnTo>
                <a:lnTo>
                  <a:pt x="266700" y="123825"/>
                </a:lnTo>
                <a:lnTo>
                  <a:pt x="266700" y="142875"/>
                </a:lnTo>
                <a:lnTo>
                  <a:pt x="257175" y="161925"/>
                </a:lnTo>
                <a:lnTo>
                  <a:pt x="247650" y="190500"/>
                </a:lnTo>
                <a:lnTo>
                  <a:pt x="228600" y="209550"/>
                </a:lnTo>
                <a:lnTo>
                  <a:pt x="200025" y="238125"/>
                </a:lnTo>
                <a:lnTo>
                  <a:pt x="171450" y="266700"/>
                </a:lnTo>
                <a:lnTo>
                  <a:pt x="161925" y="285750"/>
                </a:lnTo>
                <a:lnTo>
                  <a:pt x="16192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4086225" y="2905125"/>
            <a:ext cx="314326" cy="409576"/>
          </a:xfrm>
          <a:custGeom>
            <a:avLst/>
            <a:gdLst/>
            <a:ahLst/>
            <a:cxnLst/>
            <a:rect l="0" t="0" r="0" b="0"/>
            <a:pathLst>
              <a:path w="314326" h="409576">
                <a:moveTo>
                  <a:pt x="66675" y="47625"/>
                </a:moveTo>
                <a:lnTo>
                  <a:pt x="57150" y="57150"/>
                </a:lnTo>
                <a:lnTo>
                  <a:pt x="47625" y="57150"/>
                </a:lnTo>
                <a:lnTo>
                  <a:pt x="38100" y="76200"/>
                </a:lnTo>
                <a:lnTo>
                  <a:pt x="28575" y="104775"/>
                </a:lnTo>
                <a:lnTo>
                  <a:pt x="19050" y="133350"/>
                </a:lnTo>
                <a:lnTo>
                  <a:pt x="9525" y="171450"/>
                </a:lnTo>
                <a:lnTo>
                  <a:pt x="9525" y="209550"/>
                </a:lnTo>
                <a:lnTo>
                  <a:pt x="9525" y="257175"/>
                </a:lnTo>
                <a:lnTo>
                  <a:pt x="9525" y="295275"/>
                </a:lnTo>
                <a:lnTo>
                  <a:pt x="19050" y="333375"/>
                </a:lnTo>
                <a:lnTo>
                  <a:pt x="38100" y="361950"/>
                </a:lnTo>
                <a:lnTo>
                  <a:pt x="57150" y="390525"/>
                </a:lnTo>
                <a:lnTo>
                  <a:pt x="85725" y="400050"/>
                </a:lnTo>
                <a:lnTo>
                  <a:pt x="104775" y="409575"/>
                </a:lnTo>
                <a:lnTo>
                  <a:pt x="133350" y="409575"/>
                </a:lnTo>
                <a:lnTo>
                  <a:pt x="152400" y="409575"/>
                </a:lnTo>
                <a:lnTo>
                  <a:pt x="180975" y="400050"/>
                </a:lnTo>
                <a:lnTo>
                  <a:pt x="200025" y="381000"/>
                </a:lnTo>
                <a:lnTo>
                  <a:pt x="228600" y="361950"/>
                </a:lnTo>
                <a:lnTo>
                  <a:pt x="247650" y="333375"/>
                </a:lnTo>
                <a:lnTo>
                  <a:pt x="266700" y="295275"/>
                </a:lnTo>
                <a:lnTo>
                  <a:pt x="285750" y="257175"/>
                </a:lnTo>
                <a:lnTo>
                  <a:pt x="304800" y="219075"/>
                </a:lnTo>
                <a:lnTo>
                  <a:pt x="314325" y="180975"/>
                </a:lnTo>
                <a:lnTo>
                  <a:pt x="314325" y="133350"/>
                </a:lnTo>
                <a:lnTo>
                  <a:pt x="314325" y="95250"/>
                </a:lnTo>
                <a:lnTo>
                  <a:pt x="304800" y="66675"/>
                </a:lnTo>
                <a:lnTo>
                  <a:pt x="285750" y="38100"/>
                </a:lnTo>
                <a:lnTo>
                  <a:pt x="266700" y="19050"/>
                </a:lnTo>
                <a:lnTo>
                  <a:pt x="238125" y="0"/>
                </a:lnTo>
                <a:lnTo>
                  <a:pt x="209550" y="0"/>
                </a:lnTo>
                <a:lnTo>
                  <a:pt x="180975" y="0"/>
                </a:lnTo>
                <a:lnTo>
                  <a:pt x="152400" y="0"/>
                </a:lnTo>
                <a:lnTo>
                  <a:pt x="123825" y="19050"/>
                </a:lnTo>
                <a:lnTo>
                  <a:pt x="95250" y="38100"/>
                </a:lnTo>
                <a:lnTo>
                  <a:pt x="66675" y="57150"/>
                </a:lnTo>
                <a:lnTo>
                  <a:pt x="47625" y="95250"/>
                </a:lnTo>
                <a:lnTo>
                  <a:pt x="28575" y="123825"/>
                </a:lnTo>
                <a:lnTo>
                  <a:pt x="9525" y="161925"/>
                </a:lnTo>
                <a:lnTo>
                  <a:pt x="0" y="200025"/>
                </a:lnTo>
                <a:lnTo>
                  <a:pt x="0" y="247650"/>
                </a:lnTo>
                <a:lnTo>
                  <a:pt x="0" y="27622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191000" y="3133725"/>
            <a:ext cx="142876" cy="228601"/>
          </a:xfrm>
          <a:custGeom>
            <a:avLst/>
            <a:gdLst/>
            <a:ahLst/>
            <a:cxnLst/>
            <a:rect l="0" t="0" r="0" b="0"/>
            <a:pathLst>
              <a:path w="142876" h="2286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47625"/>
                </a:lnTo>
                <a:lnTo>
                  <a:pt x="28575" y="66675"/>
                </a:lnTo>
                <a:lnTo>
                  <a:pt x="47625" y="85725"/>
                </a:lnTo>
                <a:lnTo>
                  <a:pt x="57150" y="114300"/>
                </a:lnTo>
                <a:lnTo>
                  <a:pt x="76200" y="142875"/>
                </a:lnTo>
                <a:lnTo>
                  <a:pt x="95250" y="161925"/>
                </a:lnTo>
                <a:lnTo>
                  <a:pt x="114300" y="190500"/>
                </a:lnTo>
                <a:lnTo>
                  <a:pt x="133350" y="209550"/>
                </a:lnTo>
                <a:lnTo>
                  <a:pt x="142875" y="219075"/>
                </a:lnTo>
                <a:lnTo>
                  <a:pt x="142875" y="228600"/>
                </a:lnTo>
                <a:lnTo>
                  <a:pt x="14287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457700" y="3190875"/>
            <a:ext cx="161926" cy="228601"/>
          </a:xfrm>
          <a:custGeom>
            <a:avLst/>
            <a:gdLst/>
            <a:ahLst/>
            <a:cxnLst/>
            <a:rect l="0" t="0" r="0" b="0"/>
            <a:pathLst>
              <a:path w="161926" h="22860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95250"/>
                </a:lnTo>
                <a:lnTo>
                  <a:pt x="28575" y="123825"/>
                </a:lnTo>
                <a:lnTo>
                  <a:pt x="28575" y="152400"/>
                </a:lnTo>
                <a:lnTo>
                  <a:pt x="19050" y="161925"/>
                </a:lnTo>
                <a:lnTo>
                  <a:pt x="19050" y="180975"/>
                </a:lnTo>
                <a:lnTo>
                  <a:pt x="19050" y="190500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0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52400"/>
                </a:lnTo>
                <a:lnTo>
                  <a:pt x="19050" y="152400"/>
                </a:lnTo>
                <a:lnTo>
                  <a:pt x="28575" y="152400"/>
                </a:lnTo>
                <a:lnTo>
                  <a:pt x="47625" y="161925"/>
                </a:lnTo>
                <a:lnTo>
                  <a:pt x="57150" y="161925"/>
                </a:lnTo>
                <a:lnTo>
                  <a:pt x="76200" y="161925"/>
                </a:lnTo>
                <a:lnTo>
                  <a:pt x="95250" y="152400"/>
                </a:lnTo>
                <a:lnTo>
                  <a:pt x="104775" y="152400"/>
                </a:lnTo>
                <a:lnTo>
                  <a:pt x="123825" y="133350"/>
                </a:lnTo>
                <a:lnTo>
                  <a:pt x="133350" y="123825"/>
                </a:lnTo>
                <a:lnTo>
                  <a:pt x="152400" y="104775"/>
                </a:lnTo>
                <a:lnTo>
                  <a:pt x="152400" y="95250"/>
                </a:lnTo>
                <a:lnTo>
                  <a:pt x="161925" y="76200"/>
                </a:lnTo>
                <a:lnTo>
                  <a:pt x="161925" y="66675"/>
                </a:lnTo>
                <a:lnTo>
                  <a:pt x="161925" y="57150"/>
                </a:lnTo>
                <a:lnTo>
                  <a:pt x="152400" y="38100"/>
                </a:lnTo>
                <a:lnTo>
                  <a:pt x="142875" y="28575"/>
                </a:lnTo>
                <a:lnTo>
                  <a:pt x="142875" y="28575"/>
                </a:lnTo>
                <a:lnTo>
                  <a:pt x="133350" y="38100"/>
                </a:lnTo>
                <a:lnTo>
                  <a:pt x="133350" y="47625"/>
                </a:lnTo>
                <a:lnTo>
                  <a:pt x="133350" y="66675"/>
                </a:lnTo>
                <a:lnTo>
                  <a:pt x="133350" y="95250"/>
                </a:lnTo>
                <a:lnTo>
                  <a:pt x="133350" y="123825"/>
                </a:lnTo>
                <a:lnTo>
                  <a:pt x="133350" y="161925"/>
                </a:lnTo>
                <a:lnTo>
                  <a:pt x="142875" y="190500"/>
                </a:lnTo>
                <a:lnTo>
                  <a:pt x="152400" y="209550"/>
                </a:lnTo>
                <a:lnTo>
                  <a:pt x="152400" y="228600"/>
                </a:lnTo>
                <a:lnTo>
                  <a:pt x="1524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4895850" y="2076450"/>
            <a:ext cx="1200151" cy="1276351"/>
          </a:xfrm>
          <a:custGeom>
            <a:avLst/>
            <a:gdLst/>
            <a:ahLst/>
            <a:cxnLst/>
            <a:rect l="0" t="0" r="0" b="0"/>
            <a:pathLst>
              <a:path w="1200151" h="1276351">
                <a:moveTo>
                  <a:pt x="638175" y="19050"/>
                </a:moveTo>
                <a:lnTo>
                  <a:pt x="638175" y="19050"/>
                </a:lnTo>
                <a:lnTo>
                  <a:pt x="619125" y="9525"/>
                </a:lnTo>
                <a:lnTo>
                  <a:pt x="600075" y="0"/>
                </a:lnTo>
                <a:lnTo>
                  <a:pt x="571500" y="0"/>
                </a:lnTo>
                <a:lnTo>
                  <a:pt x="533400" y="0"/>
                </a:lnTo>
                <a:lnTo>
                  <a:pt x="504825" y="0"/>
                </a:lnTo>
                <a:lnTo>
                  <a:pt x="466725" y="0"/>
                </a:lnTo>
                <a:lnTo>
                  <a:pt x="428625" y="9525"/>
                </a:lnTo>
                <a:lnTo>
                  <a:pt x="390525" y="28575"/>
                </a:lnTo>
                <a:lnTo>
                  <a:pt x="342900" y="38100"/>
                </a:lnTo>
                <a:lnTo>
                  <a:pt x="304800" y="66675"/>
                </a:lnTo>
                <a:lnTo>
                  <a:pt x="266700" y="85725"/>
                </a:lnTo>
                <a:lnTo>
                  <a:pt x="228600" y="114300"/>
                </a:lnTo>
                <a:lnTo>
                  <a:pt x="190500" y="142875"/>
                </a:lnTo>
                <a:lnTo>
                  <a:pt x="152400" y="180975"/>
                </a:lnTo>
                <a:lnTo>
                  <a:pt x="123825" y="219075"/>
                </a:lnTo>
                <a:lnTo>
                  <a:pt x="95250" y="257175"/>
                </a:lnTo>
                <a:lnTo>
                  <a:pt x="66675" y="304800"/>
                </a:lnTo>
                <a:lnTo>
                  <a:pt x="47625" y="342900"/>
                </a:lnTo>
                <a:lnTo>
                  <a:pt x="28575" y="390525"/>
                </a:lnTo>
                <a:lnTo>
                  <a:pt x="19050" y="428625"/>
                </a:lnTo>
                <a:lnTo>
                  <a:pt x="9525" y="476250"/>
                </a:lnTo>
                <a:lnTo>
                  <a:pt x="9525" y="523875"/>
                </a:lnTo>
                <a:lnTo>
                  <a:pt x="0" y="571500"/>
                </a:lnTo>
                <a:lnTo>
                  <a:pt x="9525" y="619125"/>
                </a:lnTo>
                <a:lnTo>
                  <a:pt x="9525" y="666750"/>
                </a:lnTo>
                <a:lnTo>
                  <a:pt x="19050" y="714375"/>
                </a:lnTo>
                <a:lnTo>
                  <a:pt x="38100" y="762000"/>
                </a:lnTo>
                <a:lnTo>
                  <a:pt x="57150" y="809625"/>
                </a:lnTo>
                <a:lnTo>
                  <a:pt x="76200" y="857250"/>
                </a:lnTo>
                <a:lnTo>
                  <a:pt x="104775" y="904875"/>
                </a:lnTo>
                <a:lnTo>
                  <a:pt x="133350" y="942975"/>
                </a:lnTo>
                <a:lnTo>
                  <a:pt x="161925" y="990600"/>
                </a:lnTo>
                <a:lnTo>
                  <a:pt x="190500" y="1028700"/>
                </a:lnTo>
                <a:lnTo>
                  <a:pt x="228600" y="1057275"/>
                </a:lnTo>
                <a:lnTo>
                  <a:pt x="266700" y="1095375"/>
                </a:lnTo>
                <a:lnTo>
                  <a:pt x="304800" y="1123950"/>
                </a:lnTo>
                <a:lnTo>
                  <a:pt x="352425" y="1152525"/>
                </a:lnTo>
                <a:lnTo>
                  <a:pt x="400050" y="1181100"/>
                </a:lnTo>
                <a:lnTo>
                  <a:pt x="447675" y="1200150"/>
                </a:lnTo>
                <a:lnTo>
                  <a:pt x="504825" y="1219200"/>
                </a:lnTo>
                <a:lnTo>
                  <a:pt x="561975" y="1238250"/>
                </a:lnTo>
                <a:lnTo>
                  <a:pt x="619125" y="1257300"/>
                </a:lnTo>
                <a:lnTo>
                  <a:pt x="676275" y="1266825"/>
                </a:lnTo>
                <a:lnTo>
                  <a:pt x="733425" y="1276350"/>
                </a:lnTo>
                <a:lnTo>
                  <a:pt x="790575" y="1276350"/>
                </a:lnTo>
                <a:lnTo>
                  <a:pt x="847725" y="1276350"/>
                </a:lnTo>
                <a:lnTo>
                  <a:pt x="914400" y="1276350"/>
                </a:lnTo>
                <a:lnTo>
                  <a:pt x="962025" y="1276350"/>
                </a:lnTo>
                <a:lnTo>
                  <a:pt x="1019175" y="1266825"/>
                </a:lnTo>
                <a:lnTo>
                  <a:pt x="1076325" y="1257300"/>
                </a:lnTo>
                <a:lnTo>
                  <a:pt x="1133475" y="1238250"/>
                </a:lnTo>
                <a:lnTo>
                  <a:pt x="1171575" y="1219200"/>
                </a:lnTo>
                <a:lnTo>
                  <a:pt x="1200150" y="1209675"/>
                </a:lnTo>
                <a:lnTo>
                  <a:pt x="1200150" y="1209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5172075" y="2076450"/>
            <a:ext cx="1276351" cy="1047751"/>
          </a:xfrm>
          <a:custGeom>
            <a:avLst/>
            <a:gdLst/>
            <a:ahLst/>
            <a:cxnLst/>
            <a:rect l="0" t="0" r="0" b="0"/>
            <a:pathLst>
              <a:path w="1276351" h="1047751">
                <a:moveTo>
                  <a:pt x="1152525" y="1047750"/>
                </a:moveTo>
                <a:lnTo>
                  <a:pt x="1162050" y="1038225"/>
                </a:lnTo>
                <a:lnTo>
                  <a:pt x="1181100" y="1019175"/>
                </a:lnTo>
                <a:lnTo>
                  <a:pt x="1200150" y="981075"/>
                </a:lnTo>
                <a:lnTo>
                  <a:pt x="1228725" y="942975"/>
                </a:lnTo>
                <a:lnTo>
                  <a:pt x="1247775" y="895350"/>
                </a:lnTo>
                <a:lnTo>
                  <a:pt x="1257300" y="847725"/>
                </a:lnTo>
                <a:lnTo>
                  <a:pt x="1266825" y="790575"/>
                </a:lnTo>
                <a:lnTo>
                  <a:pt x="1276350" y="742950"/>
                </a:lnTo>
                <a:lnTo>
                  <a:pt x="1276350" y="695325"/>
                </a:lnTo>
                <a:lnTo>
                  <a:pt x="1276350" y="638175"/>
                </a:lnTo>
                <a:lnTo>
                  <a:pt x="1266825" y="590550"/>
                </a:lnTo>
                <a:lnTo>
                  <a:pt x="1257300" y="542925"/>
                </a:lnTo>
                <a:lnTo>
                  <a:pt x="1238250" y="485775"/>
                </a:lnTo>
                <a:lnTo>
                  <a:pt x="1219200" y="438150"/>
                </a:lnTo>
                <a:lnTo>
                  <a:pt x="1190625" y="390525"/>
                </a:lnTo>
                <a:lnTo>
                  <a:pt x="1162050" y="342900"/>
                </a:lnTo>
                <a:lnTo>
                  <a:pt x="1133475" y="304800"/>
                </a:lnTo>
                <a:lnTo>
                  <a:pt x="1104900" y="266700"/>
                </a:lnTo>
                <a:lnTo>
                  <a:pt x="1066800" y="219075"/>
                </a:lnTo>
                <a:lnTo>
                  <a:pt x="1028700" y="180975"/>
                </a:lnTo>
                <a:lnTo>
                  <a:pt x="981075" y="152400"/>
                </a:lnTo>
                <a:lnTo>
                  <a:pt x="933450" y="114300"/>
                </a:lnTo>
                <a:lnTo>
                  <a:pt x="885825" y="85725"/>
                </a:lnTo>
                <a:lnTo>
                  <a:pt x="838200" y="66675"/>
                </a:lnTo>
                <a:lnTo>
                  <a:pt x="790575" y="47625"/>
                </a:lnTo>
                <a:lnTo>
                  <a:pt x="733425" y="28575"/>
                </a:lnTo>
                <a:lnTo>
                  <a:pt x="685800" y="9525"/>
                </a:lnTo>
                <a:lnTo>
                  <a:pt x="638175" y="0"/>
                </a:lnTo>
                <a:lnTo>
                  <a:pt x="590550" y="0"/>
                </a:lnTo>
                <a:lnTo>
                  <a:pt x="533400" y="0"/>
                </a:lnTo>
                <a:lnTo>
                  <a:pt x="485775" y="0"/>
                </a:lnTo>
                <a:lnTo>
                  <a:pt x="428625" y="0"/>
                </a:lnTo>
                <a:lnTo>
                  <a:pt x="381000" y="9525"/>
                </a:lnTo>
                <a:lnTo>
                  <a:pt x="323850" y="28575"/>
                </a:lnTo>
                <a:lnTo>
                  <a:pt x="276225" y="47625"/>
                </a:lnTo>
                <a:lnTo>
                  <a:pt x="228600" y="66675"/>
                </a:lnTo>
                <a:lnTo>
                  <a:pt x="180975" y="85725"/>
                </a:lnTo>
                <a:lnTo>
                  <a:pt x="133350" y="123825"/>
                </a:lnTo>
                <a:lnTo>
                  <a:pt x="95250" y="152400"/>
                </a:lnTo>
                <a:lnTo>
                  <a:pt x="47625" y="190500"/>
                </a:lnTo>
                <a:lnTo>
                  <a:pt x="19050" y="22860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5372100" y="2400300"/>
            <a:ext cx="38101" cy="400051"/>
          </a:xfrm>
          <a:custGeom>
            <a:avLst/>
            <a:gdLst/>
            <a:ahLst/>
            <a:cxnLst/>
            <a:rect l="0" t="0" r="0" b="0"/>
            <a:pathLst>
              <a:path w="38101" h="400051">
                <a:moveTo>
                  <a:pt x="9525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0" y="76200"/>
                </a:lnTo>
                <a:lnTo>
                  <a:pt x="0" y="104775"/>
                </a:lnTo>
                <a:lnTo>
                  <a:pt x="9525" y="142875"/>
                </a:lnTo>
                <a:lnTo>
                  <a:pt x="9525" y="180975"/>
                </a:lnTo>
                <a:lnTo>
                  <a:pt x="9525" y="228600"/>
                </a:lnTo>
                <a:lnTo>
                  <a:pt x="19050" y="266700"/>
                </a:lnTo>
                <a:lnTo>
                  <a:pt x="28575" y="304800"/>
                </a:lnTo>
                <a:lnTo>
                  <a:pt x="28575" y="342900"/>
                </a:lnTo>
                <a:lnTo>
                  <a:pt x="28575" y="371475"/>
                </a:lnTo>
                <a:lnTo>
                  <a:pt x="38100" y="390525"/>
                </a:lnTo>
                <a:lnTo>
                  <a:pt x="28575" y="400050"/>
                </a:lnTo>
                <a:lnTo>
                  <a:pt x="28575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372100" y="2381250"/>
            <a:ext cx="171451" cy="152401"/>
          </a:xfrm>
          <a:custGeom>
            <a:avLst/>
            <a:gdLst/>
            <a:ahLst/>
            <a:cxnLst/>
            <a:rect l="0" t="0" r="0" b="0"/>
            <a:pathLst>
              <a:path w="171451" h="152401">
                <a:moveTo>
                  <a:pt x="0" y="57150"/>
                </a:moveTo>
                <a:lnTo>
                  <a:pt x="0" y="47625"/>
                </a:lnTo>
                <a:lnTo>
                  <a:pt x="9525" y="38100"/>
                </a:lnTo>
                <a:lnTo>
                  <a:pt x="9525" y="28575"/>
                </a:lnTo>
                <a:lnTo>
                  <a:pt x="28575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33350" y="19050"/>
                </a:lnTo>
                <a:lnTo>
                  <a:pt x="152400" y="38100"/>
                </a:lnTo>
                <a:lnTo>
                  <a:pt x="161925" y="57150"/>
                </a:lnTo>
                <a:lnTo>
                  <a:pt x="171450" y="76200"/>
                </a:lnTo>
                <a:lnTo>
                  <a:pt x="171450" y="95250"/>
                </a:lnTo>
                <a:lnTo>
                  <a:pt x="152400" y="114300"/>
                </a:lnTo>
                <a:lnTo>
                  <a:pt x="142875" y="123825"/>
                </a:lnTo>
                <a:lnTo>
                  <a:pt x="114300" y="133350"/>
                </a:lnTo>
                <a:lnTo>
                  <a:pt x="104775" y="142875"/>
                </a:lnTo>
                <a:lnTo>
                  <a:pt x="95250" y="152400"/>
                </a:lnTo>
                <a:lnTo>
                  <a:pt x="952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5657850" y="2305050"/>
            <a:ext cx="361951" cy="285751"/>
          </a:xfrm>
          <a:custGeom>
            <a:avLst/>
            <a:gdLst/>
            <a:ahLst/>
            <a:cxnLst/>
            <a:rect l="0" t="0" r="0" b="0"/>
            <a:pathLst>
              <a:path w="361951" h="285751">
                <a:moveTo>
                  <a:pt x="123825" y="123825"/>
                </a:moveTo>
                <a:lnTo>
                  <a:pt x="133350" y="123825"/>
                </a:lnTo>
                <a:lnTo>
                  <a:pt x="133350" y="114300"/>
                </a:lnTo>
                <a:lnTo>
                  <a:pt x="142875" y="95250"/>
                </a:lnTo>
                <a:lnTo>
                  <a:pt x="142875" y="85725"/>
                </a:lnTo>
                <a:lnTo>
                  <a:pt x="133350" y="76200"/>
                </a:lnTo>
                <a:lnTo>
                  <a:pt x="133350" y="66675"/>
                </a:lnTo>
                <a:lnTo>
                  <a:pt x="114300" y="66675"/>
                </a:lnTo>
                <a:lnTo>
                  <a:pt x="104775" y="66675"/>
                </a:lnTo>
                <a:lnTo>
                  <a:pt x="85725" y="76200"/>
                </a:lnTo>
                <a:lnTo>
                  <a:pt x="66675" y="95250"/>
                </a:lnTo>
                <a:lnTo>
                  <a:pt x="47625" y="114300"/>
                </a:lnTo>
                <a:lnTo>
                  <a:pt x="28575" y="133350"/>
                </a:lnTo>
                <a:lnTo>
                  <a:pt x="19050" y="161925"/>
                </a:lnTo>
                <a:lnTo>
                  <a:pt x="9525" y="190500"/>
                </a:lnTo>
                <a:lnTo>
                  <a:pt x="0" y="219075"/>
                </a:lnTo>
                <a:lnTo>
                  <a:pt x="0" y="228600"/>
                </a:lnTo>
                <a:lnTo>
                  <a:pt x="0" y="247650"/>
                </a:lnTo>
                <a:lnTo>
                  <a:pt x="9525" y="247650"/>
                </a:lnTo>
                <a:lnTo>
                  <a:pt x="9525" y="247650"/>
                </a:lnTo>
                <a:lnTo>
                  <a:pt x="28575" y="247650"/>
                </a:lnTo>
                <a:lnTo>
                  <a:pt x="38100" y="228600"/>
                </a:lnTo>
                <a:lnTo>
                  <a:pt x="57150" y="219075"/>
                </a:lnTo>
                <a:lnTo>
                  <a:pt x="76200" y="200025"/>
                </a:lnTo>
                <a:lnTo>
                  <a:pt x="85725" y="180975"/>
                </a:lnTo>
                <a:lnTo>
                  <a:pt x="95250" y="171450"/>
                </a:lnTo>
                <a:lnTo>
                  <a:pt x="104775" y="161925"/>
                </a:lnTo>
                <a:lnTo>
                  <a:pt x="104775" y="152400"/>
                </a:lnTo>
                <a:lnTo>
                  <a:pt x="104775" y="152400"/>
                </a:lnTo>
                <a:lnTo>
                  <a:pt x="104775" y="161925"/>
                </a:lnTo>
                <a:lnTo>
                  <a:pt x="104775" y="171450"/>
                </a:lnTo>
                <a:lnTo>
                  <a:pt x="104775" y="190500"/>
                </a:lnTo>
                <a:lnTo>
                  <a:pt x="104775" y="209550"/>
                </a:lnTo>
                <a:lnTo>
                  <a:pt x="104775" y="228600"/>
                </a:lnTo>
                <a:lnTo>
                  <a:pt x="104775" y="247650"/>
                </a:lnTo>
                <a:lnTo>
                  <a:pt x="114300" y="257175"/>
                </a:lnTo>
                <a:lnTo>
                  <a:pt x="123825" y="266700"/>
                </a:lnTo>
                <a:lnTo>
                  <a:pt x="133350" y="266700"/>
                </a:lnTo>
                <a:lnTo>
                  <a:pt x="152400" y="257175"/>
                </a:lnTo>
                <a:lnTo>
                  <a:pt x="171450" y="247650"/>
                </a:lnTo>
                <a:lnTo>
                  <a:pt x="190500" y="228600"/>
                </a:lnTo>
                <a:lnTo>
                  <a:pt x="209550" y="209550"/>
                </a:lnTo>
                <a:lnTo>
                  <a:pt x="228600" y="190500"/>
                </a:lnTo>
                <a:lnTo>
                  <a:pt x="247650" y="171450"/>
                </a:lnTo>
                <a:lnTo>
                  <a:pt x="257175" y="161925"/>
                </a:lnTo>
                <a:lnTo>
                  <a:pt x="257175" y="152400"/>
                </a:lnTo>
                <a:lnTo>
                  <a:pt x="266700" y="142875"/>
                </a:lnTo>
                <a:lnTo>
                  <a:pt x="266700" y="142875"/>
                </a:lnTo>
                <a:lnTo>
                  <a:pt x="266700" y="142875"/>
                </a:lnTo>
                <a:lnTo>
                  <a:pt x="266700" y="152400"/>
                </a:lnTo>
                <a:lnTo>
                  <a:pt x="257175" y="161925"/>
                </a:lnTo>
                <a:lnTo>
                  <a:pt x="257175" y="171450"/>
                </a:lnTo>
                <a:lnTo>
                  <a:pt x="247650" y="190500"/>
                </a:lnTo>
                <a:lnTo>
                  <a:pt x="247650" y="219075"/>
                </a:lnTo>
                <a:lnTo>
                  <a:pt x="247650" y="247650"/>
                </a:lnTo>
                <a:lnTo>
                  <a:pt x="247650" y="257175"/>
                </a:lnTo>
                <a:lnTo>
                  <a:pt x="247650" y="276225"/>
                </a:lnTo>
                <a:lnTo>
                  <a:pt x="257175" y="285750"/>
                </a:lnTo>
                <a:lnTo>
                  <a:pt x="276225" y="285750"/>
                </a:lnTo>
                <a:lnTo>
                  <a:pt x="285750" y="276225"/>
                </a:lnTo>
                <a:lnTo>
                  <a:pt x="304800" y="266700"/>
                </a:lnTo>
                <a:lnTo>
                  <a:pt x="314325" y="257175"/>
                </a:lnTo>
                <a:lnTo>
                  <a:pt x="333375" y="238125"/>
                </a:lnTo>
                <a:lnTo>
                  <a:pt x="342900" y="219075"/>
                </a:lnTo>
                <a:lnTo>
                  <a:pt x="342900" y="200025"/>
                </a:lnTo>
                <a:lnTo>
                  <a:pt x="352425" y="180975"/>
                </a:lnTo>
                <a:lnTo>
                  <a:pt x="342900" y="152400"/>
                </a:lnTo>
                <a:lnTo>
                  <a:pt x="333375" y="133350"/>
                </a:lnTo>
                <a:lnTo>
                  <a:pt x="323850" y="104775"/>
                </a:lnTo>
                <a:lnTo>
                  <a:pt x="304800" y="85725"/>
                </a:lnTo>
                <a:lnTo>
                  <a:pt x="295275" y="76200"/>
                </a:lnTo>
                <a:lnTo>
                  <a:pt x="285750" y="66675"/>
                </a:lnTo>
                <a:lnTo>
                  <a:pt x="276225" y="57150"/>
                </a:lnTo>
                <a:lnTo>
                  <a:pt x="266700" y="47625"/>
                </a:lnTo>
                <a:lnTo>
                  <a:pt x="266700" y="38100"/>
                </a:lnTo>
                <a:lnTo>
                  <a:pt x="276225" y="19050"/>
                </a:lnTo>
                <a:lnTo>
                  <a:pt x="295275" y="9525"/>
                </a:lnTo>
                <a:lnTo>
                  <a:pt x="314325" y="0"/>
                </a:lnTo>
                <a:lnTo>
                  <a:pt x="333375" y="0"/>
                </a:lnTo>
                <a:lnTo>
                  <a:pt x="352425" y="0"/>
                </a:lnTo>
                <a:lnTo>
                  <a:pt x="361950" y="0"/>
                </a:lnTo>
                <a:lnTo>
                  <a:pt x="3619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6105525" y="2571750"/>
            <a:ext cx="1" cy="28576"/>
          </a:xfrm>
          <a:custGeom>
            <a:avLst/>
            <a:gdLst/>
            <a:ahLst/>
            <a:cxnLst/>
            <a:rect l="0" t="0" r="0" b="0"/>
            <a:pathLst>
              <a:path w="1" h="285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448300" y="2838450"/>
            <a:ext cx="676276" cy="209551"/>
          </a:xfrm>
          <a:custGeom>
            <a:avLst/>
            <a:gdLst/>
            <a:ahLst/>
            <a:cxnLst/>
            <a:rect l="0" t="0" r="0" b="0"/>
            <a:pathLst>
              <a:path w="676276" h="209551">
                <a:moveTo>
                  <a:pt x="28575" y="76200"/>
                </a:moveTo>
                <a:lnTo>
                  <a:pt x="28575" y="76200"/>
                </a:lnTo>
                <a:lnTo>
                  <a:pt x="28575" y="95250"/>
                </a:lnTo>
                <a:lnTo>
                  <a:pt x="28575" y="104775"/>
                </a:lnTo>
                <a:lnTo>
                  <a:pt x="28575" y="123825"/>
                </a:lnTo>
                <a:lnTo>
                  <a:pt x="28575" y="152400"/>
                </a:lnTo>
                <a:lnTo>
                  <a:pt x="19050" y="171450"/>
                </a:lnTo>
                <a:lnTo>
                  <a:pt x="19050" y="190500"/>
                </a:lnTo>
                <a:lnTo>
                  <a:pt x="9525" y="200025"/>
                </a:lnTo>
                <a:lnTo>
                  <a:pt x="9525" y="20955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190500"/>
                </a:lnTo>
                <a:lnTo>
                  <a:pt x="0" y="180975"/>
                </a:lnTo>
                <a:lnTo>
                  <a:pt x="0" y="161925"/>
                </a:lnTo>
                <a:lnTo>
                  <a:pt x="0" y="133350"/>
                </a:lnTo>
                <a:lnTo>
                  <a:pt x="9525" y="114300"/>
                </a:lnTo>
                <a:lnTo>
                  <a:pt x="19050" y="95250"/>
                </a:lnTo>
                <a:lnTo>
                  <a:pt x="28575" y="85725"/>
                </a:lnTo>
                <a:lnTo>
                  <a:pt x="38100" y="76200"/>
                </a:lnTo>
                <a:lnTo>
                  <a:pt x="47625" y="66675"/>
                </a:lnTo>
                <a:lnTo>
                  <a:pt x="57150" y="66675"/>
                </a:lnTo>
                <a:lnTo>
                  <a:pt x="66675" y="76200"/>
                </a:lnTo>
                <a:lnTo>
                  <a:pt x="76200" y="85725"/>
                </a:lnTo>
                <a:lnTo>
                  <a:pt x="85725" y="95250"/>
                </a:lnTo>
                <a:lnTo>
                  <a:pt x="95250" y="114300"/>
                </a:lnTo>
                <a:lnTo>
                  <a:pt x="95250" y="133350"/>
                </a:lnTo>
                <a:lnTo>
                  <a:pt x="95250" y="161925"/>
                </a:lnTo>
                <a:lnTo>
                  <a:pt x="95250" y="180975"/>
                </a:lnTo>
                <a:lnTo>
                  <a:pt x="85725" y="190500"/>
                </a:lnTo>
                <a:lnTo>
                  <a:pt x="76200" y="190500"/>
                </a:lnTo>
                <a:lnTo>
                  <a:pt x="76200" y="200025"/>
                </a:lnTo>
                <a:lnTo>
                  <a:pt x="76200" y="190500"/>
                </a:lnTo>
                <a:lnTo>
                  <a:pt x="76200" y="180975"/>
                </a:lnTo>
                <a:lnTo>
                  <a:pt x="76200" y="161925"/>
                </a:lnTo>
                <a:lnTo>
                  <a:pt x="76200" y="142875"/>
                </a:lnTo>
                <a:lnTo>
                  <a:pt x="76200" y="123825"/>
                </a:lnTo>
                <a:lnTo>
                  <a:pt x="85725" y="104775"/>
                </a:lnTo>
                <a:lnTo>
                  <a:pt x="95250" y="85725"/>
                </a:lnTo>
                <a:lnTo>
                  <a:pt x="104775" y="66675"/>
                </a:lnTo>
                <a:lnTo>
                  <a:pt x="114300" y="57150"/>
                </a:lnTo>
                <a:lnTo>
                  <a:pt x="123825" y="57150"/>
                </a:lnTo>
                <a:lnTo>
                  <a:pt x="133350" y="57150"/>
                </a:lnTo>
                <a:lnTo>
                  <a:pt x="133350" y="57150"/>
                </a:lnTo>
                <a:lnTo>
                  <a:pt x="142875" y="66675"/>
                </a:lnTo>
                <a:lnTo>
                  <a:pt x="152400" y="85725"/>
                </a:lnTo>
                <a:lnTo>
                  <a:pt x="152400" y="104775"/>
                </a:lnTo>
                <a:lnTo>
                  <a:pt x="152400" y="123825"/>
                </a:lnTo>
                <a:lnTo>
                  <a:pt x="152400" y="142875"/>
                </a:lnTo>
                <a:lnTo>
                  <a:pt x="161925" y="161925"/>
                </a:lnTo>
                <a:lnTo>
                  <a:pt x="161925" y="180975"/>
                </a:lnTo>
                <a:lnTo>
                  <a:pt x="171450" y="180975"/>
                </a:lnTo>
                <a:lnTo>
                  <a:pt x="171450" y="190500"/>
                </a:lnTo>
                <a:lnTo>
                  <a:pt x="190500" y="180975"/>
                </a:lnTo>
                <a:lnTo>
                  <a:pt x="200025" y="180975"/>
                </a:lnTo>
                <a:lnTo>
                  <a:pt x="219075" y="161925"/>
                </a:lnTo>
                <a:lnTo>
                  <a:pt x="228600" y="152400"/>
                </a:lnTo>
                <a:lnTo>
                  <a:pt x="247650" y="133350"/>
                </a:lnTo>
                <a:lnTo>
                  <a:pt x="266700" y="114300"/>
                </a:lnTo>
                <a:lnTo>
                  <a:pt x="276225" y="95250"/>
                </a:lnTo>
                <a:lnTo>
                  <a:pt x="285750" y="76200"/>
                </a:lnTo>
                <a:lnTo>
                  <a:pt x="295275" y="57150"/>
                </a:lnTo>
                <a:lnTo>
                  <a:pt x="295275" y="47625"/>
                </a:lnTo>
                <a:lnTo>
                  <a:pt x="295275" y="38100"/>
                </a:lnTo>
                <a:lnTo>
                  <a:pt x="295275" y="38100"/>
                </a:lnTo>
                <a:lnTo>
                  <a:pt x="285750" y="38100"/>
                </a:lnTo>
                <a:lnTo>
                  <a:pt x="276225" y="38100"/>
                </a:lnTo>
                <a:lnTo>
                  <a:pt x="266700" y="57150"/>
                </a:lnTo>
                <a:lnTo>
                  <a:pt x="257175" y="76200"/>
                </a:lnTo>
                <a:lnTo>
                  <a:pt x="247650" y="95250"/>
                </a:lnTo>
                <a:lnTo>
                  <a:pt x="238125" y="114300"/>
                </a:lnTo>
                <a:lnTo>
                  <a:pt x="238125" y="133350"/>
                </a:lnTo>
                <a:lnTo>
                  <a:pt x="238125" y="152400"/>
                </a:lnTo>
                <a:lnTo>
                  <a:pt x="238125" y="171450"/>
                </a:lnTo>
                <a:lnTo>
                  <a:pt x="247650" y="180975"/>
                </a:lnTo>
                <a:lnTo>
                  <a:pt x="266700" y="180975"/>
                </a:lnTo>
                <a:lnTo>
                  <a:pt x="276225" y="180975"/>
                </a:lnTo>
                <a:lnTo>
                  <a:pt x="285750" y="171450"/>
                </a:lnTo>
                <a:lnTo>
                  <a:pt x="304800" y="152400"/>
                </a:lnTo>
                <a:lnTo>
                  <a:pt x="314325" y="142875"/>
                </a:lnTo>
                <a:lnTo>
                  <a:pt x="323850" y="133350"/>
                </a:lnTo>
                <a:lnTo>
                  <a:pt x="333375" y="123825"/>
                </a:lnTo>
                <a:lnTo>
                  <a:pt x="342900" y="114300"/>
                </a:lnTo>
                <a:lnTo>
                  <a:pt x="352425" y="114300"/>
                </a:lnTo>
                <a:lnTo>
                  <a:pt x="352425" y="114300"/>
                </a:lnTo>
                <a:lnTo>
                  <a:pt x="352425" y="114300"/>
                </a:lnTo>
                <a:lnTo>
                  <a:pt x="352425" y="123825"/>
                </a:lnTo>
                <a:lnTo>
                  <a:pt x="352425" y="133350"/>
                </a:lnTo>
                <a:lnTo>
                  <a:pt x="361950" y="142875"/>
                </a:lnTo>
                <a:lnTo>
                  <a:pt x="361950" y="142875"/>
                </a:lnTo>
                <a:lnTo>
                  <a:pt x="371475" y="152400"/>
                </a:lnTo>
                <a:lnTo>
                  <a:pt x="381000" y="152400"/>
                </a:lnTo>
                <a:lnTo>
                  <a:pt x="390525" y="152400"/>
                </a:lnTo>
                <a:lnTo>
                  <a:pt x="400050" y="142875"/>
                </a:lnTo>
                <a:lnTo>
                  <a:pt x="409575" y="123825"/>
                </a:lnTo>
                <a:lnTo>
                  <a:pt x="428625" y="104775"/>
                </a:lnTo>
                <a:lnTo>
                  <a:pt x="438150" y="85725"/>
                </a:lnTo>
                <a:lnTo>
                  <a:pt x="457200" y="57150"/>
                </a:lnTo>
                <a:lnTo>
                  <a:pt x="457200" y="38100"/>
                </a:lnTo>
                <a:lnTo>
                  <a:pt x="466725" y="19050"/>
                </a:lnTo>
                <a:lnTo>
                  <a:pt x="466725" y="9525"/>
                </a:lnTo>
                <a:lnTo>
                  <a:pt x="466725" y="0"/>
                </a:lnTo>
                <a:lnTo>
                  <a:pt x="466725" y="0"/>
                </a:lnTo>
                <a:lnTo>
                  <a:pt x="466725" y="0"/>
                </a:lnTo>
                <a:lnTo>
                  <a:pt x="466725" y="19050"/>
                </a:lnTo>
                <a:lnTo>
                  <a:pt x="457200" y="28575"/>
                </a:lnTo>
                <a:lnTo>
                  <a:pt x="457200" y="47625"/>
                </a:lnTo>
                <a:lnTo>
                  <a:pt x="457200" y="76200"/>
                </a:lnTo>
                <a:lnTo>
                  <a:pt x="457200" y="95250"/>
                </a:lnTo>
                <a:lnTo>
                  <a:pt x="457200" y="114300"/>
                </a:lnTo>
                <a:lnTo>
                  <a:pt x="457200" y="123825"/>
                </a:lnTo>
                <a:lnTo>
                  <a:pt x="466725" y="133350"/>
                </a:lnTo>
                <a:lnTo>
                  <a:pt x="476250" y="133350"/>
                </a:lnTo>
                <a:lnTo>
                  <a:pt x="485775" y="133350"/>
                </a:lnTo>
                <a:lnTo>
                  <a:pt x="495300" y="123825"/>
                </a:lnTo>
                <a:lnTo>
                  <a:pt x="514350" y="114300"/>
                </a:lnTo>
                <a:lnTo>
                  <a:pt x="523875" y="95250"/>
                </a:lnTo>
                <a:lnTo>
                  <a:pt x="542925" y="85725"/>
                </a:lnTo>
                <a:lnTo>
                  <a:pt x="552450" y="66675"/>
                </a:lnTo>
                <a:lnTo>
                  <a:pt x="561975" y="57150"/>
                </a:lnTo>
                <a:lnTo>
                  <a:pt x="561975" y="47625"/>
                </a:lnTo>
                <a:lnTo>
                  <a:pt x="571500" y="38100"/>
                </a:lnTo>
                <a:lnTo>
                  <a:pt x="571500" y="47625"/>
                </a:lnTo>
                <a:lnTo>
                  <a:pt x="571500" y="47625"/>
                </a:lnTo>
                <a:lnTo>
                  <a:pt x="571500" y="66675"/>
                </a:lnTo>
                <a:lnTo>
                  <a:pt x="571500" y="85725"/>
                </a:lnTo>
                <a:lnTo>
                  <a:pt x="571500" y="104775"/>
                </a:lnTo>
                <a:lnTo>
                  <a:pt x="571500" y="114300"/>
                </a:lnTo>
                <a:lnTo>
                  <a:pt x="581025" y="133350"/>
                </a:lnTo>
                <a:lnTo>
                  <a:pt x="590550" y="133350"/>
                </a:lnTo>
                <a:lnTo>
                  <a:pt x="600075" y="133350"/>
                </a:lnTo>
                <a:lnTo>
                  <a:pt x="619125" y="133350"/>
                </a:lnTo>
                <a:lnTo>
                  <a:pt x="628650" y="114300"/>
                </a:lnTo>
                <a:lnTo>
                  <a:pt x="647700" y="104775"/>
                </a:lnTo>
                <a:lnTo>
                  <a:pt x="657225" y="95250"/>
                </a:lnTo>
                <a:lnTo>
                  <a:pt x="666750" y="76200"/>
                </a:lnTo>
                <a:lnTo>
                  <a:pt x="676275" y="57150"/>
                </a:lnTo>
                <a:lnTo>
                  <a:pt x="676275" y="47625"/>
                </a:lnTo>
                <a:lnTo>
                  <a:pt x="666750" y="28575"/>
                </a:lnTo>
                <a:lnTo>
                  <a:pt x="657225" y="19050"/>
                </a:lnTo>
                <a:lnTo>
                  <a:pt x="647700" y="9525"/>
                </a:lnTo>
                <a:lnTo>
                  <a:pt x="628650" y="19050"/>
                </a:lnTo>
                <a:lnTo>
                  <a:pt x="609600" y="19050"/>
                </a:lnTo>
                <a:lnTo>
                  <a:pt x="600075" y="28575"/>
                </a:lnTo>
                <a:lnTo>
                  <a:pt x="6000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524500" y="3524250"/>
            <a:ext cx="19051" cy="428626"/>
          </a:xfrm>
          <a:custGeom>
            <a:avLst/>
            <a:gdLst/>
            <a:ahLst/>
            <a:cxnLst/>
            <a:rect l="0" t="0" r="0" b="0"/>
            <a:pathLst>
              <a:path w="19051" h="4286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57150"/>
                </a:lnTo>
                <a:lnTo>
                  <a:pt x="0" y="85725"/>
                </a:lnTo>
                <a:lnTo>
                  <a:pt x="0" y="114300"/>
                </a:lnTo>
                <a:lnTo>
                  <a:pt x="0" y="152400"/>
                </a:lnTo>
                <a:lnTo>
                  <a:pt x="0" y="190500"/>
                </a:lnTo>
                <a:lnTo>
                  <a:pt x="9525" y="228600"/>
                </a:lnTo>
                <a:lnTo>
                  <a:pt x="9525" y="266700"/>
                </a:lnTo>
                <a:lnTo>
                  <a:pt x="9525" y="304800"/>
                </a:lnTo>
                <a:lnTo>
                  <a:pt x="9525" y="333375"/>
                </a:lnTo>
                <a:lnTo>
                  <a:pt x="9525" y="361950"/>
                </a:lnTo>
                <a:lnTo>
                  <a:pt x="9525" y="390525"/>
                </a:lnTo>
                <a:lnTo>
                  <a:pt x="19050" y="409575"/>
                </a:lnTo>
                <a:lnTo>
                  <a:pt x="19050" y="428625"/>
                </a:lnTo>
                <a:lnTo>
                  <a:pt x="19050" y="428625"/>
                </a:lnTo>
                <a:lnTo>
                  <a:pt x="1905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5676900" y="3486150"/>
            <a:ext cx="28576" cy="428626"/>
          </a:xfrm>
          <a:custGeom>
            <a:avLst/>
            <a:gdLst/>
            <a:ahLst/>
            <a:cxnLst/>
            <a:rect l="0" t="0" r="0" b="0"/>
            <a:pathLst>
              <a:path w="28576" h="428626">
                <a:moveTo>
                  <a:pt x="28575" y="0"/>
                </a:moveTo>
                <a:lnTo>
                  <a:pt x="28575" y="9525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76200"/>
                </a:lnTo>
                <a:lnTo>
                  <a:pt x="19050" y="104775"/>
                </a:lnTo>
                <a:lnTo>
                  <a:pt x="28575" y="133350"/>
                </a:lnTo>
                <a:lnTo>
                  <a:pt x="19050" y="171450"/>
                </a:lnTo>
                <a:lnTo>
                  <a:pt x="19050" y="209550"/>
                </a:lnTo>
                <a:lnTo>
                  <a:pt x="19050" y="247650"/>
                </a:lnTo>
                <a:lnTo>
                  <a:pt x="19050" y="285750"/>
                </a:lnTo>
                <a:lnTo>
                  <a:pt x="19050" y="323850"/>
                </a:lnTo>
                <a:lnTo>
                  <a:pt x="9525" y="352425"/>
                </a:lnTo>
                <a:lnTo>
                  <a:pt x="9525" y="390525"/>
                </a:lnTo>
                <a:lnTo>
                  <a:pt x="9525" y="409575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5314950" y="3819525"/>
            <a:ext cx="533401" cy="352426"/>
          </a:xfrm>
          <a:custGeom>
            <a:avLst/>
            <a:gdLst/>
            <a:ahLst/>
            <a:cxnLst/>
            <a:rect l="0" t="0" r="0" b="0"/>
            <a:pathLst>
              <a:path w="533401" h="3524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38100" y="104775"/>
                </a:lnTo>
                <a:lnTo>
                  <a:pt x="47625" y="133350"/>
                </a:lnTo>
                <a:lnTo>
                  <a:pt x="66675" y="161925"/>
                </a:lnTo>
                <a:lnTo>
                  <a:pt x="76200" y="180975"/>
                </a:lnTo>
                <a:lnTo>
                  <a:pt x="95250" y="209550"/>
                </a:lnTo>
                <a:lnTo>
                  <a:pt x="114300" y="238125"/>
                </a:lnTo>
                <a:lnTo>
                  <a:pt x="123825" y="257175"/>
                </a:lnTo>
                <a:lnTo>
                  <a:pt x="133350" y="285750"/>
                </a:lnTo>
                <a:lnTo>
                  <a:pt x="152400" y="304800"/>
                </a:lnTo>
                <a:lnTo>
                  <a:pt x="161925" y="323850"/>
                </a:lnTo>
                <a:lnTo>
                  <a:pt x="171450" y="333375"/>
                </a:lnTo>
                <a:lnTo>
                  <a:pt x="180975" y="342900"/>
                </a:lnTo>
                <a:lnTo>
                  <a:pt x="200025" y="342900"/>
                </a:lnTo>
                <a:lnTo>
                  <a:pt x="209550" y="352425"/>
                </a:lnTo>
                <a:lnTo>
                  <a:pt x="228600" y="342900"/>
                </a:lnTo>
                <a:lnTo>
                  <a:pt x="247650" y="333375"/>
                </a:lnTo>
                <a:lnTo>
                  <a:pt x="266700" y="323850"/>
                </a:lnTo>
                <a:lnTo>
                  <a:pt x="285750" y="304800"/>
                </a:lnTo>
                <a:lnTo>
                  <a:pt x="304800" y="285750"/>
                </a:lnTo>
                <a:lnTo>
                  <a:pt x="323850" y="257175"/>
                </a:lnTo>
                <a:lnTo>
                  <a:pt x="352425" y="238125"/>
                </a:lnTo>
                <a:lnTo>
                  <a:pt x="381000" y="209550"/>
                </a:lnTo>
                <a:lnTo>
                  <a:pt x="400050" y="180975"/>
                </a:lnTo>
                <a:lnTo>
                  <a:pt x="428625" y="152400"/>
                </a:lnTo>
                <a:lnTo>
                  <a:pt x="457200" y="133350"/>
                </a:lnTo>
                <a:lnTo>
                  <a:pt x="476250" y="104775"/>
                </a:lnTo>
                <a:lnTo>
                  <a:pt x="495300" y="95250"/>
                </a:lnTo>
                <a:lnTo>
                  <a:pt x="504825" y="76200"/>
                </a:lnTo>
                <a:lnTo>
                  <a:pt x="523875" y="76200"/>
                </a:lnTo>
                <a:lnTo>
                  <a:pt x="533400" y="66675"/>
                </a:lnTo>
                <a:lnTo>
                  <a:pt x="533400" y="66675"/>
                </a:lnTo>
                <a:lnTo>
                  <a:pt x="53340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724525" y="4171950"/>
            <a:ext cx="104776" cy="476251"/>
          </a:xfrm>
          <a:custGeom>
            <a:avLst/>
            <a:gdLst/>
            <a:ahLst/>
            <a:cxnLst/>
            <a:rect l="0" t="0" r="0" b="0"/>
            <a:pathLst>
              <a:path w="104776" h="476251">
                <a:moveTo>
                  <a:pt x="104775" y="0"/>
                </a:moveTo>
                <a:lnTo>
                  <a:pt x="104775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38100"/>
                </a:lnTo>
                <a:lnTo>
                  <a:pt x="104775" y="57150"/>
                </a:lnTo>
                <a:lnTo>
                  <a:pt x="104775" y="76200"/>
                </a:lnTo>
                <a:lnTo>
                  <a:pt x="104775" y="114300"/>
                </a:lnTo>
                <a:lnTo>
                  <a:pt x="95250" y="142875"/>
                </a:lnTo>
                <a:lnTo>
                  <a:pt x="95250" y="180975"/>
                </a:lnTo>
                <a:lnTo>
                  <a:pt x="85725" y="219075"/>
                </a:lnTo>
                <a:lnTo>
                  <a:pt x="85725" y="266700"/>
                </a:lnTo>
                <a:lnTo>
                  <a:pt x="76200" y="304800"/>
                </a:lnTo>
                <a:lnTo>
                  <a:pt x="66675" y="342900"/>
                </a:lnTo>
                <a:lnTo>
                  <a:pt x="66675" y="381000"/>
                </a:lnTo>
                <a:lnTo>
                  <a:pt x="57150" y="409575"/>
                </a:lnTo>
                <a:lnTo>
                  <a:pt x="38100" y="438150"/>
                </a:lnTo>
                <a:lnTo>
                  <a:pt x="28575" y="447675"/>
                </a:lnTo>
                <a:lnTo>
                  <a:pt x="19050" y="466725"/>
                </a:lnTo>
                <a:lnTo>
                  <a:pt x="9525" y="476250"/>
                </a:lnTo>
                <a:lnTo>
                  <a:pt x="0" y="476250"/>
                </a:lnTo>
                <a:lnTo>
                  <a:pt x="0" y="476250"/>
                </a:lnTo>
                <a:lnTo>
                  <a:pt x="0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5734050" y="4229100"/>
            <a:ext cx="171451" cy="400051"/>
          </a:xfrm>
          <a:custGeom>
            <a:avLst/>
            <a:gdLst/>
            <a:ahLst/>
            <a:cxnLst/>
            <a:rect l="0" t="0" r="0" b="0"/>
            <a:pathLst>
              <a:path w="171451" h="400051">
                <a:moveTo>
                  <a:pt x="76200" y="9525"/>
                </a:moveTo>
                <a:lnTo>
                  <a:pt x="85725" y="9525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23825" y="28575"/>
                </a:lnTo>
                <a:lnTo>
                  <a:pt x="123825" y="47625"/>
                </a:lnTo>
                <a:lnTo>
                  <a:pt x="123825" y="76200"/>
                </a:lnTo>
                <a:lnTo>
                  <a:pt x="133350" y="104775"/>
                </a:lnTo>
                <a:lnTo>
                  <a:pt x="133350" y="142875"/>
                </a:lnTo>
                <a:lnTo>
                  <a:pt x="133350" y="180975"/>
                </a:lnTo>
                <a:lnTo>
                  <a:pt x="142875" y="219075"/>
                </a:lnTo>
                <a:lnTo>
                  <a:pt x="142875" y="266700"/>
                </a:lnTo>
                <a:lnTo>
                  <a:pt x="142875" y="304800"/>
                </a:lnTo>
                <a:lnTo>
                  <a:pt x="152400" y="333375"/>
                </a:lnTo>
                <a:lnTo>
                  <a:pt x="161925" y="361950"/>
                </a:lnTo>
                <a:lnTo>
                  <a:pt x="161925" y="381000"/>
                </a:lnTo>
                <a:lnTo>
                  <a:pt x="171450" y="390525"/>
                </a:lnTo>
                <a:lnTo>
                  <a:pt x="171450" y="400050"/>
                </a:lnTo>
                <a:lnTo>
                  <a:pt x="171450" y="400050"/>
                </a:lnTo>
                <a:lnTo>
                  <a:pt x="171450" y="400050"/>
                </a:lnTo>
                <a:lnTo>
                  <a:pt x="171450" y="390525"/>
                </a:lnTo>
                <a:lnTo>
                  <a:pt x="171450" y="381000"/>
                </a:lnTo>
                <a:lnTo>
                  <a:pt x="171450" y="361950"/>
                </a:lnTo>
                <a:lnTo>
                  <a:pt x="161925" y="342900"/>
                </a:lnTo>
                <a:lnTo>
                  <a:pt x="152400" y="323850"/>
                </a:lnTo>
                <a:lnTo>
                  <a:pt x="142875" y="304800"/>
                </a:lnTo>
                <a:lnTo>
                  <a:pt x="133350" y="285750"/>
                </a:lnTo>
                <a:lnTo>
                  <a:pt x="123825" y="276225"/>
                </a:lnTo>
                <a:lnTo>
                  <a:pt x="95250" y="257175"/>
                </a:lnTo>
                <a:lnTo>
                  <a:pt x="76200" y="257175"/>
                </a:lnTo>
                <a:lnTo>
                  <a:pt x="57150" y="247650"/>
                </a:lnTo>
                <a:lnTo>
                  <a:pt x="38100" y="247650"/>
                </a:lnTo>
                <a:lnTo>
                  <a:pt x="28575" y="247650"/>
                </a:lnTo>
                <a:lnTo>
                  <a:pt x="19050" y="257175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9525" y="276225"/>
                </a:lnTo>
                <a:lnTo>
                  <a:pt x="19050" y="276225"/>
                </a:lnTo>
                <a:lnTo>
                  <a:pt x="38100" y="276225"/>
                </a:lnTo>
                <a:lnTo>
                  <a:pt x="57150" y="276225"/>
                </a:lnTo>
                <a:lnTo>
                  <a:pt x="76200" y="276225"/>
                </a:lnTo>
                <a:lnTo>
                  <a:pt x="104775" y="266700"/>
                </a:lnTo>
                <a:lnTo>
                  <a:pt x="123825" y="257175"/>
                </a:lnTo>
                <a:lnTo>
                  <a:pt x="142875" y="257175"/>
                </a:lnTo>
                <a:lnTo>
                  <a:pt x="1428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4705350" y="4838700"/>
            <a:ext cx="9526" cy="704851"/>
          </a:xfrm>
          <a:custGeom>
            <a:avLst/>
            <a:gdLst/>
            <a:ahLst/>
            <a:cxnLst/>
            <a:rect l="0" t="0" r="0" b="0"/>
            <a:pathLst>
              <a:path w="9526" h="704851">
                <a:moveTo>
                  <a:pt x="0" y="0"/>
                </a:moveTo>
                <a:lnTo>
                  <a:pt x="0" y="9525"/>
                </a:lnTo>
                <a:lnTo>
                  <a:pt x="9525" y="19050"/>
                </a:lnTo>
                <a:lnTo>
                  <a:pt x="9525" y="47625"/>
                </a:lnTo>
                <a:lnTo>
                  <a:pt x="9525" y="85725"/>
                </a:lnTo>
                <a:lnTo>
                  <a:pt x="9525" y="123825"/>
                </a:lnTo>
                <a:lnTo>
                  <a:pt x="9525" y="171450"/>
                </a:lnTo>
                <a:lnTo>
                  <a:pt x="9525" y="209550"/>
                </a:lnTo>
                <a:lnTo>
                  <a:pt x="9525" y="266700"/>
                </a:lnTo>
                <a:lnTo>
                  <a:pt x="9525" y="314325"/>
                </a:lnTo>
                <a:lnTo>
                  <a:pt x="9525" y="371475"/>
                </a:lnTo>
                <a:lnTo>
                  <a:pt x="0" y="428625"/>
                </a:lnTo>
                <a:lnTo>
                  <a:pt x="0" y="485775"/>
                </a:lnTo>
                <a:lnTo>
                  <a:pt x="0" y="533400"/>
                </a:lnTo>
                <a:lnTo>
                  <a:pt x="9525" y="581025"/>
                </a:lnTo>
                <a:lnTo>
                  <a:pt x="9525" y="628650"/>
                </a:lnTo>
                <a:lnTo>
                  <a:pt x="9525" y="666750"/>
                </a:lnTo>
                <a:lnTo>
                  <a:pt x="9525" y="685800"/>
                </a:lnTo>
                <a:lnTo>
                  <a:pt x="9525" y="704850"/>
                </a:lnTo>
                <a:lnTo>
                  <a:pt x="9525" y="704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4657725" y="4867275"/>
            <a:ext cx="2343151" cy="533401"/>
          </a:xfrm>
          <a:custGeom>
            <a:avLst/>
            <a:gdLst/>
            <a:ahLst/>
            <a:cxnLst/>
            <a:rect l="0" t="0" r="0" b="0"/>
            <a:pathLst>
              <a:path w="2343151" h="53340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19050"/>
                </a:lnTo>
                <a:lnTo>
                  <a:pt x="133350" y="19050"/>
                </a:lnTo>
                <a:lnTo>
                  <a:pt x="161925" y="28575"/>
                </a:lnTo>
                <a:lnTo>
                  <a:pt x="190500" y="28575"/>
                </a:lnTo>
                <a:lnTo>
                  <a:pt x="219075" y="28575"/>
                </a:lnTo>
                <a:lnTo>
                  <a:pt x="247650" y="38100"/>
                </a:lnTo>
                <a:lnTo>
                  <a:pt x="276225" y="38100"/>
                </a:lnTo>
                <a:lnTo>
                  <a:pt x="314325" y="38100"/>
                </a:lnTo>
                <a:lnTo>
                  <a:pt x="342900" y="38100"/>
                </a:lnTo>
                <a:lnTo>
                  <a:pt x="381000" y="38100"/>
                </a:lnTo>
                <a:lnTo>
                  <a:pt x="419100" y="38100"/>
                </a:lnTo>
                <a:lnTo>
                  <a:pt x="457200" y="38100"/>
                </a:lnTo>
                <a:lnTo>
                  <a:pt x="495300" y="38100"/>
                </a:lnTo>
                <a:lnTo>
                  <a:pt x="533400" y="38100"/>
                </a:lnTo>
                <a:lnTo>
                  <a:pt x="581025" y="38100"/>
                </a:lnTo>
                <a:lnTo>
                  <a:pt x="619125" y="38100"/>
                </a:lnTo>
                <a:lnTo>
                  <a:pt x="666750" y="38100"/>
                </a:lnTo>
                <a:lnTo>
                  <a:pt x="714375" y="38100"/>
                </a:lnTo>
                <a:lnTo>
                  <a:pt x="752475" y="38100"/>
                </a:lnTo>
                <a:lnTo>
                  <a:pt x="809625" y="38100"/>
                </a:lnTo>
                <a:lnTo>
                  <a:pt x="857250" y="38100"/>
                </a:lnTo>
                <a:lnTo>
                  <a:pt x="904875" y="38100"/>
                </a:lnTo>
                <a:lnTo>
                  <a:pt x="952500" y="38100"/>
                </a:lnTo>
                <a:lnTo>
                  <a:pt x="1000125" y="47625"/>
                </a:lnTo>
                <a:lnTo>
                  <a:pt x="1057275" y="47625"/>
                </a:lnTo>
                <a:lnTo>
                  <a:pt x="1104900" y="47625"/>
                </a:lnTo>
                <a:lnTo>
                  <a:pt x="1162050" y="47625"/>
                </a:lnTo>
                <a:lnTo>
                  <a:pt x="1219200" y="47625"/>
                </a:lnTo>
                <a:lnTo>
                  <a:pt x="1266825" y="57150"/>
                </a:lnTo>
                <a:lnTo>
                  <a:pt x="1323975" y="57150"/>
                </a:lnTo>
                <a:lnTo>
                  <a:pt x="1381125" y="57150"/>
                </a:lnTo>
                <a:lnTo>
                  <a:pt x="1438275" y="57150"/>
                </a:lnTo>
                <a:lnTo>
                  <a:pt x="1495425" y="57150"/>
                </a:lnTo>
                <a:lnTo>
                  <a:pt x="1552575" y="57150"/>
                </a:lnTo>
                <a:lnTo>
                  <a:pt x="1609725" y="66675"/>
                </a:lnTo>
                <a:lnTo>
                  <a:pt x="1666875" y="66675"/>
                </a:lnTo>
                <a:lnTo>
                  <a:pt x="1724025" y="66675"/>
                </a:lnTo>
                <a:lnTo>
                  <a:pt x="1771650" y="66675"/>
                </a:lnTo>
                <a:lnTo>
                  <a:pt x="1828800" y="66675"/>
                </a:lnTo>
                <a:lnTo>
                  <a:pt x="1885950" y="66675"/>
                </a:lnTo>
                <a:lnTo>
                  <a:pt x="1933575" y="66675"/>
                </a:lnTo>
                <a:lnTo>
                  <a:pt x="1981200" y="66675"/>
                </a:lnTo>
                <a:lnTo>
                  <a:pt x="2028825" y="66675"/>
                </a:lnTo>
                <a:lnTo>
                  <a:pt x="2076450" y="66675"/>
                </a:lnTo>
                <a:lnTo>
                  <a:pt x="2114550" y="66675"/>
                </a:lnTo>
                <a:lnTo>
                  <a:pt x="2152650" y="66675"/>
                </a:lnTo>
                <a:lnTo>
                  <a:pt x="2200275" y="66675"/>
                </a:lnTo>
                <a:lnTo>
                  <a:pt x="2228850" y="66675"/>
                </a:lnTo>
                <a:lnTo>
                  <a:pt x="2247900" y="66675"/>
                </a:lnTo>
                <a:lnTo>
                  <a:pt x="2276475" y="66675"/>
                </a:lnTo>
                <a:lnTo>
                  <a:pt x="2295525" y="66675"/>
                </a:lnTo>
                <a:lnTo>
                  <a:pt x="2305050" y="66675"/>
                </a:lnTo>
                <a:lnTo>
                  <a:pt x="2324100" y="76200"/>
                </a:lnTo>
                <a:lnTo>
                  <a:pt x="2333625" y="76200"/>
                </a:lnTo>
                <a:lnTo>
                  <a:pt x="2333625" y="85725"/>
                </a:lnTo>
                <a:lnTo>
                  <a:pt x="2343150" y="95250"/>
                </a:lnTo>
                <a:lnTo>
                  <a:pt x="2333625" y="104775"/>
                </a:lnTo>
                <a:lnTo>
                  <a:pt x="2333625" y="114300"/>
                </a:lnTo>
                <a:lnTo>
                  <a:pt x="2324100" y="133350"/>
                </a:lnTo>
                <a:lnTo>
                  <a:pt x="2314575" y="152400"/>
                </a:lnTo>
                <a:lnTo>
                  <a:pt x="2305050" y="180975"/>
                </a:lnTo>
                <a:lnTo>
                  <a:pt x="2295525" y="209550"/>
                </a:lnTo>
                <a:lnTo>
                  <a:pt x="2286000" y="238125"/>
                </a:lnTo>
                <a:lnTo>
                  <a:pt x="2276475" y="266700"/>
                </a:lnTo>
                <a:lnTo>
                  <a:pt x="2266950" y="304800"/>
                </a:lnTo>
                <a:lnTo>
                  <a:pt x="2266950" y="333375"/>
                </a:lnTo>
                <a:lnTo>
                  <a:pt x="2257425" y="371475"/>
                </a:lnTo>
                <a:lnTo>
                  <a:pt x="2257425" y="400050"/>
                </a:lnTo>
                <a:lnTo>
                  <a:pt x="2247900" y="428625"/>
                </a:lnTo>
                <a:lnTo>
                  <a:pt x="2247900" y="457200"/>
                </a:lnTo>
                <a:lnTo>
                  <a:pt x="2247900" y="485775"/>
                </a:lnTo>
                <a:lnTo>
                  <a:pt x="2247900" y="504825"/>
                </a:lnTo>
                <a:lnTo>
                  <a:pt x="2238375" y="523875"/>
                </a:lnTo>
                <a:lnTo>
                  <a:pt x="2238375" y="533400"/>
                </a:lnTo>
                <a:lnTo>
                  <a:pt x="2238375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4791075" y="5486400"/>
            <a:ext cx="2114551" cy="47626"/>
          </a:xfrm>
          <a:custGeom>
            <a:avLst/>
            <a:gdLst/>
            <a:ahLst/>
            <a:cxnLst/>
            <a:rect l="0" t="0" r="0" b="0"/>
            <a:pathLst>
              <a:path w="2114551" h="47626">
                <a:moveTo>
                  <a:pt x="0" y="47625"/>
                </a:moveTo>
                <a:lnTo>
                  <a:pt x="0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38100" y="47625"/>
                </a:lnTo>
                <a:lnTo>
                  <a:pt x="57150" y="47625"/>
                </a:lnTo>
                <a:lnTo>
                  <a:pt x="76200" y="47625"/>
                </a:lnTo>
                <a:lnTo>
                  <a:pt x="95250" y="47625"/>
                </a:lnTo>
                <a:lnTo>
                  <a:pt x="123825" y="47625"/>
                </a:lnTo>
                <a:lnTo>
                  <a:pt x="152400" y="47625"/>
                </a:lnTo>
                <a:lnTo>
                  <a:pt x="171450" y="47625"/>
                </a:lnTo>
                <a:lnTo>
                  <a:pt x="209550" y="38100"/>
                </a:lnTo>
                <a:lnTo>
                  <a:pt x="247650" y="38100"/>
                </a:lnTo>
                <a:lnTo>
                  <a:pt x="285750" y="38100"/>
                </a:lnTo>
                <a:lnTo>
                  <a:pt x="314325" y="38100"/>
                </a:lnTo>
                <a:lnTo>
                  <a:pt x="352425" y="38100"/>
                </a:lnTo>
                <a:lnTo>
                  <a:pt x="390525" y="28575"/>
                </a:lnTo>
                <a:lnTo>
                  <a:pt x="428625" y="28575"/>
                </a:lnTo>
                <a:lnTo>
                  <a:pt x="466725" y="28575"/>
                </a:lnTo>
                <a:lnTo>
                  <a:pt x="504825" y="19050"/>
                </a:lnTo>
                <a:lnTo>
                  <a:pt x="542925" y="19050"/>
                </a:lnTo>
                <a:lnTo>
                  <a:pt x="590550" y="19050"/>
                </a:lnTo>
                <a:lnTo>
                  <a:pt x="638175" y="9525"/>
                </a:lnTo>
                <a:lnTo>
                  <a:pt x="676275" y="9525"/>
                </a:lnTo>
                <a:lnTo>
                  <a:pt x="723900" y="9525"/>
                </a:lnTo>
                <a:lnTo>
                  <a:pt x="771525" y="0"/>
                </a:lnTo>
                <a:lnTo>
                  <a:pt x="819150" y="0"/>
                </a:lnTo>
                <a:lnTo>
                  <a:pt x="857250" y="0"/>
                </a:lnTo>
                <a:lnTo>
                  <a:pt x="904875" y="0"/>
                </a:lnTo>
                <a:lnTo>
                  <a:pt x="952500" y="0"/>
                </a:lnTo>
                <a:lnTo>
                  <a:pt x="1000125" y="0"/>
                </a:lnTo>
                <a:lnTo>
                  <a:pt x="1047750" y="0"/>
                </a:lnTo>
                <a:lnTo>
                  <a:pt x="1085850" y="0"/>
                </a:lnTo>
                <a:lnTo>
                  <a:pt x="1133475" y="0"/>
                </a:lnTo>
                <a:lnTo>
                  <a:pt x="1181100" y="0"/>
                </a:lnTo>
                <a:lnTo>
                  <a:pt x="1228725" y="0"/>
                </a:lnTo>
                <a:lnTo>
                  <a:pt x="1266825" y="0"/>
                </a:lnTo>
                <a:lnTo>
                  <a:pt x="1314450" y="0"/>
                </a:lnTo>
                <a:lnTo>
                  <a:pt x="1362075" y="0"/>
                </a:lnTo>
                <a:lnTo>
                  <a:pt x="1400175" y="0"/>
                </a:lnTo>
                <a:lnTo>
                  <a:pt x="1447800" y="0"/>
                </a:lnTo>
                <a:lnTo>
                  <a:pt x="1495425" y="0"/>
                </a:lnTo>
                <a:lnTo>
                  <a:pt x="1533525" y="0"/>
                </a:lnTo>
                <a:lnTo>
                  <a:pt x="1581150" y="0"/>
                </a:lnTo>
                <a:lnTo>
                  <a:pt x="1619250" y="9525"/>
                </a:lnTo>
                <a:lnTo>
                  <a:pt x="1666875" y="9525"/>
                </a:lnTo>
                <a:lnTo>
                  <a:pt x="1704975" y="9525"/>
                </a:lnTo>
                <a:lnTo>
                  <a:pt x="1743075" y="9525"/>
                </a:lnTo>
                <a:lnTo>
                  <a:pt x="1781175" y="9525"/>
                </a:lnTo>
                <a:lnTo>
                  <a:pt x="1809750" y="9525"/>
                </a:lnTo>
                <a:lnTo>
                  <a:pt x="1847850" y="9525"/>
                </a:lnTo>
                <a:lnTo>
                  <a:pt x="1885950" y="9525"/>
                </a:lnTo>
                <a:lnTo>
                  <a:pt x="1924050" y="9525"/>
                </a:lnTo>
                <a:lnTo>
                  <a:pt x="1952625" y="9525"/>
                </a:lnTo>
                <a:lnTo>
                  <a:pt x="1981200" y="9525"/>
                </a:lnTo>
                <a:lnTo>
                  <a:pt x="2009775" y="9525"/>
                </a:lnTo>
                <a:lnTo>
                  <a:pt x="2028825" y="9525"/>
                </a:lnTo>
                <a:lnTo>
                  <a:pt x="2057400" y="0"/>
                </a:lnTo>
                <a:lnTo>
                  <a:pt x="2066925" y="0"/>
                </a:lnTo>
                <a:lnTo>
                  <a:pt x="2085975" y="0"/>
                </a:lnTo>
                <a:lnTo>
                  <a:pt x="2095500" y="0"/>
                </a:lnTo>
                <a:lnTo>
                  <a:pt x="2105025" y="0"/>
                </a:lnTo>
                <a:lnTo>
                  <a:pt x="2114550" y="0"/>
                </a:lnTo>
                <a:lnTo>
                  <a:pt x="2114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4867275" y="5038725"/>
            <a:ext cx="485776" cy="400051"/>
          </a:xfrm>
          <a:custGeom>
            <a:avLst/>
            <a:gdLst/>
            <a:ahLst/>
            <a:cxnLst/>
            <a:rect l="0" t="0" r="0" b="0"/>
            <a:pathLst>
              <a:path w="485776" h="400051">
                <a:moveTo>
                  <a:pt x="19050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28575"/>
                </a:lnTo>
                <a:lnTo>
                  <a:pt x="0" y="47625"/>
                </a:lnTo>
                <a:lnTo>
                  <a:pt x="0" y="76200"/>
                </a:lnTo>
                <a:lnTo>
                  <a:pt x="0" y="104775"/>
                </a:lnTo>
                <a:lnTo>
                  <a:pt x="0" y="133350"/>
                </a:lnTo>
                <a:lnTo>
                  <a:pt x="0" y="142875"/>
                </a:lnTo>
                <a:lnTo>
                  <a:pt x="0" y="161925"/>
                </a:lnTo>
                <a:lnTo>
                  <a:pt x="9525" y="171450"/>
                </a:lnTo>
                <a:lnTo>
                  <a:pt x="9525" y="180975"/>
                </a:lnTo>
                <a:lnTo>
                  <a:pt x="19050" y="180975"/>
                </a:lnTo>
                <a:lnTo>
                  <a:pt x="28575" y="180975"/>
                </a:lnTo>
                <a:lnTo>
                  <a:pt x="38100" y="171450"/>
                </a:lnTo>
                <a:lnTo>
                  <a:pt x="47625" y="161925"/>
                </a:lnTo>
                <a:lnTo>
                  <a:pt x="57150" y="142875"/>
                </a:lnTo>
                <a:lnTo>
                  <a:pt x="66675" y="123825"/>
                </a:lnTo>
                <a:lnTo>
                  <a:pt x="76200" y="104775"/>
                </a:lnTo>
                <a:lnTo>
                  <a:pt x="85725" y="85725"/>
                </a:lnTo>
                <a:lnTo>
                  <a:pt x="85725" y="66675"/>
                </a:lnTo>
                <a:lnTo>
                  <a:pt x="95250" y="47625"/>
                </a:lnTo>
                <a:lnTo>
                  <a:pt x="95250" y="28575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95250" y="66675"/>
                </a:lnTo>
                <a:lnTo>
                  <a:pt x="85725" y="85725"/>
                </a:lnTo>
                <a:lnTo>
                  <a:pt x="85725" y="114300"/>
                </a:lnTo>
                <a:lnTo>
                  <a:pt x="85725" y="142875"/>
                </a:lnTo>
                <a:lnTo>
                  <a:pt x="85725" y="171450"/>
                </a:lnTo>
                <a:lnTo>
                  <a:pt x="85725" y="200025"/>
                </a:lnTo>
                <a:lnTo>
                  <a:pt x="76200" y="228600"/>
                </a:lnTo>
                <a:lnTo>
                  <a:pt x="76200" y="257175"/>
                </a:lnTo>
                <a:lnTo>
                  <a:pt x="76200" y="276225"/>
                </a:lnTo>
                <a:lnTo>
                  <a:pt x="66675" y="285750"/>
                </a:lnTo>
                <a:lnTo>
                  <a:pt x="66675" y="295275"/>
                </a:lnTo>
                <a:lnTo>
                  <a:pt x="57150" y="304800"/>
                </a:lnTo>
                <a:lnTo>
                  <a:pt x="57150" y="304800"/>
                </a:lnTo>
                <a:lnTo>
                  <a:pt x="47625" y="304800"/>
                </a:lnTo>
                <a:lnTo>
                  <a:pt x="38100" y="304800"/>
                </a:lnTo>
                <a:lnTo>
                  <a:pt x="38100" y="295275"/>
                </a:lnTo>
                <a:lnTo>
                  <a:pt x="28575" y="295275"/>
                </a:lnTo>
                <a:lnTo>
                  <a:pt x="19050" y="276225"/>
                </a:lnTo>
                <a:lnTo>
                  <a:pt x="9525" y="266700"/>
                </a:lnTo>
                <a:lnTo>
                  <a:pt x="9525" y="238125"/>
                </a:lnTo>
                <a:lnTo>
                  <a:pt x="9525" y="219075"/>
                </a:lnTo>
                <a:lnTo>
                  <a:pt x="9525" y="200025"/>
                </a:lnTo>
                <a:lnTo>
                  <a:pt x="19050" y="180975"/>
                </a:lnTo>
                <a:lnTo>
                  <a:pt x="28575" y="161925"/>
                </a:lnTo>
                <a:lnTo>
                  <a:pt x="38100" y="142875"/>
                </a:lnTo>
                <a:lnTo>
                  <a:pt x="57150" y="123825"/>
                </a:lnTo>
                <a:lnTo>
                  <a:pt x="76200" y="104775"/>
                </a:lnTo>
                <a:lnTo>
                  <a:pt x="95250" y="95250"/>
                </a:lnTo>
                <a:lnTo>
                  <a:pt x="104775" y="95250"/>
                </a:lnTo>
                <a:lnTo>
                  <a:pt x="123825" y="95250"/>
                </a:lnTo>
                <a:lnTo>
                  <a:pt x="142875" y="95250"/>
                </a:lnTo>
                <a:lnTo>
                  <a:pt x="152400" y="95250"/>
                </a:lnTo>
                <a:lnTo>
                  <a:pt x="161925" y="95250"/>
                </a:lnTo>
                <a:lnTo>
                  <a:pt x="171450" y="104775"/>
                </a:lnTo>
                <a:lnTo>
                  <a:pt x="180975" y="104775"/>
                </a:lnTo>
                <a:lnTo>
                  <a:pt x="180975" y="104775"/>
                </a:lnTo>
                <a:lnTo>
                  <a:pt x="190500" y="104775"/>
                </a:lnTo>
                <a:lnTo>
                  <a:pt x="200025" y="95250"/>
                </a:lnTo>
                <a:lnTo>
                  <a:pt x="200025" y="85725"/>
                </a:lnTo>
                <a:lnTo>
                  <a:pt x="209550" y="85725"/>
                </a:lnTo>
                <a:lnTo>
                  <a:pt x="209550" y="66675"/>
                </a:lnTo>
                <a:lnTo>
                  <a:pt x="209550" y="57150"/>
                </a:lnTo>
                <a:lnTo>
                  <a:pt x="209550" y="57150"/>
                </a:lnTo>
                <a:lnTo>
                  <a:pt x="209550" y="47625"/>
                </a:lnTo>
                <a:lnTo>
                  <a:pt x="209550" y="38100"/>
                </a:lnTo>
                <a:lnTo>
                  <a:pt x="200025" y="38100"/>
                </a:lnTo>
                <a:lnTo>
                  <a:pt x="190500" y="47625"/>
                </a:lnTo>
                <a:lnTo>
                  <a:pt x="180975" y="57150"/>
                </a:lnTo>
                <a:lnTo>
                  <a:pt x="171450" y="66675"/>
                </a:lnTo>
                <a:lnTo>
                  <a:pt x="161925" y="85725"/>
                </a:lnTo>
                <a:lnTo>
                  <a:pt x="152400" y="114300"/>
                </a:lnTo>
                <a:lnTo>
                  <a:pt x="142875" y="133350"/>
                </a:lnTo>
                <a:lnTo>
                  <a:pt x="133350" y="152400"/>
                </a:lnTo>
                <a:lnTo>
                  <a:pt x="133350" y="171450"/>
                </a:lnTo>
                <a:lnTo>
                  <a:pt x="133350" y="190500"/>
                </a:lnTo>
                <a:lnTo>
                  <a:pt x="133350" y="200025"/>
                </a:lnTo>
                <a:lnTo>
                  <a:pt x="142875" y="209550"/>
                </a:lnTo>
                <a:lnTo>
                  <a:pt x="152400" y="209550"/>
                </a:lnTo>
                <a:lnTo>
                  <a:pt x="171450" y="209550"/>
                </a:lnTo>
                <a:lnTo>
                  <a:pt x="180975" y="200025"/>
                </a:lnTo>
                <a:lnTo>
                  <a:pt x="190500" y="180975"/>
                </a:lnTo>
                <a:lnTo>
                  <a:pt x="200025" y="161925"/>
                </a:lnTo>
                <a:lnTo>
                  <a:pt x="209550" y="142875"/>
                </a:lnTo>
                <a:lnTo>
                  <a:pt x="228600" y="123825"/>
                </a:lnTo>
                <a:lnTo>
                  <a:pt x="238125" y="104775"/>
                </a:lnTo>
                <a:lnTo>
                  <a:pt x="247650" y="95250"/>
                </a:lnTo>
                <a:lnTo>
                  <a:pt x="247650" y="85725"/>
                </a:lnTo>
                <a:lnTo>
                  <a:pt x="257175" y="76200"/>
                </a:lnTo>
                <a:lnTo>
                  <a:pt x="257175" y="76200"/>
                </a:lnTo>
                <a:lnTo>
                  <a:pt x="266700" y="85725"/>
                </a:lnTo>
                <a:lnTo>
                  <a:pt x="266700" y="95250"/>
                </a:lnTo>
                <a:lnTo>
                  <a:pt x="266700" y="114300"/>
                </a:lnTo>
                <a:lnTo>
                  <a:pt x="266700" y="133350"/>
                </a:lnTo>
                <a:lnTo>
                  <a:pt x="257175" y="161925"/>
                </a:lnTo>
                <a:lnTo>
                  <a:pt x="257175" y="180975"/>
                </a:lnTo>
                <a:lnTo>
                  <a:pt x="257175" y="200025"/>
                </a:lnTo>
                <a:lnTo>
                  <a:pt x="247650" y="219075"/>
                </a:lnTo>
                <a:lnTo>
                  <a:pt x="247650" y="228600"/>
                </a:lnTo>
                <a:lnTo>
                  <a:pt x="247650" y="228600"/>
                </a:lnTo>
                <a:lnTo>
                  <a:pt x="247650" y="228600"/>
                </a:lnTo>
                <a:lnTo>
                  <a:pt x="247650" y="219075"/>
                </a:lnTo>
                <a:lnTo>
                  <a:pt x="247650" y="200025"/>
                </a:lnTo>
                <a:lnTo>
                  <a:pt x="257175" y="180975"/>
                </a:lnTo>
                <a:lnTo>
                  <a:pt x="266700" y="161925"/>
                </a:lnTo>
                <a:lnTo>
                  <a:pt x="276225" y="133350"/>
                </a:lnTo>
                <a:lnTo>
                  <a:pt x="285750" y="114300"/>
                </a:lnTo>
                <a:lnTo>
                  <a:pt x="304800" y="104775"/>
                </a:lnTo>
                <a:lnTo>
                  <a:pt x="314325" y="85725"/>
                </a:lnTo>
                <a:lnTo>
                  <a:pt x="314325" y="85725"/>
                </a:lnTo>
                <a:lnTo>
                  <a:pt x="323850" y="76200"/>
                </a:lnTo>
                <a:lnTo>
                  <a:pt x="323850" y="85725"/>
                </a:lnTo>
                <a:lnTo>
                  <a:pt x="333375" y="85725"/>
                </a:lnTo>
                <a:lnTo>
                  <a:pt x="333375" y="95250"/>
                </a:lnTo>
                <a:lnTo>
                  <a:pt x="333375" y="114300"/>
                </a:lnTo>
                <a:lnTo>
                  <a:pt x="333375" y="123825"/>
                </a:lnTo>
                <a:lnTo>
                  <a:pt x="333375" y="142875"/>
                </a:lnTo>
                <a:lnTo>
                  <a:pt x="323850" y="152400"/>
                </a:lnTo>
                <a:lnTo>
                  <a:pt x="323850" y="161925"/>
                </a:lnTo>
                <a:lnTo>
                  <a:pt x="323850" y="171450"/>
                </a:lnTo>
                <a:lnTo>
                  <a:pt x="323850" y="171450"/>
                </a:lnTo>
                <a:lnTo>
                  <a:pt x="323850" y="171450"/>
                </a:lnTo>
                <a:lnTo>
                  <a:pt x="323850" y="161925"/>
                </a:lnTo>
                <a:lnTo>
                  <a:pt x="333375" y="152400"/>
                </a:lnTo>
                <a:lnTo>
                  <a:pt x="333375" y="142875"/>
                </a:lnTo>
                <a:lnTo>
                  <a:pt x="342900" y="123825"/>
                </a:lnTo>
                <a:lnTo>
                  <a:pt x="352425" y="104775"/>
                </a:lnTo>
                <a:lnTo>
                  <a:pt x="361950" y="95250"/>
                </a:lnTo>
                <a:lnTo>
                  <a:pt x="371475" y="85725"/>
                </a:lnTo>
                <a:lnTo>
                  <a:pt x="381000" y="85725"/>
                </a:lnTo>
                <a:lnTo>
                  <a:pt x="381000" y="85725"/>
                </a:lnTo>
                <a:lnTo>
                  <a:pt x="390525" y="95250"/>
                </a:lnTo>
                <a:lnTo>
                  <a:pt x="390525" y="114300"/>
                </a:lnTo>
                <a:lnTo>
                  <a:pt x="390525" y="133350"/>
                </a:lnTo>
                <a:lnTo>
                  <a:pt x="400050" y="152400"/>
                </a:lnTo>
                <a:lnTo>
                  <a:pt x="400050" y="171450"/>
                </a:lnTo>
                <a:lnTo>
                  <a:pt x="400050" y="180975"/>
                </a:lnTo>
                <a:lnTo>
                  <a:pt x="400050" y="190500"/>
                </a:lnTo>
                <a:lnTo>
                  <a:pt x="400050" y="200025"/>
                </a:lnTo>
                <a:lnTo>
                  <a:pt x="400050" y="200025"/>
                </a:lnTo>
                <a:lnTo>
                  <a:pt x="409575" y="200025"/>
                </a:lnTo>
                <a:lnTo>
                  <a:pt x="409575" y="190500"/>
                </a:lnTo>
                <a:lnTo>
                  <a:pt x="419100" y="180975"/>
                </a:lnTo>
                <a:lnTo>
                  <a:pt x="428625" y="161925"/>
                </a:lnTo>
                <a:lnTo>
                  <a:pt x="438150" y="142875"/>
                </a:lnTo>
                <a:lnTo>
                  <a:pt x="447675" y="123825"/>
                </a:lnTo>
                <a:lnTo>
                  <a:pt x="457200" y="95250"/>
                </a:lnTo>
                <a:lnTo>
                  <a:pt x="466725" y="76200"/>
                </a:lnTo>
                <a:lnTo>
                  <a:pt x="466725" y="57150"/>
                </a:lnTo>
                <a:lnTo>
                  <a:pt x="476250" y="38100"/>
                </a:lnTo>
                <a:lnTo>
                  <a:pt x="476250" y="28575"/>
                </a:lnTo>
                <a:lnTo>
                  <a:pt x="485775" y="19050"/>
                </a:lnTo>
                <a:lnTo>
                  <a:pt x="485775" y="19050"/>
                </a:lnTo>
                <a:lnTo>
                  <a:pt x="485775" y="19050"/>
                </a:lnTo>
                <a:lnTo>
                  <a:pt x="485775" y="28575"/>
                </a:lnTo>
                <a:lnTo>
                  <a:pt x="476250" y="38100"/>
                </a:lnTo>
                <a:lnTo>
                  <a:pt x="476250" y="57150"/>
                </a:lnTo>
                <a:lnTo>
                  <a:pt x="476250" y="85725"/>
                </a:lnTo>
                <a:lnTo>
                  <a:pt x="466725" y="114300"/>
                </a:lnTo>
                <a:lnTo>
                  <a:pt x="466725" y="152400"/>
                </a:lnTo>
                <a:lnTo>
                  <a:pt x="466725" y="190500"/>
                </a:lnTo>
                <a:lnTo>
                  <a:pt x="457200" y="238125"/>
                </a:lnTo>
                <a:lnTo>
                  <a:pt x="457200" y="276225"/>
                </a:lnTo>
                <a:lnTo>
                  <a:pt x="457200" y="314325"/>
                </a:lnTo>
                <a:lnTo>
                  <a:pt x="457200" y="342900"/>
                </a:lnTo>
                <a:lnTo>
                  <a:pt x="457200" y="371475"/>
                </a:lnTo>
                <a:lnTo>
                  <a:pt x="457200" y="381000"/>
                </a:lnTo>
                <a:lnTo>
                  <a:pt x="457200" y="390525"/>
                </a:lnTo>
                <a:lnTo>
                  <a:pt x="457200" y="400050"/>
                </a:lnTo>
                <a:lnTo>
                  <a:pt x="457200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5334000" y="5114925"/>
            <a:ext cx="447676" cy="209551"/>
          </a:xfrm>
          <a:custGeom>
            <a:avLst/>
            <a:gdLst/>
            <a:ahLst/>
            <a:cxnLst/>
            <a:rect l="0" t="0" r="0" b="0"/>
            <a:pathLst>
              <a:path w="447676" h="209551">
                <a:moveTo>
                  <a:pt x="0" y="85725"/>
                </a:moveTo>
                <a:lnTo>
                  <a:pt x="0" y="76200"/>
                </a:lnTo>
                <a:lnTo>
                  <a:pt x="9525" y="66675"/>
                </a:lnTo>
                <a:lnTo>
                  <a:pt x="9525" y="57150"/>
                </a:lnTo>
                <a:lnTo>
                  <a:pt x="19050" y="38100"/>
                </a:lnTo>
                <a:lnTo>
                  <a:pt x="28575" y="28575"/>
                </a:lnTo>
                <a:lnTo>
                  <a:pt x="38100" y="28575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57150" y="66675"/>
                </a:lnTo>
                <a:lnTo>
                  <a:pt x="57150" y="95250"/>
                </a:lnTo>
                <a:lnTo>
                  <a:pt x="57150" y="123825"/>
                </a:lnTo>
                <a:lnTo>
                  <a:pt x="66675" y="142875"/>
                </a:lnTo>
                <a:lnTo>
                  <a:pt x="66675" y="161925"/>
                </a:lnTo>
                <a:lnTo>
                  <a:pt x="66675" y="171450"/>
                </a:lnTo>
                <a:lnTo>
                  <a:pt x="66675" y="180975"/>
                </a:lnTo>
                <a:lnTo>
                  <a:pt x="76200" y="171450"/>
                </a:lnTo>
                <a:lnTo>
                  <a:pt x="85725" y="171450"/>
                </a:lnTo>
                <a:lnTo>
                  <a:pt x="95250" y="152400"/>
                </a:lnTo>
                <a:lnTo>
                  <a:pt x="104775" y="133350"/>
                </a:lnTo>
                <a:lnTo>
                  <a:pt x="123825" y="114300"/>
                </a:lnTo>
                <a:lnTo>
                  <a:pt x="133350" y="95250"/>
                </a:lnTo>
                <a:lnTo>
                  <a:pt x="142875" y="66675"/>
                </a:lnTo>
                <a:lnTo>
                  <a:pt x="152400" y="57150"/>
                </a:lnTo>
                <a:lnTo>
                  <a:pt x="152400" y="38100"/>
                </a:lnTo>
                <a:lnTo>
                  <a:pt x="161925" y="28575"/>
                </a:lnTo>
                <a:lnTo>
                  <a:pt x="171450" y="28575"/>
                </a:lnTo>
                <a:lnTo>
                  <a:pt x="171450" y="28575"/>
                </a:lnTo>
                <a:lnTo>
                  <a:pt x="171450" y="38100"/>
                </a:lnTo>
                <a:lnTo>
                  <a:pt x="171450" y="47625"/>
                </a:lnTo>
                <a:lnTo>
                  <a:pt x="171450" y="66675"/>
                </a:lnTo>
                <a:lnTo>
                  <a:pt x="171450" y="85725"/>
                </a:lnTo>
                <a:lnTo>
                  <a:pt x="171450" y="104775"/>
                </a:lnTo>
                <a:lnTo>
                  <a:pt x="171450" y="123825"/>
                </a:lnTo>
                <a:lnTo>
                  <a:pt x="180975" y="133350"/>
                </a:lnTo>
                <a:lnTo>
                  <a:pt x="190500" y="142875"/>
                </a:lnTo>
                <a:lnTo>
                  <a:pt x="190500" y="152400"/>
                </a:lnTo>
                <a:lnTo>
                  <a:pt x="200025" y="152400"/>
                </a:lnTo>
                <a:lnTo>
                  <a:pt x="209550" y="142875"/>
                </a:lnTo>
                <a:lnTo>
                  <a:pt x="209550" y="133350"/>
                </a:lnTo>
                <a:lnTo>
                  <a:pt x="219075" y="114300"/>
                </a:lnTo>
                <a:lnTo>
                  <a:pt x="228600" y="95250"/>
                </a:lnTo>
                <a:lnTo>
                  <a:pt x="238125" y="76200"/>
                </a:lnTo>
                <a:lnTo>
                  <a:pt x="238125" y="57150"/>
                </a:lnTo>
                <a:lnTo>
                  <a:pt x="238125" y="38100"/>
                </a:lnTo>
                <a:lnTo>
                  <a:pt x="238125" y="19050"/>
                </a:lnTo>
                <a:lnTo>
                  <a:pt x="228600" y="9525"/>
                </a:lnTo>
                <a:lnTo>
                  <a:pt x="219075" y="0"/>
                </a:lnTo>
                <a:lnTo>
                  <a:pt x="209550" y="0"/>
                </a:lnTo>
                <a:lnTo>
                  <a:pt x="200025" y="0"/>
                </a:lnTo>
                <a:lnTo>
                  <a:pt x="190500" y="9525"/>
                </a:lnTo>
                <a:lnTo>
                  <a:pt x="180975" y="19050"/>
                </a:lnTo>
                <a:lnTo>
                  <a:pt x="171450" y="38100"/>
                </a:lnTo>
                <a:lnTo>
                  <a:pt x="161925" y="66675"/>
                </a:lnTo>
                <a:lnTo>
                  <a:pt x="161925" y="85725"/>
                </a:lnTo>
                <a:lnTo>
                  <a:pt x="161925" y="114300"/>
                </a:lnTo>
                <a:lnTo>
                  <a:pt x="161925" y="133350"/>
                </a:lnTo>
                <a:lnTo>
                  <a:pt x="171450" y="152400"/>
                </a:lnTo>
                <a:lnTo>
                  <a:pt x="180975" y="161925"/>
                </a:lnTo>
                <a:lnTo>
                  <a:pt x="190500" y="161925"/>
                </a:lnTo>
                <a:lnTo>
                  <a:pt x="200025" y="161925"/>
                </a:lnTo>
                <a:lnTo>
                  <a:pt x="209550" y="152400"/>
                </a:lnTo>
                <a:lnTo>
                  <a:pt x="228600" y="133350"/>
                </a:lnTo>
                <a:lnTo>
                  <a:pt x="238125" y="123825"/>
                </a:lnTo>
                <a:lnTo>
                  <a:pt x="247650" y="104775"/>
                </a:lnTo>
                <a:lnTo>
                  <a:pt x="266700" y="85725"/>
                </a:lnTo>
                <a:lnTo>
                  <a:pt x="276225" y="66675"/>
                </a:lnTo>
                <a:lnTo>
                  <a:pt x="285750" y="57150"/>
                </a:lnTo>
                <a:lnTo>
                  <a:pt x="285750" y="47625"/>
                </a:lnTo>
                <a:lnTo>
                  <a:pt x="295275" y="38100"/>
                </a:lnTo>
                <a:lnTo>
                  <a:pt x="304800" y="38100"/>
                </a:lnTo>
                <a:lnTo>
                  <a:pt x="304800" y="47625"/>
                </a:lnTo>
                <a:lnTo>
                  <a:pt x="304800" y="57150"/>
                </a:lnTo>
                <a:lnTo>
                  <a:pt x="304800" y="66675"/>
                </a:lnTo>
                <a:lnTo>
                  <a:pt x="304800" y="95250"/>
                </a:lnTo>
                <a:lnTo>
                  <a:pt x="295275" y="114300"/>
                </a:lnTo>
                <a:lnTo>
                  <a:pt x="295275" y="133350"/>
                </a:lnTo>
                <a:lnTo>
                  <a:pt x="304800" y="152400"/>
                </a:lnTo>
                <a:lnTo>
                  <a:pt x="304800" y="171450"/>
                </a:lnTo>
                <a:lnTo>
                  <a:pt x="314325" y="171450"/>
                </a:lnTo>
                <a:lnTo>
                  <a:pt x="323850" y="180975"/>
                </a:lnTo>
                <a:lnTo>
                  <a:pt x="333375" y="171450"/>
                </a:lnTo>
                <a:lnTo>
                  <a:pt x="342900" y="161925"/>
                </a:lnTo>
                <a:lnTo>
                  <a:pt x="352425" y="152400"/>
                </a:lnTo>
                <a:lnTo>
                  <a:pt x="361950" y="133350"/>
                </a:lnTo>
                <a:lnTo>
                  <a:pt x="371475" y="114300"/>
                </a:lnTo>
                <a:lnTo>
                  <a:pt x="381000" y="95250"/>
                </a:lnTo>
                <a:lnTo>
                  <a:pt x="390525" y="76200"/>
                </a:lnTo>
                <a:lnTo>
                  <a:pt x="390525" y="66675"/>
                </a:lnTo>
                <a:lnTo>
                  <a:pt x="400050" y="57150"/>
                </a:lnTo>
                <a:lnTo>
                  <a:pt x="400050" y="47625"/>
                </a:lnTo>
                <a:lnTo>
                  <a:pt x="400050" y="38100"/>
                </a:lnTo>
                <a:lnTo>
                  <a:pt x="400050" y="38100"/>
                </a:lnTo>
                <a:lnTo>
                  <a:pt x="400050" y="38100"/>
                </a:lnTo>
                <a:lnTo>
                  <a:pt x="400050" y="47625"/>
                </a:lnTo>
                <a:lnTo>
                  <a:pt x="400050" y="66675"/>
                </a:lnTo>
                <a:lnTo>
                  <a:pt x="400050" y="85725"/>
                </a:lnTo>
                <a:lnTo>
                  <a:pt x="400050" y="104775"/>
                </a:lnTo>
                <a:lnTo>
                  <a:pt x="409575" y="133350"/>
                </a:lnTo>
                <a:lnTo>
                  <a:pt x="409575" y="152400"/>
                </a:lnTo>
                <a:lnTo>
                  <a:pt x="419100" y="171450"/>
                </a:lnTo>
                <a:lnTo>
                  <a:pt x="428625" y="190500"/>
                </a:lnTo>
                <a:lnTo>
                  <a:pt x="428625" y="200025"/>
                </a:lnTo>
                <a:lnTo>
                  <a:pt x="438150" y="209550"/>
                </a:lnTo>
                <a:lnTo>
                  <a:pt x="447675" y="209550"/>
                </a:lnTo>
                <a:lnTo>
                  <a:pt x="44767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5657850" y="5095875"/>
            <a:ext cx="47626" cy="28576"/>
          </a:xfrm>
          <a:custGeom>
            <a:avLst/>
            <a:gdLst/>
            <a:ahLst/>
            <a:cxnLst/>
            <a:rect l="0" t="0" r="0" b="0"/>
            <a:pathLst>
              <a:path w="4762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47625" y="28575"/>
                </a:lnTo>
                <a:lnTo>
                  <a:pt x="476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5819775" y="5153025"/>
            <a:ext cx="238126" cy="180976"/>
          </a:xfrm>
          <a:custGeom>
            <a:avLst/>
            <a:gdLst/>
            <a:ahLst/>
            <a:cxnLst/>
            <a:rect l="0" t="0" r="0" b="0"/>
            <a:pathLst>
              <a:path w="238126" h="180976">
                <a:moveTo>
                  <a:pt x="47625" y="0"/>
                </a:move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57150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76200" y="28575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66675" y="0"/>
                </a:lnTo>
                <a:lnTo>
                  <a:pt x="57150" y="0"/>
                </a:lnTo>
                <a:lnTo>
                  <a:pt x="47625" y="0"/>
                </a:lnTo>
                <a:lnTo>
                  <a:pt x="38100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9525" y="66675"/>
                </a:lnTo>
                <a:lnTo>
                  <a:pt x="0" y="95250"/>
                </a:lnTo>
                <a:lnTo>
                  <a:pt x="0" y="114300"/>
                </a:lnTo>
                <a:lnTo>
                  <a:pt x="0" y="142875"/>
                </a:lnTo>
                <a:lnTo>
                  <a:pt x="0" y="161925"/>
                </a:lnTo>
                <a:lnTo>
                  <a:pt x="9525" y="180975"/>
                </a:lnTo>
                <a:lnTo>
                  <a:pt x="19050" y="180975"/>
                </a:lnTo>
                <a:lnTo>
                  <a:pt x="28575" y="180975"/>
                </a:lnTo>
                <a:lnTo>
                  <a:pt x="38100" y="171450"/>
                </a:lnTo>
                <a:lnTo>
                  <a:pt x="57150" y="161925"/>
                </a:lnTo>
                <a:lnTo>
                  <a:pt x="66675" y="142875"/>
                </a:lnTo>
                <a:lnTo>
                  <a:pt x="85725" y="114300"/>
                </a:lnTo>
                <a:lnTo>
                  <a:pt x="95250" y="95250"/>
                </a:lnTo>
                <a:lnTo>
                  <a:pt x="104775" y="76200"/>
                </a:lnTo>
                <a:lnTo>
                  <a:pt x="114300" y="57150"/>
                </a:lnTo>
                <a:lnTo>
                  <a:pt x="133350" y="3810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42875" y="19050"/>
                </a:lnTo>
                <a:lnTo>
                  <a:pt x="142875" y="19050"/>
                </a:lnTo>
                <a:lnTo>
                  <a:pt x="152400" y="28575"/>
                </a:lnTo>
                <a:lnTo>
                  <a:pt x="152400" y="47625"/>
                </a:lnTo>
                <a:lnTo>
                  <a:pt x="152400" y="76200"/>
                </a:lnTo>
                <a:lnTo>
                  <a:pt x="152400" y="104775"/>
                </a:lnTo>
                <a:lnTo>
                  <a:pt x="142875" y="133350"/>
                </a:lnTo>
                <a:lnTo>
                  <a:pt x="142875" y="152400"/>
                </a:lnTo>
                <a:lnTo>
                  <a:pt x="133350" y="171450"/>
                </a:lnTo>
                <a:lnTo>
                  <a:pt x="133350" y="171450"/>
                </a:lnTo>
                <a:lnTo>
                  <a:pt x="133350" y="180975"/>
                </a:lnTo>
                <a:lnTo>
                  <a:pt x="133350" y="171450"/>
                </a:lnTo>
                <a:lnTo>
                  <a:pt x="133350" y="161925"/>
                </a:lnTo>
                <a:lnTo>
                  <a:pt x="133350" y="152400"/>
                </a:lnTo>
                <a:lnTo>
                  <a:pt x="142875" y="133350"/>
                </a:lnTo>
                <a:lnTo>
                  <a:pt x="142875" y="104775"/>
                </a:lnTo>
                <a:lnTo>
                  <a:pt x="152400" y="85725"/>
                </a:lnTo>
                <a:lnTo>
                  <a:pt x="161925" y="66675"/>
                </a:lnTo>
                <a:lnTo>
                  <a:pt x="171450" y="47625"/>
                </a:lnTo>
                <a:lnTo>
                  <a:pt x="180975" y="38100"/>
                </a:lnTo>
                <a:lnTo>
                  <a:pt x="180975" y="38100"/>
                </a:lnTo>
                <a:lnTo>
                  <a:pt x="190500" y="38100"/>
                </a:lnTo>
                <a:lnTo>
                  <a:pt x="200025" y="38100"/>
                </a:lnTo>
                <a:lnTo>
                  <a:pt x="209550" y="47625"/>
                </a:lnTo>
                <a:lnTo>
                  <a:pt x="219075" y="66675"/>
                </a:lnTo>
                <a:lnTo>
                  <a:pt x="219075" y="76200"/>
                </a:lnTo>
                <a:lnTo>
                  <a:pt x="228600" y="95250"/>
                </a:lnTo>
                <a:lnTo>
                  <a:pt x="228600" y="104775"/>
                </a:lnTo>
                <a:lnTo>
                  <a:pt x="228600" y="114300"/>
                </a:lnTo>
                <a:lnTo>
                  <a:pt x="228600" y="123825"/>
                </a:lnTo>
                <a:lnTo>
                  <a:pt x="228600" y="123825"/>
                </a:lnTo>
                <a:lnTo>
                  <a:pt x="228600" y="114300"/>
                </a:lnTo>
                <a:lnTo>
                  <a:pt x="228600" y="104775"/>
                </a:lnTo>
                <a:lnTo>
                  <a:pt x="228600" y="95250"/>
                </a:lnTo>
                <a:lnTo>
                  <a:pt x="238125" y="85725"/>
                </a:lnTo>
                <a:lnTo>
                  <a:pt x="238125" y="76200"/>
                </a:lnTo>
                <a:lnTo>
                  <a:pt x="23812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6076950" y="5076825"/>
            <a:ext cx="152401" cy="266701"/>
          </a:xfrm>
          <a:custGeom>
            <a:avLst/>
            <a:gdLst/>
            <a:ahLst/>
            <a:cxnLst/>
            <a:rect l="0" t="0" r="0" b="0"/>
            <a:pathLst>
              <a:path w="152401" h="266701">
                <a:moveTo>
                  <a:pt x="0" y="114300"/>
                </a:moveTo>
                <a:lnTo>
                  <a:pt x="0" y="114300"/>
                </a:lnTo>
                <a:lnTo>
                  <a:pt x="0" y="114300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71450"/>
                </a:lnTo>
                <a:lnTo>
                  <a:pt x="19050" y="190500"/>
                </a:lnTo>
                <a:lnTo>
                  <a:pt x="19050" y="219075"/>
                </a:lnTo>
                <a:lnTo>
                  <a:pt x="28575" y="238125"/>
                </a:lnTo>
                <a:lnTo>
                  <a:pt x="38100" y="257175"/>
                </a:lnTo>
                <a:lnTo>
                  <a:pt x="47625" y="266700"/>
                </a:lnTo>
                <a:lnTo>
                  <a:pt x="57150" y="266700"/>
                </a:lnTo>
                <a:lnTo>
                  <a:pt x="66675" y="257175"/>
                </a:lnTo>
                <a:lnTo>
                  <a:pt x="76200" y="247650"/>
                </a:lnTo>
                <a:lnTo>
                  <a:pt x="85725" y="228600"/>
                </a:lnTo>
                <a:lnTo>
                  <a:pt x="95250" y="209550"/>
                </a:lnTo>
                <a:lnTo>
                  <a:pt x="104775" y="180975"/>
                </a:lnTo>
                <a:lnTo>
                  <a:pt x="123825" y="152400"/>
                </a:lnTo>
                <a:lnTo>
                  <a:pt x="133350" y="123825"/>
                </a:lnTo>
                <a:lnTo>
                  <a:pt x="133350" y="95250"/>
                </a:lnTo>
                <a:lnTo>
                  <a:pt x="142875" y="66675"/>
                </a:lnTo>
                <a:lnTo>
                  <a:pt x="142875" y="38100"/>
                </a:lnTo>
                <a:lnTo>
                  <a:pt x="152400" y="19050"/>
                </a:lnTo>
                <a:lnTo>
                  <a:pt x="152400" y="9525"/>
                </a:lnTo>
                <a:lnTo>
                  <a:pt x="152400" y="0"/>
                </a:lnTo>
                <a:lnTo>
                  <a:pt x="142875" y="9525"/>
                </a:lnTo>
                <a:lnTo>
                  <a:pt x="142875" y="9525"/>
                </a:lnTo>
                <a:lnTo>
                  <a:pt x="133350" y="28575"/>
                </a:lnTo>
                <a:lnTo>
                  <a:pt x="133350" y="57150"/>
                </a:lnTo>
                <a:lnTo>
                  <a:pt x="123825" y="85725"/>
                </a:lnTo>
                <a:lnTo>
                  <a:pt x="114300" y="123825"/>
                </a:lnTo>
                <a:lnTo>
                  <a:pt x="114300" y="161925"/>
                </a:lnTo>
                <a:lnTo>
                  <a:pt x="114300" y="190500"/>
                </a:lnTo>
                <a:lnTo>
                  <a:pt x="114300" y="228600"/>
                </a:lnTo>
                <a:lnTo>
                  <a:pt x="114300" y="247650"/>
                </a:lnTo>
                <a:lnTo>
                  <a:pt x="123825" y="257175"/>
                </a:lnTo>
                <a:lnTo>
                  <a:pt x="123825" y="266700"/>
                </a:lnTo>
                <a:lnTo>
                  <a:pt x="133350" y="266700"/>
                </a:lnTo>
                <a:lnTo>
                  <a:pt x="133350" y="257175"/>
                </a:lnTo>
                <a:lnTo>
                  <a:pt x="142875" y="247650"/>
                </a:lnTo>
                <a:lnTo>
                  <a:pt x="142875" y="238125"/>
                </a:lnTo>
                <a:lnTo>
                  <a:pt x="152400" y="219075"/>
                </a:lnTo>
                <a:lnTo>
                  <a:pt x="152400" y="209550"/>
                </a:lnTo>
                <a:lnTo>
                  <a:pt x="1524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6229350" y="5200650"/>
            <a:ext cx="257176" cy="95251"/>
          </a:xfrm>
          <a:custGeom>
            <a:avLst/>
            <a:gdLst/>
            <a:ahLst/>
            <a:cxnLst/>
            <a:rect l="0" t="0" r="0" b="0"/>
            <a:pathLst>
              <a:path w="257176" h="95251">
                <a:moveTo>
                  <a:pt x="0" y="28575"/>
                </a:move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9525" y="76200"/>
                </a:lnTo>
                <a:lnTo>
                  <a:pt x="19050" y="85725"/>
                </a:lnTo>
                <a:lnTo>
                  <a:pt x="28575" y="85725"/>
                </a:lnTo>
                <a:lnTo>
                  <a:pt x="47625" y="85725"/>
                </a:lnTo>
                <a:lnTo>
                  <a:pt x="57150" y="85725"/>
                </a:lnTo>
                <a:lnTo>
                  <a:pt x="66675" y="76200"/>
                </a:lnTo>
                <a:lnTo>
                  <a:pt x="76200" y="66675"/>
                </a:lnTo>
                <a:lnTo>
                  <a:pt x="85725" y="66675"/>
                </a:lnTo>
                <a:lnTo>
                  <a:pt x="95250" y="57150"/>
                </a:lnTo>
                <a:lnTo>
                  <a:pt x="104775" y="47625"/>
                </a:lnTo>
                <a:lnTo>
                  <a:pt x="114300" y="38100"/>
                </a:lnTo>
                <a:lnTo>
                  <a:pt x="123825" y="38100"/>
                </a:lnTo>
                <a:lnTo>
                  <a:pt x="133350" y="38100"/>
                </a:lnTo>
                <a:lnTo>
                  <a:pt x="142875" y="47625"/>
                </a:lnTo>
                <a:lnTo>
                  <a:pt x="152400" y="57150"/>
                </a:lnTo>
                <a:lnTo>
                  <a:pt x="152400" y="76200"/>
                </a:lnTo>
                <a:lnTo>
                  <a:pt x="161925" y="85725"/>
                </a:lnTo>
                <a:lnTo>
                  <a:pt x="171450" y="95250"/>
                </a:lnTo>
                <a:lnTo>
                  <a:pt x="180975" y="95250"/>
                </a:lnTo>
                <a:lnTo>
                  <a:pt x="190500" y="95250"/>
                </a:lnTo>
                <a:lnTo>
                  <a:pt x="200025" y="95250"/>
                </a:lnTo>
                <a:lnTo>
                  <a:pt x="219075" y="85725"/>
                </a:lnTo>
                <a:lnTo>
                  <a:pt x="228600" y="76200"/>
                </a:lnTo>
                <a:lnTo>
                  <a:pt x="238125" y="66675"/>
                </a:lnTo>
                <a:lnTo>
                  <a:pt x="247650" y="47625"/>
                </a:lnTo>
                <a:lnTo>
                  <a:pt x="257175" y="38100"/>
                </a:lnTo>
                <a:lnTo>
                  <a:pt x="257175" y="28575"/>
                </a:lnTo>
                <a:lnTo>
                  <a:pt x="247650" y="19050"/>
                </a:lnTo>
                <a:lnTo>
                  <a:pt x="247650" y="9525"/>
                </a:lnTo>
                <a:lnTo>
                  <a:pt x="228600" y="0"/>
                </a:lnTo>
                <a:lnTo>
                  <a:pt x="209550" y="9525"/>
                </a:lnTo>
                <a:lnTo>
                  <a:pt x="200025" y="9525"/>
                </a:lnTo>
                <a:lnTo>
                  <a:pt x="190500" y="19050"/>
                </a:lnTo>
                <a:lnTo>
                  <a:pt x="1905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6657975" y="2647950"/>
            <a:ext cx="647701" cy="28576"/>
          </a:xfrm>
          <a:custGeom>
            <a:avLst/>
            <a:gdLst/>
            <a:ahLst/>
            <a:cxnLst/>
            <a:rect l="0" t="0" r="0" b="0"/>
            <a:pathLst>
              <a:path w="64770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61925" y="9525"/>
                </a:lnTo>
                <a:lnTo>
                  <a:pt x="190500" y="9525"/>
                </a:lnTo>
                <a:lnTo>
                  <a:pt x="228600" y="9525"/>
                </a:lnTo>
                <a:lnTo>
                  <a:pt x="266700" y="19050"/>
                </a:lnTo>
                <a:lnTo>
                  <a:pt x="295275" y="19050"/>
                </a:lnTo>
                <a:lnTo>
                  <a:pt x="342900" y="19050"/>
                </a:lnTo>
                <a:lnTo>
                  <a:pt x="381000" y="19050"/>
                </a:lnTo>
                <a:lnTo>
                  <a:pt x="419100" y="19050"/>
                </a:lnTo>
                <a:lnTo>
                  <a:pt x="466725" y="19050"/>
                </a:lnTo>
                <a:lnTo>
                  <a:pt x="495300" y="19050"/>
                </a:lnTo>
                <a:lnTo>
                  <a:pt x="533400" y="19050"/>
                </a:lnTo>
                <a:lnTo>
                  <a:pt x="561975" y="19050"/>
                </a:lnTo>
                <a:lnTo>
                  <a:pt x="590550" y="28575"/>
                </a:lnTo>
                <a:lnTo>
                  <a:pt x="619125" y="28575"/>
                </a:lnTo>
                <a:lnTo>
                  <a:pt x="628650" y="28575"/>
                </a:lnTo>
                <a:lnTo>
                  <a:pt x="647700" y="28575"/>
                </a:lnTo>
                <a:lnTo>
                  <a:pt x="647700" y="28575"/>
                </a:lnTo>
                <a:lnTo>
                  <a:pt x="6477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6696075" y="2867025"/>
            <a:ext cx="790576" cy="19051"/>
          </a:xfrm>
          <a:custGeom>
            <a:avLst/>
            <a:gdLst/>
            <a:ahLst/>
            <a:cxnLst/>
            <a:rect l="0" t="0" r="0" b="0"/>
            <a:pathLst>
              <a:path w="790576" h="19051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23825" y="9525"/>
                </a:lnTo>
                <a:lnTo>
                  <a:pt x="161925" y="9525"/>
                </a:lnTo>
                <a:lnTo>
                  <a:pt x="209550" y="9525"/>
                </a:lnTo>
                <a:lnTo>
                  <a:pt x="247650" y="9525"/>
                </a:lnTo>
                <a:lnTo>
                  <a:pt x="285750" y="9525"/>
                </a:lnTo>
                <a:lnTo>
                  <a:pt x="333375" y="9525"/>
                </a:lnTo>
                <a:lnTo>
                  <a:pt x="381000" y="9525"/>
                </a:lnTo>
                <a:lnTo>
                  <a:pt x="428625" y="9525"/>
                </a:lnTo>
                <a:lnTo>
                  <a:pt x="476250" y="9525"/>
                </a:lnTo>
                <a:lnTo>
                  <a:pt x="514350" y="9525"/>
                </a:lnTo>
                <a:lnTo>
                  <a:pt x="561975" y="9525"/>
                </a:lnTo>
                <a:lnTo>
                  <a:pt x="600075" y="19050"/>
                </a:lnTo>
                <a:lnTo>
                  <a:pt x="647700" y="19050"/>
                </a:lnTo>
                <a:lnTo>
                  <a:pt x="685800" y="19050"/>
                </a:lnTo>
                <a:lnTo>
                  <a:pt x="714375" y="19050"/>
                </a:lnTo>
                <a:lnTo>
                  <a:pt x="742950" y="19050"/>
                </a:lnTo>
                <a:lnTo>
                  <a:pt x="771525" y="9525"/>
                </a:lnTo>
                <a:lnTo>
                  <a:pt x="781050" y="9525"/>
                </a:lnTo>
                <a:lnTo>
                  <a:pt x="790575" y="9525"/>
                </a:lnTo>
                <a:lnTo>
                  <a:pt x="7905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7362825" y="2619375"/>
            <a:ext cx="361951" cy="333376"/>
          </a:xfrm>
          <a:custGeom>
            <a:avLst/>
            <a:gdLst/>
            <a:ahLst/>
            <a:cxnLst/>
            <a:rect l="0" t="0" r="0" b="0"/>
            <a:pathLst>
              <a:path w="361951" h="3333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28575" y="19050"/>
                </a:lnTo>
                <a:lnTo>
                  <a:pt x="47625" y="28575"/>
                </a:lnTo>
                <a:lnTo>
                  <a:pt x="76200" y="38100"/>
                </a:lnTo>
                <a:lnTo>
                  <a:pt x="104775" y="47625"/>
                </a:lnTo>
                <a:lnTo>
                  <a:pt x="133350" y="57150"/>
                </a:lnTo>
                <a:lnTo>
                  <a:pt x="161925" y="76200"/>
                </a:lnTo>
                <a:lnTo>
                  <a:pt x="190500" y="85725"/>
                </a:lnTo>
                <a:lnTo>
                  <a:pt x="219075" y="95250"/>
                </a:lnTo>
                <a:lnTo>
                  <a:pt x="257175" y="104775"/>
                </a:lnTo>
                <a:lnTo>
                  <a:pt x="276225" y="114300"/>
                </a:lnTo>
                <a:lnTo>
                  <a:pt x="304800" y="123825"/>
                </a:lnTo>
                <a:lnTo>
                  <a:pt x="323850" y="133350"/>
                </a:lnTo>
                <a:lnTo>
                  <a:pt x="342900" y="142875"/>
                </a:lnTo>
                <a:lnTo>
                  <a:pt x="352425" y="152400"/>
                </a:lnTo>
                <a:lnTo>
                  <a:pt x="361950" y="171450"/>
                </a:lnTo>
                <a:lnTo>
                  <a:pt x="361950" y="180975"/>
                </a:lnTo>
                <a:lnTo>
                  <a:pt x="352425" y="200025"/>
                </a:lnTo>
                <a:lnTo>
                  <a:pt x="333375" y="228600"/>
                </a:lnTo>
                <a:lnTo>
                  <a:pt x="304800" y="247650"/>
                </a:lnTo>
                <a:lnTo>
                  <a:pt x="266700" y="276225"/>
                </a:lnTo>
                <a:lnTo>
                  <a:pt x="228600" y="304800"/>
                </a:lnTo>
                <a:lnTo>
                  <a:pt x="200025" y="323850"/>
                </a:lnTo>
                <a:lnTo>
                  <a:pt x="180975" y="333375"/>
                </a:lnTo>
                <a:lnTo>
                  <a:pt x="180975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6981825" y="3124200"/>
            <a:ext cx="304801" cy="428626"/>
          </a:xfrm>
          <a:custGeom>
            <a:avLst/>
            <a:gdLst/>
            <a:ahLst/>
            <a:cxnLst/>
            <a:rect l="0" t="0" r="0" b="0"/>
            <a:pathLst>
              <a:path w="304801" h="428626">
                <a:moveTo>
                  <a:pt x="66675" y="19050"/>
                </a:moveTo>
                <a:lnTo>
                  <a:pt x="66675" y="19050"/>
                </a:lnTo>
                <a:lnTo>
                  <a:pt x="66675" y="28575"/>
                </a:lnTo>
                <a:lnTo>
                  <a:pt x="57150" y="28575"/>
                </a:lnTo>
                <a:lnTo>
                  <a:pt x="38100" y="47625"/>
                </a:lnTo>
                <a:lnTo>
                  <a:pt x="28575" y="76200"/>
                </a:lnTo>
                <a:lnTo>
                  <a:pt x="19050" y="104775"/>
                </a:lnTo>
                <a:lnTo>
                  <a:pt x="9525" y="142875"/>
                </a:lnTo>
                <a:lnTo>
                  <a:pt x="9525" y="190500"/>
                </a:lnTo>
                <a:lnTo>
                  <a:pt x="0" y="228600"/>
                </a:lnTo>
                <a:lnTo>
                  <a:pt x="0" y="285750"/>
                </a:lnTo>
                <a:lnTo>
                  <a:pt x="9525" y="323850"/>
                </a:lnTo>
                <a:lnTo>
                  <a:pt x="19050" y="361950"/>
                </a:lnTo>
                <a:lnTo>
                  <a:pt x="28575" y="390525"/>
                </a:lnTo>
                <a:lnTo>
                  <a:pt x="47625" y="409575"/>
                </a:lnTo>
                <a:lnTo>
                  <a:pt x="66675" y="428625"/>
                </a:lnTo>
                <a:lnTo>
                  <a:pt x="95250" y="428625"/>
                </a:lnTo>
                <a:lnTo>
                  <a:pt x="123825" y="428625"/>
                </a:lnTo>
                <a:lnTo>
                  <a:pt x="142875" y="428625"/>
                </a:lnTo>
                <a:lnTo>
                  <a:pt x="171450" y="409575"/>
                </a:lnTo>
                <a:lnTo>
                  <a:pt x="200025" y="390525"/>
                </a:lnTo>
                <a:lnTo>
                  <a:pt x="219075" y="371475"/>
                </a:lnTo>
                <a:lnTo>
                  <a:pt x="238125" y="342900"/>
                </a:lnTo>
                <a:lnTo>
                  <a:pt x="266700" y="314325"/>
                </a:lnTo>
                <a:lnTo>
                  <a:pt x="285750" y="276225"/>
                </a:lnTo>
                <a:lnTo>
                  <a:pt x="295275" y="238125"/>
                </a:lnTo>
                <a:lnTo>
                  <a:pt x="304800" y="200025"/>
                </a:lnTo>
                <a:lnTo>
                  <a:pt x="304800" y="161925"/>
                </a:lnTo>
                <a:lnTo>
                  <a:pt x="304800" y="123825"/>
                </a:lnTo>
                <a:lnTo>
                  <a:pt x="304800" y="85725"/>
                </a:lnTo>
                <a:lnTo>
                  <a:pt x="295275" y="57150"/>
                </a:lnTo>
                <a:lnTo>
                  <a:pt x="276225" y="38100"/>
                </a:lnTo>
                <a:lnTo>
                  <a:pt x="257175" y="19050"/>
                </a:lnTo>
                <a:lnTo>
                  <a:pt x="228600" y="0"/>
                </a:lnTo>
                <a:lnTo>
                  <a:pt x="200025" y="0"/>
                </a:lnTo>
                <a:lnTo>
                  <a:pt x="171450" y="0"/>
                </a:lnTo>
                <a:lnTo>
                  <a:pt x="142875" y="19050"/>
                </a:lnTo>
                <a:lnTo>
                  <a:pt x="114300" y="38100"/>
                </a:lnTo>
                <a:lnTo>
                  <a:pt x="95250" y="66675"/>
                </a:lnTo>
                <a:lnTo>
                  <a:pt x="66675" y="95250"/>
                </a:lnTo>
                <a:lnTo>
                  <a:pt x="47625" y="133350"/>
                </a:lnTo>
                <a:lnTo>
                  <a:pt x="38100" y="180975"/>
                </a:lnTo>
                <a:lnTo>
                  <a:pt x="28575" y="219075"/>
                </a:lnTo>
                <a:lnTo>
                  <a:pt x="19050" y="247650"/>
                </a:lnTo>
                <a:lnTo>
                  <a:pt x="19050" y="276225"/>
                </a:lnTo>
                <a:lnTo>
                  <a:pt x="190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7115175" y="3333750"/>
            <a:ext cx="171451" cy="228601"/>
          </a:xfrm>
          <a:custGeom>
            <a:avLst/>
            <a:gdLst/>
            <a:ahLst/>
            <a:cxnLst/>
            <a:rect l="0" t="0" r="0" b="0"/>
            <a:pathLst>
              <a:path w="171451" h="2286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19050" y="57150"/>
                </a:lnTo>
                <a:lnTo>
                  <a:pt x="38100" y="76200"/>
                </a:lnTo>
                <a:lnTo>
                  <a:pt x="47625" y="95250"/>
                </a:lnTo>
                <a:lnTo>
                  <a:pt x="66675" y="123825"/>
                </a:lnTo>
                <a:lnTo>
                  <a:pt x="85725" y="152400"/>
                </a:lnTo>
                <a:lnTo>
                  <a:pt x="104775" y="171450"/>
                </a:lnTo>
                <a:lnTo>
                  <a:pt x="123825" y="190500"/>
                </a:lnTo>
                <a:lnTo>
                  <a:pt x="142875" y="209550"/>
                </a:lnTo>
                <a:lnTo>
                  <a:pt x="161925" y="219075"/>
                </a:lnTo>
                <a:lnTo>
                  <a:pt x="171450" y="228600"/>
                </a:lnTo>
                <a:lnTo>
                  <a:pt x="1714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7362825" y="3419475"/>
            <a:ext cx="152401" cy="161926"/>
          </a:xfrm>
          <a:custGeom>
            <a:avLst/>
            <a:gdLst/>
            <a:ahLst/>
            <a:cxnLst/>
            <a:rect l="0" t="0" r="0" b="0"/>
            <a:pathLst>
              <a:path w="152401" h="161926">
                <a:moveTo>
                  <a:pt x="0" y="0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28575"/>
                </a:lnTo>
                <a:lnTo>
                  <a:pt x="28575" y="38100"/>
                </a:lnTo>
                <a:lnTo>
                  <a:pt x="47625" y="57150"/>
                </a:lnTo>
                <a:lnTo>
                  <a:pt x="57150" y="76200"/>
                </a:lnTo>
                <a:lnTo>
                  <a:pt x="76200" y="95250"/>
                </a:lnTo>
                <a:lnTo>
                  <a:pt x="85725" y="114300"/>
                </a:lnTo>
                <a:lnTo>
                  <a:pt x="104775" y="133350"/>
                </a:lnTo>
                <a:lnTo>
                  <a:pt x="123825" y="142875"/>
                </a:lnTo>
                <a:lnTo>
                  <a:pt x="142875" y="152400"/>
                </a:lnTo>
                <a:lnTo>
                  <a:pt x="152400" y="161925"/>
                </a:lnTo>
                <a:lnTo>
                  <a:pt x="152400" y="161925"/>
                </a:lnTo>
                <a:lnTo>
                  <a:pt x="1524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7391400" y="3438525"/>
            <a:ext cx="123826" cy="180976"/>
          </a:xfrm>
          <a:custGeom>
            <a:avLst/>
            <a:gdLst/>
            <a:ahLst/>
            <a:cxnLst/>
            <a:rect l="0" t="0" r="0" b="0"/>
            <a:pathLst>
              <a:path w="123826" h="180976">
                <a:moveTo>
                  <a:pt x="123825" y="0"/>
                </a:moveTo>
                <a:lnTo>
                  <a:pt x="114300" y="0"/>
                </a:lnTo>
                <a:lnTo>
                  <a:pt x="114300" y="9525"/>
                </a:lnTo>
                <a:lnTo>
                  <a:pt x="104775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66675" y="66675"/>
                </a:lnTo>
                <a:lnTo>
                  <a:pt x="47625" y="95250"/>
                </a:lnTo>
                <a:lnTo>
                  <a:pt x="38100" y="123825"/>
                </a:lnTo>
                <a:lnTo>
                  <a:pt x="19050" y="152400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8010525" y="2457450"/>
            <a:ext cx="1971676" cy="838201"/>
          </a:xfrm>
          <a:custGeom>
            <a:avLst/>
            <a:gdLst/>
            <a:ahLst/>
            <a:cxnLst/>
            <a:rect l="0" t="0" r="0" b="0"/>
            <a:pathLst>
              <a:path w="1971676" h="838201">
                <a:moveTo>
                  <a:pt x="19050" y="0"/>
                </a:moveTo>
                <a:lnTo>
                  <a:pt x="19050" y="9525"/>
                </a:lnTo>
                <a:lnTo>
                  <a:pt x="9525" y="38100"/>
                </a:lnTo>
                <a:lnTo>
                  <a:pt x="9525" y="76200"/>
                </a:lnTo>
                <a:lnTo>
                  <a:pt x="9525" y="133350"/>
                </a:lnTo>
                <a:lnTo>
                  <a:pt x="0" y="190500"/>
                </a:lnTo>
                <a:lnTo>
                  <a:pt x="0" y="257175"/>
                </a:lnTo>
                <a:lnTo>
                  <a:pt x="0" y="314325"/>
                </a:lnTo>
                <a:lnTo>
                  <a:pt x="9525" y="371475"/>
                </a:lnTo>
                <a:lnTo>
                  <a:pt x="0" y="428625"/>
                </a:lnTo>
                <a:lnTo>
                  <a:pt x="0" y="485775"/>
                </a:lnTo>
                <a:lnTo>
                  <a:pt x="0" y="533400"/>
                </a:lnTo>
                <a:lnTo>
                  <a:pt x="0" y="581025"/>
                </a:lnTo>
                <a:lnTo>
                  <a:pt x="0" y="628650"/>
                </a:lnTo>
                <a:lnTo>
                  <a:pt x="0" y="666750"/>
                </a:lnTo>
                <a:lnTo>
                  <a:pt x="9525" y="704850"/>
                </a:lnTo>
                <a:lnTo>
                  <a:pt x="9525" y="733425"/>
                </a:lnTo>
                <a:lnTo>
                  <a:pt x="19050" y="752475"/>
                </a:lnTo>
                <a:lnTo>
                  <a:pt x="28575" y="762000"/>
                </a:lnTo>
                <a:lnTo>
                  <a:pt x="38100" y="771525"/>
                </a:lnTo>
                <a:lnTo>
                  <a:pt x="38100" y="781050"/>
                </a:lnTo>
                <a:lnTo>
                  <a:pt x="47625" y="781050"/>
                </a:lnTo>
                <a:lnTo>
                  <a:pt x="57150" y="790575"/>
                </a:lnTo>
                <a:lnTo>
                  <a:pt x="66675" y="790575"/>
                </a:lnTo>
                <a:lnTo>
                  <a:pt x="85725" y="790575"/>
                </a:lnTo>
                <a:lnTo>
                  <a:pt x="104775" y="790575"/>
                </a:lnTo>
                <a:lnTo>
                  <a:pt x="123825" y="790575"/>
                </a:lnTo>
                <a:lnTo>
                  <a:pt x="142875" y="790575"/>
                </a:lnTo>
                <a:lnTo>
                  <a:pt x="171450" y="790575"/>
                </a:lnTo>
                <a:lnTo>
                  <a:pt x="200025" y="781050"/>
                </a:lnTo>
                <a:lnTo>
                  <a:pt x="228600" y="781050"/>
                </a:lnTo>
                <a:lnTo>
                  <a:pt x="266700" y="781050"/>
                </a:lnTo>
                <a:lnTo>
                  <a:pt x="304800" y="781050"/>
                </a:lnTo>
                <a:lnTo>
                  <a:pt x="342900" y="771525"/>
                </a:lnTo>
                <a:lnTo>
                  <a:pt x="381000" y="771525"/>
                </a:lnTo>
                <a:lnTo>
                  <a:pt x="428625" y="771525"/>
                </a:lnTo>
                <a:lnTo>
                  <a:pt x="476250" y="771525"/>
                </a:lnTo>
                <a:lnTo>
                  <a:pt x="523875" y="771525"/>
                </a:lnTo>
                <a:lnTo>
                  <a:pt x="571500" y="771525"/>
                </a:lnTo>
                <a:lnTo>
                  <a:pt x="628650" y="771525"/>
                </a:lnTo>
                <a:lnTo>
                  <a:pt x="676275" y="781050"/>
                </a:lnTo>
                <a:lnTo>
                  <a:pt x="733425" y="781050"/>
                </a:lnTo>
                <a:lnTo>
                  <a:pt x="800100" y="781050"/>
                </a:lnTo>
                <a:lnTo>
                  <a:pt x="857250" y="781050"/>
                </a:lnTo>
                <a:lnTo>
                  <a:pt x="923925" y="790575"/>
                </a:lnTo>
                <a:lnTo>
                  <a:pt x="990600" y="790575"/>
                </a:lnTo>
                <a:lnTo>
                  <a:pt x="1057275" y="790575"/>
                </a:lnTo>
                <a:lnTo>
                  <a:pt x="1123950" y="800100"/>
                </a:lnTo>
                <a:lnTo>
                  <a:pt x="1200150" y="800100"/>
                </a:lnTo>
                <a:lnTo>
                  <a:pt x="1266825" y="809625"/>
                </a:lnTo>
                <a:lnTo>
                  <a:pt x="1333500" y="819150"/>
                </a:lnTo>
                <a:lnTo>
                  <a:pt x="1409700" y="819150"/>
                </a:lnTo>
                <a:lnTo>
                  <a:pt x="1485900" y="828675"/>
                </a:lnTo>
                <a:lnTo>
                  <a:pt x="1562100" y="828675"/>
                </a:lnTo>
                <a:lnTo>
                  <a:pt x="1628775" y="828675"/>
                </a:lnTo>
                <a:lnTo>
                  <a:pt x="1704975" y="828675"/>
                </a:lnTo>
                <a:lnTo>
                  <a:pt x="1771650" y="838200"/>
                </a:lnTo>
                <a:lnTo>
                  <a:pt x="1838325" y="838200"/>
                </a:lnTo>
                <a:lnTo>
                  <a:pt x="1905000" y="838200"/>
                </a:lnTo>
                <a:lnTo>
                  <a:pt x="1943100" y="838200"/>
                </a:lnTo>
                <a:lnTo>
                  <a:pt x="1971675" y="838200"/>
                </a:lnTo>
                <a:lnTo>
                  <a:pt x="1971675" y="838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8239125" y="2657475"/>
            <a:ext cx="152401" cy="171451"/>
          </a:xfrm>
          <a:custGeom>
            <a:avLst/>
            <a:gdLst/>
            <a:ahLst/>
            <a:cxnLst/>
            <a:rect l="0" t="0" r="0" b="0"/>
            <a:pathLst>
              <a:path w="152401" h="1714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38100"/>
                </a:lnTo>
                <a:lnTo>
                  <a:pt x="28575" y="57150"/>
                </a:lnTo>
                <a:lnTo>
                  <a:pt x="47625" y="76200"/>
                </a:lnTo>
                <a:lnTo>
                  <a:pt x="66675" y="104775"/>
                </a:lnTo>
                <a:lnTo>
                  <a:pt x="95250" y="123825"/>
                </a:lnTo>
                <a:lnTo>
                  <a:pt x="123825" y="142875"/>
                </a:lnTo>
                <a:lnTo>
                  <a:pt x="142875" y="161925"/>
                </a:lnTo>
                <a:lnTo>
                  <a:pt x="152400" y="171450"/>
                </a:lnTo>
                <a:lnTo>
                  <a:pt x="15240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8258175" y="2667000"/>
            <a:ext cx="123826" cy="228601"/>
          </a:xfrm>
          <a:custGeom>
            <a:avLst/>
            <a:gdLst/>
            <a:ahLst/>
            <a:cxnLst/>
            <a:rect l="0" t="0" r="0" b="0"/>
            <a:pathLst>
              <a:path w="123826" h="228601">
                <a:moveTo>
                  <a:pt x="123825" y="0"/>
                </a:moveTo>
                <a:lnTo>
                  <a:pt x="123825" y="9525"/>
                </a:lnTo>
                <a:lnTo>
                  <a:pt x="114300" y="19050"/>
                </a:lnTo>
                <a:lnTo>
                  <a:pt x="95250" y="38100"/>
                </a:lnTo>
                <a:lnTo>
                  <a:pt x="85725" y="76200"/>
                </a:lnTo>
                <a:lnTo>
                  <a:pt x="66675" y="104775"/>
                </a:lnTo>
                <a:lnTo>
                  <a:pt x="47625" y="142875"/>
                </a:lnTo>
                <a:lnTo>
                  <a:pt x="28575" y="180975"/>
                </a:lnTo>
                <a:lnTo>
                  <a:pt x="9525" y="20955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8486775" y="2676525"/>
            <a:ext cx="104776" cy="171451"/>
          </a:xfrm>
          <a:custGeom>
            <a:avLst/>
            <a:gdLst/>
            <a:ahLst/>
            <a:cxnLst/>
            <a:rect l="0" t="0" r="0" b="0"/>
            <a:pathLst>
              <a:path w="104776" h="171451">
                <a:moveTo>
                  <a:pt x="9525" y="57150"/>
                </a:moveTo>
                <a:lnTo>
                  <a:pt x="9525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42875"/>
                </a:lnTo>
                <a:lnTo>
                  <a:pt x="19050" y="161925"/>
                </a:lnTo>
                <a:lnTo>
                  <a:pt x="28575" y="171450"/>
                </a:lnTo>
                <a:lnTo>
                  <a:pt x="38100" y="171450"/>
                </a:lnTo>
                <a:lnTo>
                  <a:pt x="57150" y="161925"/>
                </a:lnTo>
                <a:lnTo>
                  <a:pt x="66675" y="152400"/>
                </a:lnTo>
                <a:lnTo>
                  <a:pt x="76200" y="133350"/>
                </a:lnTo>
                <a:lnTo>
                  <a:pt x="85725" y="114300"/>
                </a:lnTo>
                <a:lnTo>
                  <a:pt x="95250" y="95250"/>
                </a:lnTo>
                <a:lnTo>
                  <a:pt x="104775" y="66675"/>
                </a:lnTo>
                <a:lnTo>
                  <a:pt x="104775" y="47625"/>
                </a:lnTo>
                <a:lnTo>
                  <a:pt x="104775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66675" y="0"/>
                </a:lnTo>
                <a:lnTo>
                  <a:pt x="57150" y="9525"/>
                </a:lnTo>
                <a:lnTo>
                  <a:pt x="38100" y="28575"/>
                </a:lnTo>
                <a:lnTo>
                  <a:pt x="1905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8648700" y="2657475"/>
            <a:ext cx="419101" cy="200026"/>
          </a:xfrm>
          <a:custGeom>
            <a:avLst/>
            <a:gdLst/>
            <a:ahLst/>
            <a:cxnLst/>
            <a:rect l="0" t="0" r="0" b="0"/>
            <a:pathLst>
              <a:path w="419101" h="200026">
                <a:moveTo>
                  <a:pt x="0" y="123825"/>
                </a:move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9525" y="142875"/>
                </a:lnTo>
                <a:lnTo>
                  <a:pt x="9525" y="161925"/>
                </a:lnTo>
                <a:lnTo>
                  <a:pt x="19050" y="161925"/>
                </a:lnTo>
                <a:lnTo>
                  <a:pt x="28575" y="161925"/>
                </a:lnTo>
                <a:lnTo>
                  <a:pt x="47625" y="161925"/>
                </a:lnTo>
                <a:lnTo>
                  <a:pt x="66675" y="152400"/>
                </a:lnTo>
                <a:lnTo>
                  <a:pt x="85725" y="133350"/>
                </a:lnTo>
                <a:lnTo>
                  <a:pt x="104775" y="104775"/>
                </a:lnTo>
                <a:lnTo>
                  <a:pt x="114300" y="76200"/>
                </a:lnTo>
                <a:lnTo>
                  <a:pt x="133350" y="57150"/>
                </a:lnTo>
                <a:lnTo>
                  <a:pt x="142875" y="38100"/>
                </a:lnTo>
                <a:lnTo>
                  <a:pt x="152400" y="19050"/>
                </a:lnTo>
                <a:lnTo>
                  <a:pt x="152400" y="9525"/>
                </a:lnTo>
                <a:lnTo>
                  <a:pt x="152400" y="0"/>
                </a:lnTo>
                <a:lnTo>
                  <a:pt x="152400" y="9525"/>
                </a:lnTo>
                <a:lnTo>
                  <a:pt x="142875" y="19050"/>
                </a:lnTo>
                <a:lnTo>
                  <a:pt x="133350" y="38100"/>
                </a:lnTo>
                <a:lnTo>
                  <a:pt x="133350" y="57150"/>
                </a:lnTo>
                <a:lnTo>
                  <a:pt x="123825" y="95250"/>
                </a:lnTo>
                <a:lnTo>
                  <a:pt x="114300" y="123825"/>
                </a:lnTo>
                <a:lnTo>
                  <a:pt x="114300" y="152400"/>
                </a:lnTo>
                <a:lnTo>
                  <a:pt x="123825" y="171450"/>
                </a:lnTo>
                <a:lnTo>
                  <a:pt x="133350" y="180975"/>
                </a:lnTo>
                <a:lnTo>
                  <a:pt x="142875" y="190500"/>
                </a:lnTo>
                <a:lnTo>
                  <a:pt x="161925" y="190500"/>
                </a:lnTo>
                <a:lnTo>
                  <a:pt x="180975" y="180975"/>
                </a:lnTo>
                <a:lnTo>
                  <a:pt x="209550" y="161925"/>
                </a:lnTo>
                <a:lnTo>
                  <a:pt x="219075" y="142875"/>
                </a:lnTo>
                <a:lnTo>
                  <a:pt x="247650" y="114300"/>
                </a:lnTo>
                <a:lnTo>
                  <a:pt x="257175" y="95250"/>
                </a:lnTo>
                <a:lnTo>
                  <a:pt x="276225" y="85725"/>
                </a:lnTo>
                <a:lnTo>
                  <a:pt x="285750" y="76200"/>
                </a:lnTo>
                <a:lnTo>
                  <a:pt x="285750" y="66675"/>
                </a:lnTo>
                <a:lnTo>
                  <a:pt x="285750" y="66675"/>
                </a:lnTo>
                <a:lnTo>
                  <a:pt x="285750" y="76200"/>
                </a:lnTo>
                <a:lnTo>
                  <a:pt x="285750" y="85725"/>
                </a:lnTo>
                <a:lnTo>
                  <a:pt x="285750" y="104775"/>
                </a:lnTo>
                <a:lnTo>
                  <a:pt x="285750" y="133350"/>
                </a:lnTo>
                <a:lnTo>
                  <a:pt x="285750" y="152400"/>
                </a:lnTo>
                <a:lnTo>
                  <a:pt x="295275" y="180975"/>
                </a:lnTo>
                <a:lnTo>
                  <a:pt x="304800" y="190500"/>
                </a:lnTo>
                <a:lnTo>
                  <a:pt x="314325" y="200025"/>
                </a:lnTo>
                <a:lnTo>
                  <a:pt x="333375" y="200025"/>
                </a:lnTo>
                <a:lnTo>
                  <a:pt x="342900" y="180975"/>
                </a:lnTo>
                <a:lnTo>
                  <a:pt x="361950" y="171450"/>
                </a:lnTo>
                <a:lnTo>
                  <a:pt x="390525" y="152400"/>
                </a:lnTo>
                <a:lnTo>
                  <a:pt x="400050" y="133350"/>
                </a:lnTo>
                <a:lnTo>
                  <a:pt x="409575" y="114300"/>
                </a:lnTo>
                <a:lnTo>
                  <a:pt x="419100" y="95250"/>
                </a:lnTo>
                <a:lnTo>
                  <a:pt x="419100" y="76200"/>
                </a:lnTo>
                <a:lnTo>
                  <a:pt x="419100" y="57150"/>
                </a:lnTo>
                <a:lnTo>
                  <a:pt x="409575" y="38100"/>
                </a:lnTo>
                <a:lnTo>
                  <a:pt x="400050" y="38100"/>
                </a:lnTo>
                <a:lnTo>
                  <a:pt x="371475" y="38100"/>
                </a:lnTo>
                <a:lnTo>
                  <a:pt x="352425" y="47625"/>
                </a:lnTo>
                <a:lnTo>
                  <a:pt x="342900" y="57150"/>
                </a:lnTo>
                <a:lnTo>
                  <a:pt x="333375" y="76200"/>
                </a:lnTo>
                <a:lnTo>
                  <a:pt x="323850" y="95250"/>
                </a:lnTo>
                <a:lnTo>
                  <a:pt x="32385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9124950" y="2657475"/>
            <a:ext cx="161926" cy="390526"/>
          </a:xfrm>
          <a:custGeom>
            <a:avLst/>
            <a:gdLst/>
            <a:ahLst/>
            <a:cxnLst/>
            <a:rect l="0" t="0" r="0" b="0"/>
            <a:pathLst>
              <a:path w="161926" h="390526">
                <a:moveTo>
                  <a:pt x="152400" y="9525"/>
                </a:moveTo>
                <a:lnTo>
                  <a:pt x="142875" y="9525"/>
                </a:lnTo>
                <a:lnTo>
                  <a:pt x="142875" y="9525"/>
                </a:lnTo>
                <a:lnTo>
                  <a:pt x="133350" y="0"/>
                </a:lnTo>
                <a:lnTo>
                  <a:pt x="114300" y="9525"/>
                </a:lnTo>
                <a:lnTo>
                  <a:pt x="95250" y="19050"/>
                </a:lnTo>
                <a:lnTo>
                  <a:pt x="76200" y="38100"/>
                </a:lnTo>
                <a:lnTo>
                  <a:pt x="66675" y="66675"/>
                </a:lnTo>
                <a:lnTo>
                  <a:pt x="38100" y="95250"/>
                </a:lnTo>
                <a:lnTo>
                  <a:pt x="28575" y="114300"/>
                </a:lnTo>
                <a:lnTo>
                  <a:pt x="19050" y="133350"/>
                </a:lnTo>
                <a:lnTo>
                  <a:pt x="19050" y="142875"/>
                </a:lnTo>
                <a:lnTo>
                  <a:pt x="28575" y="142875"/>
                </a:lnTo>
                <a:lnTo>
                  <a:pt x="38100" y="142875"/>
                </a:lnTo>
                <a:lnTo>
                  <a:pt x="57150" y="133350"/>
                </a:lnTo>
                <a:lnTo>
                  <a:pt x="66675" y="114300"/>
                </a:lnTo>
                <a:lnTo>
                  <a:pt x="95250" y="95250"/>
                </a:lnTo>
                <a:lnTo>
                  <a:pt x="114300" y="76200"/>
                </a:lnTo>
                <a:lnTo>
                  <a:pt x="123825" y="66675"/>
                </a:lnTo>
                <a:lnTo>
                  <a:pt x="142875" y="57150"/>
                </a:lnTo>
                <a:lnTo>
                  <a:pt x="142875" y="57150"/>
                </a:lnTo>
                <a:lnTo>
                  <a:pt x="152400" y="57150"/>
                </a:lnTo>
                <a:lnTo>
                  <a:pt x="152400" y="66675"/>
                </a:lnTo>
                <a:lnTo>
                  <a:pt x="161925" y="85725"/>
                </a:lnTo>
                <a:lnTo>
                  <a:pt x="161925" y="114300"/>
                </a:lnTo>
                <a:lnTo>
                  <a:pt x="161925" y="152400"/>
                </a:lnTo>
                <a:lnTo>
                  <a:pt x="152400" y="190500"/>
                </a:lnTo>
                <a:lnTo>
                  <a:pt x="152400" y="228600"/>
                </a:lnTo>
                <a:lnTo>
                  <a:pt x="142875" y="276225"/>
                </a:lnTo>
                <a:lnTo>
                  <a:pt x="133350" y="314325"/>
                </a:lnTo>
                <a:lnTo>
                  <a:pt x="123825" y="342900"/>
                </a:lnTo>
                <a:lnTo>
                  <a:pt x="104775" y="371475"/>
                </a:lnTo>
                <a:lnTo>
                  <a:pt x="85725" y="381000"/>
                </a:lnTo>
                <a:lnTo>
                  <a:pt x="66675" y="390525"/>
                </a:lnTo>
                <a:lnTo>
                  <a:pt x="57150" y="390525"/>
                </a:lnTo>
                <a:lnTo>
                  <a:pt x="38100" y="390525"/>
                </a:lnTo>
                <a:lnTo>
                  <a:pt x="19050" y="381000"/>
                </a:lnTo>
                <a:lnTo>
                  <a:pt x="19050" y="361950"/>
                </a:lnTo>
                <a:lnTo>
                  <a:pt x="9525" y="342900"/>
                </a:lnTo>
                <a:lnTo>
                  <a:pt x="0" y="323850"/>
                </a:lnTo>
                <a:lnTo>
                  <a:pt x="0" y="304800"/>
                </a:lnTo>
                <a:lnTo>
                  <a:pt x="9525" y="276225"/>
                </a:lnTo>
                <a:lnTo>
                  <a:pt x="28575" y="247650"/>
                </a:lnTo>
                <a:lnTo>
                  <a:pt x="57150" y="228600"/>
                </a:lnTo>
                <a:lnTo>
                  <a:pt x="76200" y="209550"/>
                </a:lnTo>
                <a:lnTo>
                  <a:pt x="95250" y="190500"/>
                </a:lnTo>
                <a:lnTo>
                  <a:pt x="952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9363075" y="2686050"/>
            <a:ext cx="171451" cy="161926"/>
          </a:xfrm>
          <a:custGeom>
            <a:avLst/>
            <a:gdLst/>
            <a:ahLst/>
            <a:cxnLst/>
            <a:rect l="0" t="0" r="0" b="0"/>
            <a:pathLst>
              <a:path w="171451" h="16192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9525"/>
                </a:lnTo>
                <a:lnTo>
                  <a:pt x="28575" y="28575"/>
                </a:lnTo>
                <a:lnTo>
                  <a:pt x="19050" y="57150"/>
                </a:lnTo>
                <a:lnTo>
                  <a:pt x="9525" y="85725"/>
                </a:lnTo>
                <a:lnTo>
                  <a:pt x="9525" y="114300"/>
                </a:lnTo>
                <a:lnTo>
                  <a:pt x="0" y="133350"/>
                </a:lnTo>
                <a:lnTo>
                  <a:pt x="9525" y="152400"/>
                </a:lnTo>
                <a:lnTo>
                  <a:pt x="19050" y="161925"/>
                </a:lnTo>
                <a:lnTo>
                  <a:pt x="19050" y="161925"/>
                </a:lnTo>
                <a:lnTo>
                  <a:pt x="47625" y="152400"/>
                </a:lnTo>
                <a:lnTo>
                  <a:pt x="66675" y="142875"/>
                </a:lnTo>
                <a:lnTo>
                  <a:pt x="85725" y="123825"/>
                </a:lnTo>
                <a:lnTo>
                  <a:pt x="114300" y="104775"/>
                </a:lnTo>
                <a:lnTo>
                  <a:pt x="133350" y="76200"/>
                </a:lnTo>
                <a:lnTo>
                  <a:pt x="152400" y="57150"/>
                </a:lnTo>
                <a:lnTo>
                  <a:pt x="161925" y="38100"/>
                </a:lnTo>
                <a:lnTo>
                  <a:pt x="171450" y="28575"/>
                </a:lnTo>
                <a:lnTo>
                  <a:pt x="171450" y="28575"/>
                </a:lnTo>
                <a:lnTo>
                  <a:pt x="171450" y="28575"/>
                </a:lnTo>
                <a:lnTo>
                  <a:pt x="171450" y="38100"/>
                </a:lnTo>
                <a:lnTo>
                  <a:pt x="161925" y="57150"/>
                </a:lnTo>
                <a:lnTo>
                  <a:pt x="161925" y="76200"/>
                </a:lnTo>
                <a:lnTo>
                  <a:pt x="152400" y="95250"/>
                </a:lnTo>
                <a:lnTo>
                  <a:pt x="152400" y="104775"/>
                </a:lnTo>
                <a:lnTo>
                  <a:pt x="15240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9620250" y="2676525"/>
            <a:ext cx="371476" cy="190501"/>
          </a:xfrm>
          <a:custGeom>
            <a:avLst/>
            <a:gdLst/>
            <a:ahLst/>
            <a:cxnLst/>
            <a:rect l="0" t="0" r="0" b="0"/>
            <a:pathLst>
              <a:path w="371476" h="190501">
                <a:moveTo>
                  <a:pt x="0" y="123825"/>
                </a:moveTo>
                <a:lnTo>
                  <a:pt x="0" y="123825"/>
                </a:lnTo>
                <a:lnTo>
                  <a:pt x="9525" y="133350"/>
                </a:lnTo>
                <a:lnTo>
                  <a:pt x="9525" y="142875"/>
                </a:lnTo>
                <a:lnTo>
                  <a:pt x="19050" y="152400"/>
                </a:lnTo>
                <a:lnTo>
                  <a:pt x="28575" y="152400"/>
                </a:lnTo>
                <a:lnTo>
                  <a:pt x="38100" y="152400"/>
                </a:lnTo>
                <a:lnTo>
                  <a:pt x="47625" y="152400"/>
                </a:lnTo>
                <a:lnTo>
                  <a:pt x="57150" y="142875"/>
                </a:lnTo>
                <a:lnTo>
                  <a:pt x="76200" y="133350"/>
                </a:lnTo>
                <a:lnTo>
                  <a:pt x="95250" y="114300"/>
                </a:lnTo>
                <a:lnTo>
                  <a:pt x="114300" y="85725"/>
                </a:lnTo>
                <a:lnTo>
                  <a:pt x="133350" y="66675"/>
                </a:lnTo>
                <a:lnTo>
                  <a:pt x="142875" y="47625"/>
                </a:lnTo>
                <a:lnTo>
                  <a:pt x="152400" y="28575"/>
                </a:lnTo>
                <a:lnTo>
                  <a:pt x="161925" y="9525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52400" y="19050"/>
                </a:lnTo>
                <a:lnTo>
                  <a:pt x="142875" y="38100"/>
                </a:lnTo>
                <a:lnTo>
                  <a:pt x="133350" y="66675"/>
                </a:lnTo>
                <a:lnTo>
                  <a:pt x="123825" y="95250"/>
                </a:lnTo>
                <a:lnTo>
                  <a:pt x="114300" y="123825"/>
                </a:lnTo>
                <a:lnTo>
                  <a:pt x="114300" y="142875"/>
                </a:lnTo>
                <a:lnTo>
                  <a:pt x="114300" y="171450"/>
                </a:lnTo>
                <a:lnTo>
                  <a:pt x="123825" y="180975"/>
                </a:lnTo>
                <a:lnTo>
                  <a:pt x="142875" y="180975"/>
                </a:lnTo>
                <a:lnTo>
                  <a:pt x="152400" y="180975"/>
                </a:lnTo>
                <a:lnTo>
                  <a:pt x="180975" y="171450"/>
                </a:lnTo>
                <a:lnTo>
                  <a:pt x="200025" y="152400"/>
                </a:lnTo>
                <a:lnTo>
                  <a:pt x="238125" y="123825"/>
                </a:lnTo>
                <a:lnTo>
                  <a:pt x="257175" y="104775"/>
                </a:lnTo>
                <a:lnTo>
                  <a:pt x="285750" y="76200"/>
                </a:lnTo>
                <a:lnTo>
                  <a:pt x="304800" y="57150"/>
                </a:lnTo>
                <a:lnTo>
                  <a:pt x="314325" y="38100"/>
                </a:lnTo>
                <a:lnTo>
                  <a:pt x="323850" y="28575"/>
                </a:lnTo>
                <a:lnTo>
                  <a:pt x="323850" y="28575"/>
                </a:lnTo>
                <a:lnTo>
                  <a:pt x="333375" y="28575"/>
                </a:lnTo>
                <a:lnTo>
                  <a:pt x="323850" y="38100"/>
                </a:lnTo>
                <a:lnTo>
                  <a:pt x="323850" y="57150"/>
                </a:lnTo>
                <a:lnTo>
                  <a:pt x="314325" y="76200"/>
                </a:lnTo>
                <a:lnTo>
                  <a:pt x="304800" y="95250"/>
                </a:lnTo>
                <a:lnTo>
                  <a:pt x="295275" y="123825"/>
                </a:lnTo>
                <a:lnTo>
                  <a:pt x="295275" y="152400"/>
                </a:lnTo>
                <a:lnTo>
                  <a:pt x="285750" y="171450"/>
                </a:lnTo>
                <a:lnTo>
                  <a:pt x="295275" y="180975"/>
                </a:lnTo>
                <a:lnTo>
                  <a:pt x="304800" y="190500"/>
                </a:lnTo>
                <a:lnTo>
                  <a:pt x="314325" y="190500"/>
                </a:lnTo>
                <a:lnTo>
                  <a:pt x="323850" y="180975"/>
                </a:lnTo>
                <a:lnTo>
                  <a:pt x="342900" y="161925"/>
                </a:lnTo>
                <a:lnTo>
                  <a:pt x="352425" y="152400"/>
                </a:lnTo>
                <a:lnTo>
                  <a:pt x="371475" y="133350"/>
                </a:lnTo>
                <a:lnTo>
                  <a:pt x="371475" y="123825"/>
                </a:lnTo>
                <a:lnTo>
                  <a:pt x="371475" y="114300"/>
                </a:lnTo>
                <a:lnTo>
                  <a:pt x="361950" y="104775"/>
                </a:lnTo>
                <a:lnTo>
                  <a:pt x="352425" y="95250"/>
                </a:lnTo>
                <a:lnTo>
                  <a:pt x="342900" y="95250"/>
                </a:lnTo>
                <a:lnTo>
                  <a:pt x="333375" y="104775"/>
                </a:lnTo>
                <a:lnTo>
                  <a:pt x="323850" y="123825"/>
                </a:lnTo>
                <a:lnTo>
                  <a:pt x="314325" y="133350"/>
                </a:lnTo>
                <a:lnTo>
                  <a:pt x="304800" y="152400"/>
                </a:lnTo>
                <a:lnTo>
                  <a:pt x="304800" y="161925"/>
                </a:lnTo>
                <a:lnTo>
                  <a:pt x="3048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10058400" y="2667000"/>
            <a:ext cx="476251" cy="209551"/>
          </a:xfrm>
          <a:custGeom>
            <a:avLst/>
            <a:gdLst/>
            <a:ahLst/>
            <a:cxnLst/>
            <a:rect l="0" t="0" r="0" b="0"/>
            <a:pathLst>
              <a:path w="476251" h="209551">
                <a:moveTo>
                  <a:pt x="104775" y="0"/>
                </a:moveTo>
                <a:lnTo>
                  <a:pt x="104775" y="9525"/>
                </a:lnTo>
                <a:lnTo>
                  <a:pt x="104775" y="9525"/>
                </a:lnTo>
                <a:lnTo>
                  <a:pt x="95250" y="28575"/>
                </a:lnTo>
                <a:lnTo>
                  <a:pt x="85725" y="47625"/>
                </a:lnTo>
                <a:lnTo>
                  <a:pt x="76200" y="85725"/>
                </a:lnTo>
                <a:lnTo>
                  <a:pt x="57150" y="114300"/>
                </a:lnTo>
                <a:lnTo>
                  <a:pt x="47625" y="142875"/>
                </a:lnTo>
                <a:lnTo>
                  <a:pt x="28575" y="161925"/>
                </a:lnTo>
                <a:lnTo>
                  <a:pt x="19050" y="190500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190500"/>
                </a:lnTo>
                <a:lnTo>
                  <a:pt x="9525" y="171450"/>
                </a:lnTo>
                <a:lnTo>
                  <a:pt x="19050" y="152400"/>
                </a:lnTo>
                <a:lnTo>
                  <a:pt x="28575" y="133350"/>
                </a:lnTo>
                <a:lnTo>
                  <a:pt x="38100" y="123825"/>
                </a:lnTo>
                <a:lnTo>
                  <a:pt x="57150" y="133350"/>
                </a:lnTo>
                <a:lnTo>
                  <a:pt x="66675" y="133350"/>
                </a:lnTo>
                <a:lnTo>
                  <a:pt x="85725" y="142875"/>
                </a:lnTo>
                <a:lnTo>
                  <a:pt x="95250" y="152400"/>
                </a:lnTo>
                <a:lnTo>
                  <a:pt x="104775" y="161925"/>
                </a:lnTo>
                <a:lnTo>
                  <a:pt x="123825" y="161925"/>
                </a:lnTo>
                <a:lnTo>
                  <a:pt x="133350" y="161925"/>
                </a:lnTo>
                <a:lnTo>
                  <a:pt x="142875" y="161925"/>
                </a:lnTo>
                <a:lnTo>
                  <a:pt x="161925" y="152400"/>
                </a:lnTo>
                <a:lnTo>
                  <a:pt x="180975" y="133350"/>
                </a:lnTo>
                <a:lnTo>
                  <a:pt x="200025" y="123825"/>
                </a:lnTo>
                <a:lnTo>
                  <a:pt x="209550" y="104775"/>
                </a:lnTo>
                <a:lnTo>
                  <a:pt x="219075" y="85725"/>
                </a:lnTo>
                <a:lnTo>
                  <a:pt x="228600" y="76200"/>
                </a:lnTo>
                <a:lnTo>
                  <a:pt x="238125" y="57150"/>
                </a:lnTo>
                <a:lnTo>
                  <a:pt x="228600" y="57150"/>
                </a:lnTo>
                <a:lnTo>
                  <a:pt x="228600" y="57150"/>
                </a:lnTo>
                <a:lnTo>
                  <a:pt x="228600" y="66675"/>
                </a:lnTo>
                <a:lnTo>
                  <a:pt x="209550" y="85725"/>
                </a:lnTo>
                <a:lnTo>
                  <a:pt x="200025" y="104775"/>
                </a:lnTo>
                <a:lnTo>
                  <a:pt x="190500" y="133350"/>
                </a:lnTo>
                <a:lnTo>
                  <a:pt x="180975" y="152400"/>
                </a:lnTo>
                <a:lnTo>
                  <a:pt x="180975" y="180975"/>
                </a:lnTo>
                <a:lnTo>
                  <a:pt x="171450" y="190500"/>
                </a:lnTo>
                <a:lnTo>
                  <a:pt x="180975" y="200025"/>
                </a:lnTo>
                <a:lnTo>
                  <a:pt x="180975" y="200025"/>
                </a:lnTo>
                <a:lnTo>
                  <a:pt x="200025" y="190500"/>
                </a:lnTo>
                <a:lnTo>
                  <a:pt x="228600" y="171450"/>
                </a:lnTo>
                <a:lnTo>
                  <a:pt x="257175" y="152400"/>
                </a:lnTo>
                <a:lnTo>
                  <a:pt x="276225" y="123825"/>
                </a:lnTo>
                <a:lnTo>
                  <a:pt x="304800" y="104775"/>
                </a:lnTo>
                <a:lnTo>
                  <a:pt x="323850" y="85725"/>
                </a:lnTo>
                <a:lnTo>
                  <a:pt x="333375" y="66675"/>
                </a:lnTo>
                <a:lnTo>
                  <a:pt x="342900" y="47625"/>
                </a:lnTo>
                <a:lnTo>
                  <a:pt x="352425" y="47625"/>
                </a:lnTo>
                <a:lnTo>
                  <a:pt x="352425" y="47625"/>
                </a:lnTo>
                <a:lnTo>
                  <a:pt x="342900" y="57150"/>
                </a:lnTo>
                <a:lnTo>
                  <a:pt x="333375" y="76200"/>
                </a:lnTo>
                <a:lnTo>
                  <a:pt x="323850" y="104775"/>
                </a:lnTo>
                <a:lnTo>
                  <a:pt x="323850" y="123825"/>
                </a:lnTo>
                <a:lnTo>
                  <a:pt x="314325" y="152400"/>
                </a:lnTo>
                <a:lnTo>
                  <a:pt x="304800" y="171450"/>
                </a:lnTo>
                <a:lnTo>
                  <a:pt x="304800" y="190500"/>
                </a:lnTo>
                <a:lnTo>
                  <a:pt x="314325" y="200025"/>
                </a:lnTo>
                <a:lnTo>
                  <a:pt x="323850" y="200025"/>
                </a:lnTo>
                <a:lnTo>
                  <a:pt x="333375" y="200025"/>
                </a:lnTo>
                <a:lnTo>
                  <a:pt x="352425" y="190500"/>
                </a:lnTo>
                <a:lnTo>
                  <a:pt x="371475" y="171450"/>
                </a:lnTo>
                <a:lnTo>
                  <a:pt x="390525" y="152400"/>
                </a:lnTo>
                <a:lnTo>
                  <a:pt x="419100" y="123825"/>
                </a:lnTo>
                <a:lnTo>
                  <a:pt x="428625" y="104775"/>
                </a:lnTo>
                <a:lnTo>
                  <a:pt x="447675" y="85725"/>
                </a:lnTo>
                <a:lnTo>
                  <a:pt x="466725" y="66675"/>
                </a:lnTo>
                <a:lnTo>
                  <a:pt x="466725" y="57150"/>
                </a:lnTo>
                <a:lnTo>
                  <a:pt x="476250" y="57150"/>
                </a:lnTo>
                <a:lnTo>
                  <a:pt x="476250" y="57150"/>
                </a:lnTo>
                <a:lnTo>
                  <a:pt x="466725" y="57150"/>
                </a:lnTo>
                <a:lnTo>
                  <a:pt x="466725" y="76200"/>
                </a:lnTo>
                <a:lnTo>
                  <a:pt x="457200" y="95250"/>
                </a:lnTo>
                <a:lnTo>
                  <a:pt x="447675" y="123825"/>
                </a:lnTo>
                <a:lnTo>
                  <a:pt x="438150" y="142875"/>
                </a:lnTo>
                <a:lnTo>
                  <a:pt x="428625" y="171450"/>
                </a:lnTo>
                <a:lnTo>
                  <a:pt x="428625" y="180975"/>
                </a:lnTo>
                <a:lnTo>
                  <a:pt x="428625" y="190500"/>
                </a:lnTo>
                <a:lnTo>
                  <a:pt x="438150" y="200025"/>
                </a:lnTo>
                <a:lnTo>
                  <a:pt x="438150" y="200025"/>
                </a:lnTo>
                <a:lnTo>
                  <a:pt x="4381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10620375" y="2686050"/>
            <a:ext cx="247651" cy="200026"/>
          </a:xfrm>
          <a:custGeom>
            <a:avLst/>
            <a:gdLst/>
            <a:ahLst/>
            <a:cxnLst/>
            <a:rect l="0" t="0" r="0" b="0"/>
            <a:pathLst>
              <a:path w="247651" h="200026">
                <a:moveTo>
                  <a:pt x="76200" y="0"/>
                </a:moveTo>
                <a:lnTo>
                  <a:pt x="76200" y="9525"/>
                </a:lnTo>
                <a:lnTo>
                  <a:pt x="76200" y="9525"/>
                </a:lnTo>
                <a:lnTo>
                  <a:pt x="66675" y="28575"/>
                </a:lnTo>
                <a:lnTo>
                  <a:pt x="66675" y="47625"/>
                </a:lnTo>
                <a:lnTo>
                  <a:pt x="47625" y="76200"/>
                </a:lnTo>
                <a:lnTo>
                  <a:pt x="47625" y="104775"/>
                </a:lnTo>
                <a:lnTo>
                  <a:pt x="28575" y="123825"/>
                </a:lnTo>
                <a:lnTo>
                  <a:pt x="19050" y="152400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180975"/>
                </a:lnTo>
                <a:lnTo>
                  <a:pt x="0" y="180975"/>
                </a:lnTo>
                <a:lnTo>
                  <a:pt x="9525" y="161925"/>
                </a:lnTo>
                <a:lnTo>
                  <a:pt x="28575" y="142875"/>
                </a:lnTo>
                <a:lnTo>
                  <a:pt x="47625" y="114300"/>
                </a:lnTo>
                <a:lnTo>
                  <a:pt x="76200" y="95250"/>
                </a:lnTo>
                <a:lnTo>
                  <a:pt x="104775" y="76200"/>
                </a:lnTo>
                <a:lnTo>
                  <a:pt x="123825" y="57150"/>
                </a:lnTo>
                <a:lnTo>
                  <a:pt x="142875" y="47625"/>
                </a:lnTo>
                <a:lnTo>
                  <a:pt x="142875" y="47625"/>
                </a:lnTo>
                <a:lnTo>
                  <a:pt x="152400" y="47625"/>
                </a:lnTo>
                <a:lnTo>
                  <a:pt x="142875" y="66675"/>
                </a:lnTo>
                <a:lnTo>
                  <a:pt x="142875" y="85725"/>
                </a:lnTo>
                <a:lnTo>
                  <a:pt x="123825" y="104775"/>
                </a:lnTo>
                <a:lnTo>
                  <a:pt x="114300" y="133350"/>
                </a:lnTo>
                <a:lnTo>
                  <a:pt x="114300" y="152400"/>
                </a:lnTo>
                <a:lnTo>
                  <a:pt x="104775" y="171450"/>
                </a:lnTo>
                <a:lnTo>
                  <a:pt x="114300" y="180975"/>
                </a:lnTo>
                <a:lnTo>
                  <a:pt x="123825" y="200025"/>
                </a:lnTo>
                <a:lnTo>
                  <a:pt x="152400" y="200025"/>
                </a:lnTo>
                <a:lnTo>
                  <a:pt x="180975" y="200025"/>
                </a:lnTo>
                <a:lnTo>
                  <a:pt x="209550" y="200025"/>
                </a:lnTo>
                <a:lnTo>
                  <a:pt x="238125" y="200025"/>
                </a:lnTo>
                <a:lnTo>
                  <a:pt x="247650" y="190500"/>
                </a:lnTo>
                <a:lnTo>
                  <a:pt x="2476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8124825" y="2343150"/>
            <a:ext cx="3009901" cy="1009651"/>
          </a:xfrm>
          <a:custGeom>
            <a:avLst/>
            <a:gdLst/>
            <a:ahLst/>
            <a:cxnLst/>
            <a:rect l="0" t="0" r="0" b="0"/>
            <a:pathLst>
              <a:path w="3009901" h="1009651">
                <a:moveTo>
                  <a:pt x="0" y="76200"/>
                </a:moveTo>
                <a:lnTo>
                  <a:pt x="9525" y="76200"/>
                </a:lnTo>
                <a:lnTo>
                  <a:pt x="28575" y="76200"/>
                </a:lnTo>
                <a:lnTo>
                  <a:pt x="57150" y="76200"/>
                </a:lnTo>
                <a:lnTo>
                  <a:pt x="85725" y="76200"/>
                </a:lnTo>
                <a:lnTo>
                  <a:pt x="123825" y="76200"/>
                </a:lnTo>
                <a:lnTo>
                  <a:pt x="161925" y="76200"/>
                </a:lnTo>
                <a:lnTo>
                  <a:pt x="209550" y="66675"/>
                </a:lnTo>
                <a:lnTo>
                  <a:pt x="266700" y="66675"/>
                </a:lnTo>
                <a:lnTo>
                  <a:pt x="314325" y="66675"/>
                </a:lnTo>
                <a:lnTo>
                  <a:pt x="361950" y="57150"/>
                </a:lnTo>
                <a:lnTo>
                  <a:pt x="419100" y="57150"/>
                </a:lnTo>
                <a:lnTo>
                  <a:pt x="485775" y="47625"/>
                </a:lnTo>
                <a:lnTo>
                  <a:pt x="542925" y="47625"/>
                </a:lnTo>
                <a:lnTo>
                  <a:pt x="600075" y="38100"/>
                </a:lnTo>
                <a:lnTo>
                  <a:pt x="666750" y="38100"/>
                </a:lnTo>
                <a:lnTo>
                  <a:pt x="733425" y="38100"/>
                </a:lnTo>
                <a:lnTo>
                  <a:pt x="800100" y="28575"/>
                </a:lnTo>
                <a:lnTo>
                  <a:pt x="866775" y="28575"/>
                </a:lnTo>
                <a:lnTo>
                  <a:pt x="933450" y="19050"/>
                </a:lnTo>
                <a:lnTo>
                  <a:pt x="1000125" y="19050"/>
                </a:lnTo>
                <a:lnTo>
                  <a:pt x="1066800" y="19050"/>
                </a:lnTo>
                <a:lnTo>
                  <a:pt x="1143000" y="9525"/>
                </a:lnTo>
                <a:lnTo>
                  <a:pt x="1219200" y="9525"/>
                </a:lnTo>
                <a:lnTo>
                  <a:pt x="1295400" y="0"/>
                </a:lnTo>
                <a:lnTo>
                  <a:pt x="1371600" y="0"/>
                </a:lnTo>
                <a:lnTo>
                  <a:pt x="1447800" y="0"/>
                </a:lnTo>
                <a:lnTo>
                  <a:pt x="1524000" y="0"/>
                </a:lnTo>
                <a:lnTo>
                  <a:pt x="1600200" y="0"/>
                </a:lnTo>
                <a:lnTo>
                  <a:pt x="1666875" y="0"/>
                </a:lnTo>
                <a:lnTo>
                  <a:pt x="1743075" y="0"/>
                </a:lnTo>
                <a:lnTo>
                  <a:pt x="1819275" y="0"/>
                </a:lnTo>
                <a:lnTo>
                  <a:pt x="1885950" y="0"/>
                </a:lnTo>
                <a:lnTo>
                  <a:pt x="1962150" y="0"/>
                </a:lnTo>
                <a:lnTo>
                  <a:pt x="2028825" y="9525"/>
                </a:lnTo>
                <a:lnTo>
                  <a:pt x="2105025" y="9525"/>
                </a:lnTo>
                <a:lnTo>
                  <a:pt x="2171700" y="9525"/>
                </a:lnTo>
                <a:lnTo>
                  <a:pt x="2238375" y="9525"/>
                </a:lnTo>
                <a:lnTo>
                  <a:pt x="2305050" y="9525"/>
                </a:lnTo>
                <a:lnTo>
                  <a:pt x="2381250" y="9525"/>
                </a:lnTo>
                <a:lnTo>
                  <a:pt x="2438400" y="19050"/>
                </a:lnTo>
                <a:lnTo>
                  <a:pt x="2495550" y="19050"/>
                </a:lnTo>
                <a:lnTo>
                  <a:pt x="2562225" y="19050"/>
                </a:lnTo>
                <a:lnTo>
                  <a:pt x="2619375" y="19050"/>
                </a:lnTo>
                <a:lnTo>
                  <a:pt x="2667000" y="28575"/>
                </a:lnTo>
                <a:lnTo>
                  <a:pt x="2724150" y="28575"/>
                </a:lnTo>
                <a:lnTo>
                  <a:pt x="2762250" y="28575"/>
                </a:lnTo>
                <a:lnTo>
                  <a:pt x="2800350" y="38100"/>
                </a:lnTo>
                <a:lnTo>
                  <a:pt x="2828925" y="47625"/>
                </a:lnTo>
                <a:lnTo>
                  <a:pt x="2867025" y="47625"/>
                </a:lnTo>
                <a:lnTo>
                  <a:pt x="2886075" y="57150"/>
                </a:lnTo>
                <a:lnTo>
                  <a:pt x="2914650" y="76200"/>
                </a:lnTo>
                <a:lnTo>
                  <a:pt x="2924175" y="85725"/>
                </a:lnTo>
                <a:lnTo>
                  <a:pt x="2943225" y="95250"/>
                </a:lnTo>
                <a:lnTo>
                  <a:pt x="2952750" y="114300"/>
                </a:lnTo>
                <a:lnTo>
                  <a:pt x="2962275" y="133350"/>
                </a:lnTo>
                <a:lnTo>
                  <a:pt x="2971800" y="152400"/>
                </a:lnTo>
                <a:lnTo>
                  <a:pt x="2971800" y="180975"/>
                </a:lnTo>
                <a:lnTo>
                  <a:pt x="2971800" y="209550"/>
                </a:lnTo>
                <a:lnTo>
                  <a:pt x="2981325" y="238125"/>
                </a:lnTo>
                <a:lnTo>
                  <a:pt x="2981325" y="276225"/>
                </a:lnTo>
                <a:lnTo>
                  <a:pt x="2981325" y="314325"/>
                </a:lnTo>
                <a:lnTo>
                  <a:pt x="2981325" y="352425"/>
                </a:lnTo>
                <a:lnTo>
                  <a:pt x="2981325" y="390525"/>
                </a:lnTo>
                <a:lnTo>
                  <a:pt x="2981325" y="438150"/>
                </a:lnTo>
                <a:lnTo>
                  <a:pt x="2990850" y="476250"/>
                </a:lnTo>
                <a:lnTo>
                  <a:pt x="2990850" y="514350"/>
                </a:lnTo>
                <a:lnTo>
                  <a:pt x="2990850" y="561975"/>
                </a:lnTo>
                <a:lnTo>
                  <a:pt x="2990850" y="609600"/>
                </a:lnTo>
                <a:lnTo>
                  <a:pt x="2990850" y="647700"/>
                </a:lnTo>
                <a:lnTo>
                  <a:pt x="2990850" y="695325"/>
                </a:lnTo>
                <a:lnTo>
                  <a:pt x="2990850" y="733425"/>
                </a:lnTo>
                <a:lnTo>
                  <a:pt x="3000375" y="781050"/>
                </a:lnTo>
                <a:lnTo>
                  <a:pt x="3000375" y="819150"/>
                </a:lnTo>
                <a:lnTo>
                  <a:pt x="3009900" y="847725"/>
                </a:lnTo>
                <a:lnTo>
                  <a:pt x="3009900" y="885825"/>
                </a:lnTo>
                <a:lnTo>
                  <a:pt x="3009900" y="914400"/>
                </a:lnTo>
                <a:lnTo>
                  <a:pt x="3009900" y="933450"/>
                </a:lnTo>
                <a:lnTo>
                  <a:pt x="3009900" y="952500"/>
                </a:lnTo>
                <a:lnTo>
                  <a:pt x="3009900" y="971550"/>
                </a:lnTo>
                <a:lnTo>
                  <a:pt x="3009900" y="981075"/>
                </a:lnTo>
                <a:lnTo>
                  <a:pt x="3000375" y="990600"/>
                </a:lnTo>
                <a:lnTo>
                  <a:pt x="3000375" y="1000125"/>
                </a:lnTo>
                <a:lnTo>
                  <a:pt x="2981325" y="1000125"/>
                </a:lnTo>
                <a:lnTo>
                  <a:pt x="2971800" y="1009650"/>
                </a:lnTo>
                <a:lnTo>
                  <a:pt x="2962275" y="1009650"/>
                </a:lnTo>
                <a:lnTo>
                  <a:pt x="2943225" y="1009650"/>
                </a:lnTo>
                <a:lnTo>
                  <a:pt x="2914650" y="1009650"/>
                </a:lnTo>
                <a:lnTo>
                  <a:pt x="2886075" y="1000125"/>
                </a:lnTo>
                <a:lnTo>
                  <a:pt x="2847975" y="1000125"/>
                </a:lnTo>
                <a:lnTo>
                  <a:pt x="2809875" y="990600"/>
                </a:lnTo>
                <a:lnTo>
                  <a:pt x="2771775" y="981075"/>
                </a:lnTo>
                <a:lnTo>
                  <a:pt x="2724150" y="971550"/>
                </a:lnTo>
                <a:lnTo>
                  <a:pt x="2676525" y="962025"/>
                </a:lnTo>
                <a:lnTo>
                  <a:pt x="2628900" y="952500"/>
                </a:lnTo>
                <a:lnTo>
                  <a:pt x="2571750" y="952500"/>
                </a:lnTo>
                <a:lnTo>
                  <a:pt x="2514600" y="942975"/>
                </a:lnTo>
                <a:lnTo>
                  <a:pt x="2447925" y="933450"/>
                </a:lnTo>
                <a:lnTo>
                  <a:pt x="2390775" y="923925"/>
                </a:lnTo>
                <a:lnTo>
                  <a:pt x="2324100" y="923925"/>
                </a:lnTo>
                <a:lnTo>
                  <a:pt x="2257425" y="914400"/>
                </a:lnTo>
                <a:lnTo>
                  <a:pt x="2190750" y="904875"/>
                </a:lnTo>
                <a:lnTo>
                  <a:pt x="2124075" y="895350"/>
                </a:lnTo>
                <a:lnTo>
                  <a:pt x="2057400" y="895350"/>
                </a:lnTo>
                <a:lnTo>
                  <a:pt x="1981200" y="885825"/>
                </a:lnTo>
                <a:lnTo>
                  <a:pt x="1914525" y="885825"/>
                </a:lnTo>
                <a:lnTo>
                  <a:pt x="1857375" y="885825"/>
                </a:lnTo>
                <a:lnTo>
                  <a:pt x="1819275" y="895350"/>
                </a:lnTo>
                <a:lnTo>
                  <a:pt x="1819275" y="895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622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4564" y="9885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Первое Начало Термодинамики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1704975" y="2390775"/>
            <a:ext cx="142876" cy="314326"/>
          </a:xfrm>
          <a:custGeom>
            <a:avLst/>
            <a:gdLst/>
            <a:ahLst/>
            <a:cxnLst/>
            <a:rect l="0" t="0" r="0" b="0"/>
            <a:pathLst>
              <a:path w="142876" h="314326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350" y="9525"/>
                </a:lnTo>
                <a:lnTo>
                  <a:pt x="133350" y="19050"/>
                </a:lnTo>
                <a:lnTo>
                  <a:pt x="123825" y="38100"/>
                </a:lnTo>
                <a:lnTo>
                  <a:pt x="114300" y="57150"/>
                </a:lnTo>
                <a:lnTo>
                  <a:pt x="104775" y="85725"/>
                </a:lnTo>
                <a:lnTo>
                  <a:pt x="95250" y="104775"/>
                </a:lnTo>
                <a:lnTo>
                  <a:pt x="85725" y="133350"/>
                </a:lnTo>
                <a:lnTo>
                  <a:pt x="76200" y="161925"/>
                </a:lnTo>
                <a:lnTo>
                  <a:pt x="57150" y="190500"/>
                </a:lnTo>
                <a:lnTo>
                  <a:pt x="47625" y="219075"/>
                </a:lnTo>
                <a:lnTo>
                  <a:pt x="38100" y="238125"/>
                </a:lnTo>
                <a:lnTo>
                  <a:pt x="19050" y="266700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676400" y="2381250"/>
            <a:ext cx="247651" cy="342901"/>
          </a:xfrm>
          <a:custGeom>
            <a:avLst/>
            <a:gdLst/>
            <a:ahLst/>
            <a:cxnLst/>
            <a:rect l="0" t="0" r="0" b="0"/>
            <a:pathLst>
              <a:path w="247651" h="342901">
                <a:moveTo>
                  <a:pt x="133350" y="9525"/>
                </a:moveTo>
                <a:lnTo>
                  <a:pt x="133350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28575"/>
                </a:lnTo>
                <a:lnTo>
                  <a:pt x="123825" y="38100"/>
                </a:lnTo>
                <a:lnTo>
                  <a:pt x="133350" y="57150"/>
                </a:lnTo>
                <a:lnTo>
                  <a:pt x="133350" y="76200"/>
                </a:lnTo>
                <a:lnTo>
                  <a:pt x="142875" y="95250"/>
                </a:lnTo>
                <a:lnTo>
                  <a:pt x="152400" y="114300"/>
                </a:lnTo>
                <a:lnTo>
                  <a:pt x="161925" y="133350"/>
                </a:lnTo>
                <a:lnTo>
                  <a:pt x="171450" y="161925"/>
                </a:lnTo>
                <a:lnTo>
                  <a:pt x="180975" y="180975"/>
                </a:lnTo>
                <a:lnTo>
                  <a:pt x="190500" y="200025"/>
                </a:lnTo>
                <a:lnTo>
                  <a:pt x="200025" y="219075"/>
                </a:lnTo>
                <a:lnTo>
                  <a:pt x="219075" y="238125"/>
                </a:lnTo>
                <a:lnTo>
                  <a:pt x="228600" y="247650"/>
                </a:lnTo>
                <a:lnTo>
                  <a:pt x="228600" y="257175"/>
                </a:lnTo>
                <a:lnTo>
                  <a:pt x="238125" y="266700"/>
                </a:lnTo>
                <a:lnTo>
                  <a:pt x="247650" y="276225"/>
                </a:lnTo>
                <a:lnTo>
                  <a:pt x="247650" y="285750"/>
                </a:lnTo>
                <a:lnTo>
                  <a:pt x="247650" y="285750"/>
                </a:lnTo>
                <a:lnTo>
                  <a:pt x="247650" y="285750"/>
                </a:lnTo>
                <a:lnTo>
                  <a:pt x="238125" y="295275"/>
                </a:lnTo>
                <a:lnTo>
                  <a:pt x="228600" y="295275"/>
                </a:lnTo>
                <a:lnTo>
                  <a:pt x="209550" y="295275"/>
                </a:lnTo>
                <a:lnTo>
                  <a:pt x="190500" y="295275"/>
                </a:lnTo>
                <a:lnTo>
                  <a:pt x="161925" y="295275"/>
                </a:lnTo>
                <a:lnTo>
                  <a:pt x="133350" y="304800"/>
                </a:lnTo>
                <a:lnTo>
                  <a:pt x="104775" y="314325"/>
                </a:lnTo>
                <a:lnTo>
                  <a:pt x="76200" y="314325"/>
                </a:lnTo>
                <a:lnTo>
                  <a:pt x="57150" y="323850"/>
                </a:lnTo>
                <a:lnTo>
                  <a:pt x="28575" y="333375"/>
                </a:lnTo>
                <a:lnTo>
                  <a:pt x="19050" y="333375"/>
                </a:lnTo>
                <a:lnTo>
                  <a:pt x="9525" y="333375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066925" y="2333625"/>
            <a:ext cx="238126" cy="333376"/>
          </a:xfrm>
          <a:custGeom>
            <a:avLst/>
            <a:gdLst/>
            <a:ahLst/>
            <a:cxnLst/>
            <a:rect l="0" t="0" r="0" b="0"/>
            <a:pathLst>
              <a:path w="238126" h="333376">
                <a:moveTo>
                  <a:pt x="57150" y="9525"/>
                </a:moveTo>
                <a:lnTo>
                  <a:pt x="57150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19050"/>
                </a:lnTo>
                <a:lnTo>
                  <a:pt x="38100" y="38100"/>
                </a:lnTo>
                <a:lnTo>
                  <a:pt x="38100" y="47625"/>
                </a:lnTo>
                <a:lnTo>
                  <a:pt x="28575" y="66675"/>
                </a:lnTo>
                <a:lnTo>
                  <a:pt x="28575" y="95250"/>
                </a:lnTo>
                <a:lnTo>
                  <a:pt x="28575" y="123825"/>
                </a:lnTo>
                <a:lnTo>
                  <a:pt x="19050" y="142875"/>
                </a:lnTo>
                <a:lnTo>
                  <a:pt x="19050" y="171450"/>
                </a:lnTo>
                <a:lnTo>
                  <a:pt x="9525" y="200025"/>
                </a:lnTo>
                <a:lnTo>
                  <a:pt x="9525" y="228600"/>
                </a:lnTo>
                <a:lnTo>
                  <a:pt x="19050" y="247650"/>
                </a:lnTo>
                <a:lnTo>
                  <a:pt x="28575" y="276225"/>
                </a:lnTo>
                <a:lnTo>
                  <a:pt x="28575" y="295275"/>
                </a:lnTo>
                <a:lnTo>
                  <a:pt x="38100" y="314325"/>
                </a:lnTo>
                <a:lnTo>
                  <a:pt x="57150" y="323850"/>
                </a:lnTo>
                <a:lnTo>
                  <a:pt x="76200" y="333375"/>
                </a:lnTo>
                <a:lnTo>
                  <a:pt x="85725" y="333375"/>
                </a:lnTo>
                <a:lnTo>
                  <a:pt x="104775" y="333375"/>
                </a:lnTo>
                <a:lnTo>
                  <a:pt x="123825" y="333375"/>
                </a:lnTo>
                <a:lnTo>
                  <a:pt x="142875" y="323850"/>
                </a:lnTo>
                <a:lnTo>
                  <a:pt x="152400" y="314325"/>
                </a:lnTo>
                <a:lnTo>
                  <a:pt x="171450" y="295275"/>
                </a:lnTo>
                <a:lnTo>
                  <a:pt x="190500" y="276225"/>
                </a:lnTo>
                <a:lnTo>
                  <a:pt x="200025" y="247650"/>
                </a:lnTo>
                <a:lnTo>
                  <a:pt x="219075" y="219075"/>
                </a:lnTo>
                <a:lnTo>
                  <a:pt x="219075" y="190500"/>
                </a:lnTo>
                <a:lnTo>
                  <a:pt x="228600" y="161925"/>
                </a:lnTo>
                <a:lnTo>
                  <a:pt x="238125" y="133350"/>
                </a:lnTo>
                <a:lnTo>
                  <a:pt x="238125" y="104775"/>
                </a:lnTo>
                <a:lnTo>
                  <a:pt x="228600" y="76200"/>
                </a:lnTo>
                <a:lnTo>
                  <a:pt x="228600" y="57150"/>
                </a:lnTo>
                <a:lnTo>
                  <a:pt x="219075" y="38100"/>
                </a:lnTo>
                <a:lnTo>
                  <a:pt x="200025" y="19050"/>
                </a:lnTo>
                <a:lnTo>
                  <a:pt x="180975" y="9525"/>
                </a:lnTo>
                <a:lnTo>
                  <a:pt x="171450" y="0"/>
                </a:lnTo>
                <a:lnTo>
                  <a:pt x="142875" y="0"/>
                </a:lnTo>
                <a:lnTo>
                  <a:pt x="123825" y="0"/>
                </a:lnTo>
                <a:lnTo>
                  <a:pt x="104775" y="9525"/>
                </a:lnTo>
                <a:lnTo>
                  <a:pt x="85725" y="19050"/>
                </a:lnTo>
                <a:lnTo>
                  <a:pt x="66675" y="38100"/>
                </a:lnTo>
                <a:lnTo>
                  <a:pt x="47625" y="57150"/>
                </a:lnTo>
                <a:lnTo>
                  <a:pt x="28575" y="76200"/>
                </a:lnTo>
                <a:lnTo>
                  <a:pt x="19050" y="104775"/>
                </a:lnTo>
                <a:lnTo>
                  <a:pt x="9525" y="142875"/>
                </a:lnTo>
                <a:lnTo>
                  <a:pt x="0" y="161925"/>
                </a:lnTo>
                <a:lnTo>
                  <a:pt x="0" y="200025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152650" y="2552700"/>
            <a:ext cx="238126" cy="190501"/>
          </a:xfrm>
          <a:custGeom>
            <a:avLst/>
            <a:gdLst/>
            <a:ahLst/>
            <a:cxnLst/>
            <a:rect l="0" t="0" r="0" b="0"/>
            <a:pathLst>
              <a:path w="238126" h="190501">
                <a:moveTo>
                  <a:pt x="9525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9525"/>
                </a:lnTo>
                <a:lnTo>
                  <a:pt x="66675" y="19050"/>
                </a:lnTo>
                <a:lnTo>
                  <a:pt x="76200" y="28575"/>
                </a:lnTo>
                <a:lnTo>
                  <a:pt x="95250" y="38100"/>
                </a:lnTo>
                <a:lnTo>
                  <a:pt x="104775" y="47625"/>
                </a:lnTo>
                <a:lnTo>
                  <a:pt x="104775" y="66675"/>
                </a:lnTo>
                <a:lnTo>
                  <a:pt x="114300" y="76200"/>
                </a:lnTo>
                <a:lnTo>
                  <a:pt x="114300" y="104775"/>
                </a:lnTo>
                <a:lnTo>
                  <a:pt x="114300" y="123825"/>
                </a:lnTo>
                <a:lnTo>
                  <a:pt x="123825" y="133350"/>
                </a:lnTo>
                <a:lnTo>
                  <a:pt x="123825" y="152400"/>
                </a:lnTo>
                <a:lnTo>
                  <a:pt x="123825" y="171450"/>
                </a:lnTo>
                <a:lnTo>
                  <a:pt x="123825" y="180975"/>
                </a:lnTo>
                <a:lnTo>
                  <a:pt x="123825" y="190500"/>
                </a:lnTo>
                <a:lnTo>
                  <a:pt x="133350" y="190500"/>
                </a:lnTo>
                <a:lnTo>
                  <a:pt x="142875" y="190500"/>
                </a:lnTo>
                <a:lnTo>
                  <a:pt x="152400" y="190500"/>
                </a:lnTo>
                <a:lnTo>
                  <a:pt x="171450" y="190500"/>
                </a:lnTo>
                <a:lnTo>
                  <a:pt x="190500" y="190500"/>
                </a:lnTo>
                <a:lnTo>
                  <a:pt x="200025" y="180975"/>
                </a:lnTo>
                <a:lnTo>
                  <a:pt x="219075" y="171450"/>
                </a:lnTo>
                <a:lnTo>
                  <a:pt x="238125" y="161925"/>
                </a:lnTo>
                <a:lnTo>
                  <a:pt x="238125" y="161925"/>
                </a:lnTo>
                <a:lnTo>
                  <a:pt x="2381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581275" y="2524125"/>
            <a:ext cx="171451" cy="1"/>
          </a:xfrm>
          <a:custGeom>
            <a:avLst/>
            <a:gdLst/>
            <a:ahLst/>
            <a:cxnLst/>
            <a:rect l="0" t="0" r="0" b="0"/>
            <a:pathLst>
              <a:path w="1714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609850" y="2619375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000375" y="2438400"/>
            <a:ext cx="180976" cy="314326"/>
          </a:xfrm>
          <a:custGeom>
            <a:avLst/>
            <a:gdLst/>
            <a:ahLst/>
            <a:cxnLst/>
            <a:rect l="0" t="0" r="0" b="0"/>
            <a:pathLst>
              <a:path w="180976" h="314326">
                <a:moveTo>
                  <a:pt x="95250" y="19050"/>
                </a:moveTo>
                <a:lnTo>
                  <a:pt x="95250" y="28575"/>
                </a:lnTo>
                <a:lnTo>
                  <a:pt x="95250" y="28575"/>
                </a:lnTo>
                <a:lnTo>
                  <a:pt x="85725" y="47625"/>
                </a:lnTo>
                <a:lnTo>
                  <a:pt x="85725" y="66675"/>
                </a:lnTo>
                <a:lnTo>
                  <a:pt x="76200" y="85725"/>
                </a:lnTo>
                <a:lnTo>
                  <a:pt x="76200" y="114300"/>
                </a:lnTo>
                <a:lnTo>
                  <a:pt x="66675" y="142875"/>
                </a:lnTo>
                <a:lnTo>
                  <a:pt x="57150" y="171450"/>
                </a:lnTo>
                <a:lnTo>
                  <a:pt x="38100" y="200025"/>
                </a:lnTo>
                <a:lnTo>
                  <a:pt x="28575" y="219075"/>
                </a:lnTo>
                <a:lnTo>
                  <a:pt x="19050" y="247650"/>
                </a:lnTo>
                <a:lnTo>
                  <a:pt x="9525" y="266700"/>
                </a:lnTo>
                <a:lnTo>
                  <a:pt x="9525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9525" y="295275"/>
                </a:lnTo>
                <a:lnTo>
                  <a:pt x="9525" y="285750"/>
                </a:lnTo>
                <a:lnTo>
                  <a:pt x="19050" y="276225"/>
                </a:lnTo>
                <a:lnTo>
                  <a:pt x="28575" y="266700"/>
                </a:lnTo>
                <a:lnTo>
                  <a:pt x="28575" y="247650"/>
                </a:lnTo>
                <a:lnTo>
                  <a:pt x="38100" y="219075"/>
                </a:lnTo>
                <a:lnTo>
                  <a:pt x="47625" y="200025"/>
                </a:lnTo>
                <a:lnTo>
                  <a:pt x="57150" y="171450"/>
                </a:lnTo>
                <a:lnTo>
                  <a:pt x="66675" y="142875"/>
                </a:lnTo>
                <a:lnTo>
                  <a:pt x="76200" y="123825"/>
                </a:lnTo>
                <a:lnTo>
                  <a:pt x="85725" y="95250"/>
                </a:lnTo>
                <a:lnTo>
                  <a:pt x="95250" y="76200"/>
                </a:lnTo>
                <a:lnTo>
                  <a:pt x="104775" y="57150"/>
                </a:lnTo>
                <a:lnTo>
                  <a:pt x="104775" y="38100"/>
                </a:lnTo>
                <a:lnTo>
                  <a:pt x="114300" y="19050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19050"/>
                </a:lnTo>
                <a:lnTo>
                  <a:pt x="104775" y="28575"/>
                </a:lnTo>
                <a:lnTo>
                  <a:pt x="104775" y="47625"/>
                </a:lnTo>
                <a:lnTo>
                  <a:pt x="104775" y="66675"/>
                </a:lnTo>
                <a:lnTo>
                  <a:pt x="114300" y="85725"/>
                </a:lnTo>
                <a:lnTo>
                  <a:pt x="114300" y="104775"/>
                </a:lnTo>
                <a:lnTo>
                  <a:pt x="123825" y="123825"/>
                </a:lnTo>
                <a:lnTo>
                  <a:pt x="133350" y="152400"/>
                </a:lnTo>
                <a:lnTo>
                  <a:pt x="142875" y="171450"/>
                </a:lnTo>
                <a:lnTo>
                  <a:pt x="142875" y="190500"/>
                </a:lnTo>
                <a:lnTo>
                  <a:pt x="152400" y="209550"/>
                </a:lnTo>
                <a:lnTo>
                  <a:pt x="161925" y="228600"/>
                </a:lnTo>
                <a:lnTo>
                  <a:pt x="171450" y="238125"/>
                </a:lnTo>
                <a:lnTo>
                  <a:pt x="180975" y="247650"/>
                </a:lnTo>
                <a:lnTo>
                  <a:pt x="180975" y="257175"/>
                </a:lnTo>
                <a:lnTo>
                  <a:pt x="180975" y="266700"/>
                </a:lnTo>
                <a:lnTo>
                  <a:pt x="171450" y="266700"/>
                </a:lnTo>
                <a:lnTo>
                  <a:pt x="161925" y="276225"/>
                </a:lnTo>
                <a:lnTo>
                  <a:pt x="152400" y="276225"/>
                </a:lnTo>
                <a:lnTo>
                  <a:pt x="133350" y="285750"/>
                </a:lnTo>
                <a:lnTo>
                  <a:pt x="114300" y="285750"/>
                </a:lnTo>
                <a:lnTo>
                  <a:pt x="95250" y="295275"/>
                </a:lnTo>
                <a:lnTo>
                  <a:pt x="76200" y="295275"/>
                </a:lnTo>
                <a:lnTo>
                  <a:pt x="57150" y="295275"/>
                </a:lnTo>
                <a:lnTo>
                  <a:pt x="38100" y="304800"/>
                </a:lnTo>
                <a:lnTo>
                  <a:pt x="28575" y="304800"/>
                </a:lnTo>
                <a:lnTo>
                  <a:pt x="9525" y="304800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314700" y="2343150"/>
            <a:ext cx="219076" cy="390526"/>
          </a:xfrm>
          <a:custGeom>
            <a:avLst/>
            <a:gdLst/>
            <a:ahLst/>
            <a:cxnLst/>
            <a:rect l="0" t="0" r="0" b="0"/>
            <a:pathLst>
              <a:path w="219076" h="390526">
                <a:moveTo>
                  <a:pt x="66675" y="47625"/>
                </a:moveTo>
                <a:lnTo>
                  <a:pt x="66675" y="47625"/>
                </a:lnTo>
                <a:lnTo>
                  <a:pt x="66675" y="38100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47625"/>
                </a:lnTo>
                <a:lnTo>
                  <a:pt x="38100" y="76200"/>
                </a:lnTo>
                <a:lnTo>
                  <a:pt x="28575" y="95250"/>
                </a:lnTo>
                <a:lnTo>
                  <a:pt x="28575" y="133350"/>
                </a:lnTo>
                <a:lnTo>
                  <a:pt x="19050" y="161925"/>
                </a:lnTo>
                <a:lnTo>
                  <a:pt x="19050" y="200025"/>
                </a:lnTo>
                <a:lnTo>
                  <a:pt x="9525" y="228600"/>
                </a:lnTo>
                <a:lnTo>
                  <a:pt x="9525" y="266700"/>
                </a:lnTo>
                <a:lnTo>
                  <a:pt x="0" y="295275"/>
                </a:lnTo>
                <a:lnTo>
                  <a:pt x="0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71475"/>
                </a:lnTo>
                <a:lnTo>
                  <a:pt x="9525" y="381000"/>
                </a:lnTo>
                <a:lnTo>
                  <a:pt x="9525" y="381000"/>
                </a:lnTo>
                <a:lnTo>
                  <a:pt x="19050" y="381000"/>
                </a:lnTo>
                <a:lnTo>
                  <a:pt x="19050" y="371475"/>
                </a:lnTo>
                <a:lnTo>
                  <a:pt x="38100" y="361950"/>
                </a:lnTo>
                <a:lnTo>
                  <a:pt x="47625" y="342900"/>
                </a:lnTo>
                <a:lnTo>
                  <a:pt x="57150" y="323850"/>
                </a:lnTo>
                <a:lnTo>
                  <a:pt x="66675" y="295275"/>
                </a:lnTo>
                <a:lnTo>
                  <a:pt x="85725" y="266700"/>
                </a:lnTo>
                <a:lnTo>
                  <a:pt x="95250" y="238125"/>
                </a:lnTo>
                <a:lnTo>
                  <a:pt x="104775" y="209550"/>
                </a:lnTo>
                <a:lnTo>
                  <a:pt x="114300" y="180975"/>
                </a:lnTo>
                <a:lnTo>
                  <a:pt x="133350" y="152400"/>
                </a:lnTo>
                <a:lnTo>
                  <a:pt x="142875" y="133350"/>
                </a:lnTo>
                <a:lnTo>
                  <a:pt x="152400" y="104775"/>
                </a:lnTo>
                <a:lnTo>
                  <a:pt x="161925" y="85725"/>
                </a:lnTo>
                <a:lnTo>
                  <a:pt x="161925" y="76200"/>
                </a:lnTo>
                <a:lnTo>
                  <a:pt x="171450" y="66675"/>
                </a:lnTo>
                <a:lnTo>
                  <a:pt x="171450" y="57150"/>
                </a:lnTo>
                <a:lnTo>
                  <a:pt x="171450" y="57150"/>
                </a:lnTo>
                <a:lnTo>
                  <a:pt x="171450" y="57150"/>
                </a:lnTo>
                <a:lnTo>
                  <a:pt x="171450" y="57150"/>
                </a:lnTo>
                <a:lnTo>
                  <a:pt x="171450" y="66675"/>
                </a:lnTo>
                <a:lnTo>
                  <a:pt x="161925" y="76200"/>
                </a:lnTo>
                <a:lnTo>
                  <a:pt x="161925" y="95250"/>
                </a:lnTo>
                <a:lnTo>
                  <a:pt x="152400" y="114300"/>
                </a:lnTo>
                <a:lnTo>
                  <a:pt x="152400" y="133350"/>
                </a:lnTo>
                <a:lnTo>
                  <a:pt x="142875" y="161925"/>
                </a:lnTo>
                <a:lnTo>
                  <a:pt x="133350" y="190500"/>
                </a:lnTo>
                <a:lnTo>
                  <a:pt x="123825" y="219075"/>
                </a:lnTo>
                <a:lnTo>
                  <a:pt x="123825" y="257175"/>
                </a:lnTo>
                <a:lnTo>
                  <a:pt x="123825" y="276225"/>
                </a:lnTo>
                <a:lnTo>
                  <a:pt x="114300" y="304800"/>
                </a:lnTo>
                <a:lnTo>
                  <a:pt x="114300" y="323850"/>
                </a:lnTo>
                <a:lnTo>
                  <a:pt x="123825" y="342900"/>
                </a:lnTo>
                <a:lnTo>
                  <a:pt x="123825" y="361950"/>
                </a:lnTo>
                <a:lnTo>
                  <a:pt x="123825" y="371475"/>
                </a:lnTo>
                <a:lnTo>
                  <a:pt x="133350" y="381000"/>
                </a:lnTo>
                <a:lnTo>
                  <a:pt x="142875" y="381000"/>
                </a:lnTo>
                <a:lnTo>
                  <a:pt x="152400" y="390525"/>
                </a:lnTo>
                <a:lnTo>
                  <a:pt x="171450" y="381000"/>
                </a:lnTo>
                <a:lnTo>
                  <a:pt x="180975" y="381000"/>
                </a:lnTo>
                <a:lnTo>
                  <a:pt x="200025" y="371475"/>
                </a:lnTo>
                <a:lnTo>
                  <a:pt x="209550" y="361950"/>
                </a:lnTo>
                <a:lnTo>
                  <a:pt x="219075" y="361950"/>
                </a:lnTo>
                <a:lnTo>
                  <a:pt x="219075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714750" y="2533650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19050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771900" y="2466975"/>
            <a:ext cx="47626" cy="200026"/>
          </a:xfrm>
          <a:custGeom>
            <a:avLst/>
            <a:gdLst/>
            <a:ahLst/>
            <a:cxnLst/>
            <a:rect l="0" t="0" r="0" b="0"/>
            <a:pathLst>
              <a:path w="47626" h="20002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66675"/>
                </a:lnTo>
                <a:lnTo>
                  <a:pt x="28575" y="85725"/>
                </a:lnTo>
                <a:lnTo>
                  <a:pt x="19050" y="114300"/>
                </a:lnTo>
                <a:lnTo>
                  <a:pt x="19050" y="133350"/>
                </a:lnTo>
                <a:lnTo>
                  <a:pt x="9525" y="152400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038600" y="2438400"/>
            <a:ext cx="190501" cy="266701"/>
          </a:xfrm>
          <a:custGeom>
            <a:avLst/>
            <a:gdLst/>
            <a:ahLst/>
            <a:cxnLst/>
            <a:rect l="0" t="0" r="0" b="0"/>
            <a:pathLst>
              <a:path w="190501" h="266701">
                <a:moveTo>
                  <a:pt x="133350" y="9525"/>
                </a:moveTo>
                <a:lnTo>
                  <a:pt x="133350" y="9525"/>
                </a:lnTo>
                <a:lnTo>
                  <a:pt x="133350" y="9525"/>
                </a:lnTo>
                <a:lnTo>
                  <a:pt x="133350" y="19050"/>
                </a:lnTo>
                <a:lnTo>
                  <a:pt x="123825" y="28575"/>
                </a:lnTo>
                <a:lnTo>
                  <a:pt x="123825" y="38100"/>
                </a:lnTo>
                <a:lnTo>
                  <a:pt x="114300" y="47625"/>
                </a:lnTo>
                <a:lnTo>
                  <a:pt x="104775" y="66675"/>
                </a:lnTo>
                <a:lnTo>
                  <a:pt x="95250" y="95250"/>
                </a:lnTo>
                <a:lnTo>
                  <a:pt x="76200" y="123825"/>
                </a:lnTo>
                <a:lnTo>
                  <a:pt x="57150" y="142875"/>
                </a:lnTo>
                <a:lnTo>
                  <a:pt x="47625" y="171450"/>
                </a:lnTo>
                <a:lnTo>
                  <a:pt x="38100" y="200025"/>
                </a:lnTo>
                <a:lnTo>
                  <a:pt x="19050" y="219075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28600"/>
                </a:lnTo>
                <a:lnTo>
                  <a:pt x="19050" y="209550"/>
                </a:lnTo>
                <a:lnTo>
                  <a:pt x="28575" y="190500"/>
                </a:lnTo>
                <a:lnTo>
                  <a:pt x="38100" y="161925"/>
                </a:lnTo>
                <a:lnTo>
                  <a:pt x="57150" y="133350"/>
                </a:lnTo>
                <a:lnTo>
                  <a:pt x="66675" y="104775"/>
                </a:lnTo>
                <a:lnTo>
                  <a:pt x="85725" y="85725"/>
                </a:lnTo>
                <a:lnTo>
                  <a:pt x="95250" y="66675"/>
                </a:lnTo>
                <a:lnTo>
                  <a:pt x="104775" y="38100"/>
                </a:lnTo>
                <a:lnTo>
                  <a:pt x="114300" y="28575"/>
                </a:lnTo>
                <a:lnTo>
                  <a:pt x="114300" y="19050"/>
                </a:lnTo>
                <a:lnTo>
                  <a:pt x="123825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23825" y="9525"/>
                </a:lnTo>
                <a:lnTo>
                  <a:pt x="114300" y="28575"/>
                </a:lnTo>
                <a:lnTo>
                  <a:pt x="114300" y="38100"/>
                </a:lnTo>
                <a:lnTo>
                  <a:pt x="104775" y="57150"/>
                </a:lnTo>
                <a:lnTo>
                  <a:pt x="104775" y="76200"/>
                </a:lnTo>
                <a:lnTo>
                  <a:pt x="104775" y="104775"/>
                </a:lnTo>
                <a:lnTo>
                  <a:pt x="114300" y="123825"/>
                </a:lnTo>
                <a:lnTo>
                  <a:pt x="114300" y="152400"/>
                </a:lnTo>
                <a:lnTo>
                  <a:pt x="123825" y="171450"/>
                </a:lnTo>
                <a:lnTo>
                  <a:pt x="142875" y="190500"/>
                </a:lnTo>
                <a:lnTo>
                  <a:pt x="152400" y="209550"/>
                </a:lnTo>
                <a:lnTo>
                  <a:pt x="161925" y="219075"/>
                </a:lnTo>
                <a:lnTo>
                  <a:pt x="171450" y="228600"/>
                </a:lnTo>
                <a:lnTo>
                  <a:pt x="180975" y="238125"/>
                </a:lnTo>
                <a:lnTo>
                  <a:pt x="190500" y="247650"/>
                </a:lnTo>
                <a:lnTo>
                  <a:pt x="190500" y="247650"/>
                </a:lnTo>
                <a:lnTo>
                  <a:pt x="190500" y="257175"/>
                </a:lnTo>
                <a:lnTo>
                  <a:pt x="190500" y="257175"/>
                </a:lnTo>
                <a:lnTo>
                  <a:pt x="171450" y="257175"/>
                </a:lnTo>
                <a:lnTo>
                  <a:pt x="161925" y="266700"/>
                </a:lnTo>
                <a:lnTo>
                  <a:pt x="142875" y="266700"/>
                </a:lnTo>
                <a:lnTo>
                  <a:pt x="114300" y="266700"/>
                </a:lnTo>
                <a:lnTo>
                  <a:pt x="95250" y="266700"/>
                </a:lnTo>
                <a:lnTo>
                  <a:pt x="66675" y="266700"/>
                </a:lnTo>
                <a:lnTo>
                  <a:pt x="47625" y="266700"/>
                </a:lnTo>
                <a:lnTo>
                  <a:pt x="28575" y="266700"/>
                </a:lnTo>
                <a:lnTo>
                  <a:pt x="19050" y="266700"/>
                </a:lnTo>
                <a:lnTo>
                  <a:pt x="9525" y="266700"/>
                </a:lnTo>
                <a:lnTo>
                  <a:pt x="9525" y="266700"/>
                </a:lnTo>
                <a:lnTo>
                  <a:pt x="9525" y="266700"/>
                </a:lnTo>
                <a:lnTo>
                  <a:pt x="95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4343400" y="2343150"/>
            <a:ext cx="200026" cy="428626"/>
          </a:xfrm>
          <a:custGeom>
            <a:avLst/>
            <a:gdLst/>
            <a:ahLst/>
            <a:cxnLst/>
            <a:rect l="0" t="0" r="0" b="0"/>
            <a:pathLst>
              <a:path w="200026" h="428626">
                <a:moveTo>
                  <a:pt x="95250" y="9525"/>
                </a:moveTo>
                <a:lnTo>
                  <a:pt x="95250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28575"/>
                </a:lnTo>
                <a:lnTo>
                  <a:pt x="85725" y="47625"/>
                </a:lnTo>
                <a:lnTo>
                  <a:pt x="85725" y="57150"/>
                </a:lnTo>
                <a:lnTo>
                  <a:pt x="76200" y="85725"/>
                </a:lnTo>
                <a:lnTo>
                  <a:pt x="66675" y="114300"/>
                </a:lnTo>
                <a:lnTo>
                  <a:pt x="57150" y="152400"/>
                </a:lnTo>
                <a:lnTo>
                  <a:pt x="47625" y="180975"/>
                </a:lnTo>
                <a:lnTo>
                  <a:pt x="38100" y="219075"/>
                </a:lnTo>
                <a:lnTo>
                  <a:pt x="28575" y="257175"/>
                </a:lnTo>
                <a:lnTo>
                  <a:pt x="19050" y="295275"/>
                </a:lnTo>
                <a:lnTo>
                  <a:pt x="19050" y="323850"/>
                </a:lnTo>
                <a:lnTo>
                  <a:pt x="9525" y="352425"/>
                </a:lnTo>
                <a:lnTo>
                  <a:pt x="0" y="381000"/>
                </a:lnTo>
                <a:lnTo>
                  <a:pt x="0" y="400050"/>
                </a:lnTo>
                <a:lnTo>
                  <a:pt x="0" y="409575"/>
                </a:lnTo>
                <a:lnTo>
                  <a:pt x="0" y="419100"/>
                </a:lnTo>
                <a:lnTo>
                  <a:pt x="0" y="428625"/>
                </a:lnTo>
                <a:lnTo>
                  <a:pt x="0" y="428625"/>
                </a:lnTo>
                <a:lnTo>
                  <a:pt x="0" y="419100"/>
                </a:lnTo>
                <a:lnTo>
                  <a:pt x="0" y="400050"/>
                </a:lnTo>
                <a:lnTo>
                  <a:pt x="9525" y="371475"/>
                </a:lnTo>
                <a:lnTo>
                  <a:pt x="19050" y="342900"/>
                </a:lnTo>
                <a:lnTo>
                  <a:pt x="28575" y="304800"/>
                </a:lnTo>
                <a:lnTo>
                  <a:pt x="38100" y="276225"/>
                </a:lnTo>
                <a:lnTo>
                  <a:pt x="38100" y="238125"/>
                </a:lnTo>
                <a:lnTo>
                  <a:pt x="57150" y="209550"/>
                </a:lnTo>
                <a:lnTo>
                  <a:pt x="66675" y="171450"/>
                </a:lnTo>
                <a:lnTo>
                  <a:pt x="76200" y="142875"/>
                </a:lnTo>
                <a:lnTo>
                  <a:pt x="85725" y="114300"/>
                </a:lnTo>
                <a:lnTo>
                  <a:pt x="95250" y="85725"/>
                </a:lnTo>
                <a:lnTo>
                  <a:pt x="104775" y="57150"/>
                </a:lnTo>
                <a:lnTo>
                  <a:pt x="123825" y="38100"/>
                </a:lnTo>
                <a:lnTo>
                  <a:pt x="133350" y="19050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0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19050"/>
                </a:lnTo>
                <a:lnTo>
                  <a:pt x="180975" y="38100"/>
                </a:lnTo>
                <a:lnTo>
                  <a:pt x="180975" y="57150"/>
                </a:lnTo>
                <a:lnTo>
                  <a:pt x="190500" y="76200"/>
                </a:lnTo>
                <a:lnTo>
                  <a:pt x="190500" y="104775"/>
                </a:lnTo>
                <a:lnTo>
                  <a:pt x="190500" y="133350"/>
                </a:lnTo>
                <a:lnTo>
                  <a:pt x="190500" y="171450"/>
                </a:lnTo>
                <a:lnTo>
                  <a:pt x="200025" y="200025"/>
                </a:lnTo>
                <a:lnTo>
                  <a:pt x="190500" y="228600"/>
                </a:lnTo>
                <a:lnTo>
                  <a:pt x="190500" y="266700"/>
                </a:lnTo>
                <a:lnTo>
                  <a:pt x="200025" y="285750"/>
                </a:lnTo>
                <a:lnTo>
                  <a:pt x="200025" y="314325"/>
                </a:lnTo>
                <a:lnTo>
                  <a:pt x="200025" y="333375"/>
                </a:lnTo>
                <a:lnTo>
                  <a:pt x="200025" y="352425"/>
                </a:lnTo>
                <a:lnTo>
                  <a:pt x="200025" y="361950"/>
                </a:lnTo>
                <a:lnTo>
                  <a:pt x="200025" y="381000"/>
                </a:lnTo>
                <a:lnTo>
                  <a:pt x="190500" y="381000"/>
                </a:lnTo>
                <a:lnTo>
                  <a:pt x="190500" y="390525"/>
                </a:lnTo>
                <a:lnTo>
                  <a:pt x="190500" y="390525"/>
                </a:lnTo>
                <a:lnTo>
                  <a:pt x="19050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362450" y="2600325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19050"/>
                </a:lnTo>
                <a:lnTo>
                  <a:pt x="1619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629150" y="2571750"/>
            <a:ext cx="561976" cy="190501"/>
          </a:xfrm>
          <a:custGeom>
            <a:avLst/>
            <a:gdLst/>
            <a:ahLst/>
            <a:cxnLst/>
            <a:rect l="0" t="0" r="0" b="0"/>
            <a:pathLst>
              <a:path w="561976" h="190501">
                <a:moveTo>
                  <a:pt x="66675" y="47625"/>
                </a:moveTo>
                <a:lnTo>
                  <a:pt x="66675" y="47625"/>
                </a:lnTo>
                <a:lnTo>
                  <a:pt x="66675" y="47625"/>
                </a:lnTo>
                <a:lnTo>
                  <a:pt x="66675" y="47625"/>
                </a:lnTo>
                <a:lnTo>
                  <a:pt x="76200" y="57150"/>
                </a:lnTo>
                <a:lnTo>
                  <a:pt x="76200" y="57150"/>
                </a:lnTo>
                <a:lnTo>
                  <a:pt x="76200" y="57150"/>
                </a:lnTo>
                <a:lnTo>
                  <a:pt x="85725" y="47625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76200" y="0"/>
                </a:lnTo>
                <a:lnTo>
                  <a:pt x="66675" y="0"/>
                </a:lnTo>
                <a:lnTo>
                  <a:pt x="57150" y="0"/>
                </a:lnTo>
                <a:lnTo>
                  <a:pt x="47625" y="0"/>
                </a:lnTo>
                <a:lnTo>
                  <a:pt x="38100" y="19050"/>
                </a:lnTo>
                <a:lnTo>
                  <a:pt x="28575" y="28575"/>
                </a:lnTo>
                <a:lnTo>
                  <a:pt x="19050" y="57150"/>
                </a:lnTo>
                <a:lnTo>
                  <a:pt x="9525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28575" y="161925"/>
                </a:lnTo>
                <a:lnTo>
                  <a:pt x="38100" y="161925"/>
                </a:lnTo>
                <a:lnTo>
                  <a:pt x="57150" y="152400"/>
                </a:lnTo>
                <a:lnTo>
                  <a:pt x="76200" y="142875"/>
                </a:lnTo>
                <a:lnTo>
                  <a:pt x="85725" y="133350"/>
                </a:lnTo>
                <a:lnTo>
                  <a:pt x="104775" y="123825"/>
                </a:lnTo>
                <a:lnTo>
                  <a:pt x="123825" y="104775"/>
                </a:lnTo>
                <a:lnTo>
                  <a:pt x="142875" y="76200"/>
                </a:lnTo>
                <a:lnTo>
                  <a:pt x="152400" y="57150"/>
                </a:lnTo>
                <a:lnTo>
                  <a:pt x="161925" y="38100"/>
                </a:lnTo>
                <a:lnTo>
                  <a:pt x="180975" y="1905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180975" y="9525"/>
                </a:lnTo>
                <a:lnTo>
                  <a:pt x="180975" y="19050"/>
                </a:lnTo>
                <a:lnTo>
                  <a:pt x="171450" y="47625"/>
                </a:lnTo>
                <a:lnTo>
                  <a:pt x="171450" y="66675"/>
                </a:lnTo>
                <a:lnTo>
                  <a:pt x="161925" y="85725"/>
                </a:lnTo>
                <a:lnTo>
                  <a:pt x="161925" y="104775"/>
                </a:lnTo>
                <a:lnTo>
                  <a:pt x="161925" y="123825"/>
                </a:lnTo>
                <a:lnTo>
                  <a:pt x="161925" y="133350"/>
                </a:lnTo>
                <a:lnTo>
                  <a:pt x="171450" y="142875"/>
                </a:lnTo>
                <a:lnTo>
                  <a:pt x="171450" y="142875"/>
                </a:lnTo>
                <a:lnTo>
                  <a:pt x="180975" y="142875"/>
                </a:lnTo>
                <a:lnTo>
                  <a:pt x="190500" y="142875"/>
                </a:lnTo>
                <a:lnTo>
                  <a:pt x="200025" y="133350"/>
                </a:lnTo>
                <a:lnTo>
                  <a:pt x="219075" y="123825"/>
                </a:lnTo>
                <a:lnTo>
                  <a:pt x="228600" y="104775"/>
                </a:lnTo>
                <a:lnTo>
                  <a:pt x="238125" y="85725"/>
                </a:lnTo>
                <a:lnTo>
                  <a:pt x="247650" y="66675"/>
                </a:lnTo>
                <a:lnTo>
                  <a:pt x="257175" y="47625"/>
                </a:lnTo>
                <a:lnTo>
                  <a:pt x="266700" y="38100"/>
                </a:lnTo>
                <a:lnTo>
                  <a:pt x="266700" y="19050"/>
                </a:lnTo>
                <a:lnTo>
                  <a:pt x="276225" y="19050"/>
                </a:lnTo>
                <a:lnTo>
                  <a:pt x="276225" y="9525"/>
                </a:lnTo>
                <a:lnTo>
                  <a:pt x="266700" y="9525"/>
                </a:lnTo>
                <a:lnTo>
                  <a:pt x="266700" y="19050"/>
                </a:lnTo>
                <a:lnTo>
                  <a:pt x="266700" y="19050"/>
                </a:lnTo>
                <a:lnTo>
                  <a:pt x="266700" y="28575"/>
                </a:lnTo>
                <a:lnTo>
                  <a:pt x="257175" y="47625"/>
                </a:lnTo>
                <a:lnTo>
                  <a:pt x="257175" y="66675"/>
                </a:lnTo>
                <a:lnTo>
                  <a:pt x="247650" y="85725"/>
                </a:lnTo>
                <a:lnTo>
                  <a:pt x="247650" y="114300"/>
                </a:lnTo>
                <a:lnTo>
                  <a:pt x="247650" y="133350"/>
                </a:lnTo>
                <a:lnTo>
                  <a:pt x="247650" y="142875"/>
                </a:lnTo>
                <a:lnTo>
                  <a:pt x="257175" y="152400"/>
                </a:lnTo>
                <a:lnTo>
                  <a:pt x="266700" y="152400"/>
                </a:lnTo>
                <a:lnTo>
                  <a:pt x="276225" y="161925"/>
                </a:lnTo>
                <a:lnTo>
                  <a:pt x="295275" y="152400"/>
                </a:lnTo>
                <a:lnTo>
                  <a:pt x="304800" y="142875"/>
                </a:lnTo>
                <a:lnTo>
                  <a:pt x="323850" y="133350"/>
                </a:lnTo>
                <a:lnTo>
                  <a:pt x="342900" y="114300"/>
                </a:lnTo>
                <a:lnTo>
                  <a:pt x="361950" y="85725"/>
                </a:lnTo>
                <a:lnTo>
                  <a:pt x="381000" y="66675"/>
                </a:lnTo>
                <a:lnTo>
                  <a:pt x="400050" y="57150"/>
                </a:lnTo>
                <a:lnTo>
                  <a:pt x="409575" y="47625"/>
                </a:lnTo>
                <a:lnTo>
                  <a:pt x="419100" y="38100"/>
                </a:lnTo>
                <a:lnTo>
                  <a:pt x="419100" y="38100"/>
                </a:lnTo>
                <a:lnTo>
                  <a:pt x="428625" y="38100"/>
                </a:lnTo>
                <a:lnTo>
                  <a:pt x="428625" y="47625"/>
                </a:lnTo>
                <a:lnTo>
                  <a:pt x="428625" y="57150"/>
                </a:lnTo>
                <a:lnTo>
                  <a:pt x="428625" y="66675"/>
                </a:lnTo>
                <a:lnTo>
                  <a:pt x="428625" y="76200"/>
                </a:lnTo>
                <a:lnTo>
                  <a:pt x="428625" y="76200"/>
                </a:lnTo>
                <a:lnTo>
                  <a:pt x="428625" y="85725"/>
                </a:lnTo>
                <a:lnTo>
                  <a:pt x="428625" y="85725"/>
                </a:lnTo>
                <a:lnTo>
                  <a:pt x="428625" y="85725"/>
                </a:lnTo>
                <a:lnTo>
                  <a:pt x="438150" y="85725"/>
                </a:lnTo>
                <a:lnTo>
                  <a:pt x="438150" y="76200"/>
                </a:lnTo>
                <a:lnTo>
                  <a:pt x="447675" y="76200"/>
                </a:lnTo>
                <a:lnTo>
                  <a:pt x="447675" y="66675"/>
                </a:lnTo>
                <a:lnTo>
                  <a:pt x="447675" y="57150"/>
                </a:lnTo>
                <a:lnTo>
                  <a:pt x="438150" y="47625"/>
                </a:lnTo>
                <a:lnTo>
                  <a:pt x="438150" y="38100"/>
                </a:lnTo>
                <a:lnTo>
                  <a:pt x="428625" y="28575"/>
                </a:lnTo>
                <a:lnTo>
                  <a:pt x="428625" y="28575"/>
                </a:lnTo>
                <a:lnTo>
                  <a:pt x="419100" y="28575"/>
                </a:lnTo>
                <a:lnTo>
                  <a:pt x="419100" y="38100"/>
                </a:lnTo>
                <a:lnTo>
                  <a:pt x="409575" y="47625"/>
                </a:lnTo>
                <a:lnTo>
                  <a:pt x="400050" y="57150"/>
                </a:lnTo>
                <a:lnTo>
                  <a:pt x="390525" y="76200"/>
                </a:lnTo>
                <a:lnTo>
                  <a:pt x="390525" y="95250"/>
                </a:lnTo>
                <a:lnTo>
                  <a:pt x="381000" y="114300"/>
                </a:lnTo>
                <a:lnTo>
                  <a:pt x="381000" y="133350"/>
                </a:lnTo>
                <a:lnTo>
                  <a:pt x="390525" y="152400"/>
                </a:lnTo>
                <a:lnTo>
                  <a:pt x="400050" y="161925"/>
                </a:lnTo>
                <a:lnTo>
                  <a:pt x="409575" y="161925"/>
                </a:lnTo>
                <a:lnTo>
                  <a:pt x="419100" y="171450"/>
                </a:lnTo>
                <a:lnTo>
                  <a:pt x="438150" y="161925"/>
                </a:lnTo>
                <a:lnTo>
                  <a:pt x="457200" y="161925"/>
                </a:lnTo>
                <a:lnTo>
                  <a:pt x="476250" y="142875"/>
                </a:lnTo>
                <a:lnTo>
                  <a:pt x="495300" y="133350"/>
                </a:lnTo>
                <a:lnTo>
                  <a:pt x="514350" y="114300"/>
                </a:lnTo>
                <a:lnTo>
                  <a:pt x="523875" y="95250"/>
                </a:lnTo>
                <a:lnTo>
                  <a:pt x="533400" y="66675"/>
                </a:lnTo>
                <a:lnTo>
                  <a:pt x="552450" y="57150"/>
                </a:lnTo>
                <a:lnTo>
                  <a:pt x="561975" y="38100"/>
                </a:lnTo>
                <a:lnTo>
                  <a:pt x="561975" y="28575"/>
                </a:lnTo>
                <a:lnTo>
                  <a:pt x="561975" y="28575"/>
                </a:lnTo>
                <a:lnTo>
                  <a:pt x="561975" y="19050"/>
                </a:lnTo>
                <a:lnTo>
                  <a:pt x="561975" y="28575"/>
                </a:lnTo>
                <a:lnTo>
                  <a:pt x="561975" y="28575"/>
                </a:lnTo>
                <a:lnTo>
                  <a:pt x="561975" y="38100"/>
                </a:lnTo>
                <a:lnTo>
                  <a:pt x="552450" y="57150"/>
                </a:lnTo>
                <a:lnTo>
                  <a:pt x="552450" y="76200"/>
                </a:lnTo>
                <a:lnTo>
                  <a:pt x="542925" y="104775"/>
                </a:lnTo>
                <a:lnTo>
                  <a:pt x="542925" y="123825"/>
                </a:lnTo>
                <a:lnTo>
                  <a:pt x="542925" y="142875"/>
                </a:lnTo>
                <a:lnTo>
                  <a:pt x="542925" y="161925"/>
                </a:lnTo>
                <a:lnTo>
                  <a:pt x="542925" y="171450"/>
                </a:lnTo>
                <a:lnTo>
                  <a:pt x="542925" y="180975"/>
                </a:lnTo>
                <a:lnTo>
                  <a:pt x="542925" y="190500"/>
                </a:lnTo>
                <a:lnTo>
                  <a:pt x="542925" y="190500"/>
                </a:lnTo>
                <a:lnTo>
                  <a:pt x="542925" y="180975"/>
                </a:lnTo>
                <a:lnTo>
                  <a:pt x="542925" y="180975"/>
                </a:lnTo>
                <a:lnTo>
                  <a:pt x="54292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133975" y="2552700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1695450" y="3409950"/>
            <a:ext cx="1704976" cy="1419226"/>
          </a:xfrm>
          <a:custGeom>
            <a:avLst/>
            <a:gdLst/>
            <a:ahLst/>
            <a:cxnLst/>
            <a:rect l="0" t="0" r="0" b="0"/>
            <a:pathLst>
              <a:path w="1704976" h="1419226">
                <a:moveTo>
                  <a:pt x="19050" y="0"/>
                </a:moveTo>
                <a:lnTo>
                  <a:pt x="19050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180975"/>
                </a:lnTo>
                <a:lnTo>
                  <a:pt x="9525" y="200025"/>
                </a:lnTo>
                <a:lnTo>
                  <a:pt x="9525" y="209550"/>
                </a:lnTo>
                <a:lnTo>
                  <a:pt x="9525" y="228600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0" y="304800"/>
                </a:lnTo>
                <a:lnTo>
                  <a:pt x="9525" y="323850"/>
                </a:lnTo>
                <a:lnTo>
                  <a:pt x="9525" y="333375"/>
                </a:lnTo>
                <a:lnTo>
                  <a:pt x="9525" y="352425"/>
                </a:lnTo>
                <a:lnTo>
                  <a:pt x="9525" y="371475"/>
                </a:lnTo>
                <a:lnTo>
                  <a:pt x="9525" y="381000"/>
                </a:lnTo>
                <a:lnTo>
                  <a:pt x="9525" y="400050"/>
                </a:lnTo>
                <a:lnTo>
                  <a:pt x="9525" y="409575"/>
                </a:lnTo>
                <a:lnTo>
                  <a:pt x="9525" y="428625"/>
                </a:lnTo>
                <a:lnTo>
                  <a:pt x="9525" y="438150"/>
                </a:lnTo>
                <a:lnTo>
                  <a:pt x="9525" y="457200"/>
                </a:lnTo>
                <a:lnTo>
                  <a:pt x="9525" y="476250"/>
                </a:lnTo>
                <a:lnTo>
                  <a:pt x="9525" y="495300"/>
                </a:lnTo>
                <a:lnTo>
                  <a:pt x="19050" y="504825"/>
                </a:lnTo>
                <a:lnTo>
                  <a:pt x="19050" y="523875"/>
                </a:lnTo>
                <a:lnTo>
                  <a:pt x="19050" y="542925"/>
                </a:lnTo>
                <a:lnTo>
                  <a:pt x="19050" y="561975"/>
                </a:lnTo>
                <a:lnTo>
                  <a:pt x="19050" y="571500"/>
                </a:lnTo>
                <a:lnTo>
                  <a:pt x="19050" y="590550"/>
                </a:lnTo>
                <a:lnTo>
                  <a:pt x="19050" y="609600"/>
                </a:lnTo>
                <a:lnTo>
                  <a:pt x="19050" y="628650"/>
                </a:lnTo>
                <a:lnTo>
                  <a:pt x="19050" y="647700"/>
                </a:lnTo>
                <a:lnTo>
                  <a:pt x="19050" y="666750"/>
                </a:lnTo>
                <a:lnTo>
                  <a:pt x="19050" y="685800"/>
                </a:lnTo>
                <a:lnTo>
                  <a:pt x="28575" y="704850"/>
                </a:lnTo>
                <a:lnTo>
                  <a:pt x="28575" y="723900"/>
                </a:lnTo>
                <a:lnTo>
                  <a:pt x="28575" y="742950"/>
                </a:lnTo>
                <a:lnTo>
                  <a:pt x="28575" y="762000"/>
                </a:lnTo>
                <a:lnTo>
                  <a:pt x="28575" y="781050"/>
                </a:lnTo>
                <a:lnTo>
                  <a:pt x="19050" y="800100"/>
                </a:lnTo>
                <a:lnTo>
                  <a:pt x="19050" y="819150"/>
                </a:lnTo>
                <a:lnTo>
                  <a:pt x="19050" y="838200"/>
                </a:lnTo>
                <a:lnTo>
                  <a:pt x="19050" y="857250"/>
                </a:lnTo>
                <a:lnTo>
                  <a:pt x="19050" y="885825"/>
                </a:lnTo>
                <a:lnTo>
                  <a:pt x="19050" y="895350"/>
                </a:lnTo>
                <a:lnTo>
                  <a:pt x="19050" y="923925"/>
                </a:lnTo>
                <a:lnTo>
                  <a:pt x="19050" y="942975"/>
                </a:lnTo>
                <a:lnTo>
                  <a:pt x="19050" y="962025"/>
                </a:lnTo>
                <a:lnTo>
                  <a:pt x="19050" y="981075"/>
                </a:lnTo>
                <a:lnTo>
                  <a:pt x="19050" y="1000125"/>
                </a:lnTo>
                <a:lnTo>
                  <a:pt x="19050" y="1019175"/>
                </a:lnTo>
                <a:lnTo>
                  <a:pt x="19050" y="1038225"/>
                </a:lnTo>
                <a:lnTo>
                  <a:pt x="19050" y="1057275"/>
                </a:lnTo>
                <a:lnTo>
                  <a:pt x="19050" y="1076325"/>
                </a:lnTo>
                <a:lnTo>
                  <a:pt x="19050" y="1104900"/>
                </a:lnTo>
                <a:lnTo>
                  <a:pt x="19050" y="1123950"/>
                </a:lnTo>
                <a:lnTo>
                  <a:pt x="19050" y="1133475"/>
                </a:lnTo>
                <a:lnTo>
                  <a:pt x="28575" y="1162050"/>
                </a:lnTo>
                <a:lnTo>
                  <a:pt x="28575" y="1171575"/>
                </a:lnTo>
                <a:lnTo>
                  <a:pt x="28575" y="1190625"/>
                </a:lnTo>
                <a:lnTo>
                  <a:pt x="28575" y="1209675"/>
                </a:lnTo>
                <a:lnTo>
                  <a:pt x="28575" y="1228725"/>
                </a:lnTo>
                <a:lnTo>
                  <a:pt x="28575" y="1247775"/>
                </a:lnTo>
                <a:lnTo>
                  <a:pt x="28575" y="1257300"/>
                </a:lnTo>
                <a:lnTo>
                  <a:pt x="28575" y="1276350"/>
                </a:lnTo>
                <a:lnTo>
                  <a:pt x="28575" y="1285875"/>
                </a:lnTo>
                <a:lnTo>
                  <a:pt x="28575" y="1304925"/>
                </a:lnTo>
                <a:lnTo>
                  <a:pt x="28575" y="1314450"/>
                </a:lnTo>
                <a:lnTo>
                  <a:pt x="38100" y="1323975"/>
                </a:lnTo>
                <a:lnTo>
                  <a:pt x="38100" y="1333500"/>
                </a:lnTo>
                <a:lnTo>
                  <a:pt x="38100" y="1343025"/>
                </a:lnTo>
                <a:lnTo>
                  <a:pt x="38100" y="1343025"/>
                </a:lnTo>
                <a:lnTo>
                  <a:pt x="38100" y="1352550"/>
                </a:lnTo>
                <a:lnTo>
                  <a:pt x="38100" y="1352550"/>
                </a:lnTo>
                <a:lnTo>
                  <a:pt x="38100" y="1352550"/>
                </a:lnTo>
                <a:lnTo>
                  <a:pt x="47625" y="1352550"/>
                </a:lnTo>
                <a:lnTo>
                  <a:pt x="47625" y="1362075"/>
                </a:lnTo>
                <a:lnTo>
                  <a:pt x="47625" y="1362075"/>
                </a:lnTo>
                <a:lnTo>
                  <a:pt x="57150" y="1362075"/>
                </a:lnTo>
                <a:lnTo>
                  <a:pt x="57150" y="1362075"/>
                </a:lnTo>
                <a:lnTo>
                  <a:pt x="57150" y="1362075"/>
                </a:lnTo>
                <a:lnTo>
                  <a:pt x="66675" y="1362075"/>
                </a:lnTo>
                <a:lnTo>
                  <a:pt x="66675" y="1362075"/>
                </a:lnTo>
                <a:lnTo>
                  <a:pt x="66675" y="1362075"/>
                </a:lnTo>
                <a:lnTo>
                  <a:pt x="66675" y="1362075"/>
                </a:lnTo>
                <a:lnTo>
                  <a:pt x="76200" y="1362075"/>
                </a:lnTo>
                <a:lnTo>
                  <a:pt x="76200" y="1362075"/>
                </a:lnTo>
                <a:lnTo>
                  <a:pt x="85725" y="1362075"/>
                </a:lnTo>
                <a:lnTo>
                  <a:pt x="95250" y="1362075"/>
                </a:lnTo>
                <a:lnTo>
                  <a:pt x="104775" y="1362075"/>
                </a:lnTo>
                <a:lnTo>
                  <a:pt x="114300" y="1362075"/>
                </a:lnTo>
                <a:lnTo>
                  <a:pt x="114300" y="1362075"/>
                </a:lnTo>
                <a:lnTo>
                  <a:pt x="123825" y="1362075"/>
                </a:lnTo>
                <a:lnTo>
                  <a:pt x="133350" y="1362075"/>
                </a:lnTo>
                <a:lnTo>
                  <a:pt x="142875" y="1362075"/>
                </a:lnTo>
                <a:lnTo>
                  <a:pt x="142875" y="1362075"/>
                </a:lnTo>
                <a:lnTo>
                  <a:pt x="152400" y="1362075"/>
                </a:lnTo>
                <a:lnTo>
                  <a:pt x="161925" y="1362075"/>
                </a:lnTo>
                <a:lnTo>
                  <a:pt x="180975" y="1371600"/>
                </a:lnTo>
                <a:lnTo>
                  <a:pt x="190500" y="1371600"/>
                </a:lnTo>
                <a:lnTo>
                  <a:pt x="200025" y="1371600"/>
                </a:lnTo>
                <a:lnTo>
                  <a:pt x="209550" y="1371600"/>
                </a:lnTo>
                <a:lnTo>
                  <a:pt x="219075" y="1371600"/>
                </a:lnTo>
                <a:lnTo>
                  <a:pt x="228600" y="1371600"/>
                </a:lnTo>
                <a:lnTo>
                  <a:pt x="247650" y="1371600"/>
                </a:lnTo>
                <a:lnTo>
                  <a:pt x="257175" y="1371600"/>
                </a:lnTo>
                <a:lnTo>
                  <a:pt x="266700" y="1371600"/>
                </a:lnTo>
                <a:lnTo>
                  <a:pt x="285750" y="1381125"/>
                </a:lnTo>
                <a:lnTo>
                  <a:pt x="295275" y="1381125"/>
                </a:lnTo>
                <a:lnTo>
                  <a:pt x="314325" y="1381125"/>
                </a:lnTo>
                <a:lnTo>
                  <a:pt x="323850" y="1381125"/>
                </a:lnTo>
                <a:lnTo>
                  <a:pt x="342900" y="1381125"/>
                </a:lnTo>
                <a:lnTo>
                  <a:pt x="352425" y="1381125"/>
                </a:lnTo>
                <a:lnTo>
                  <a:pt x="361950" y="1381125"/>
                </a:lnTo>
                <a:lnTo>
                  <a:pt x="381000" y="1381125"/>
                </a:lnTo>
                <a:lnTo>
                  <a:pt x="400050" y="1381125"/>
                </a:lnTo>
                <a:lnTo>
                  <a:pt x="409575" y="1381125"/>
                </a:lnTo>
                <a:lnTo>
                  <a:pt x="428625" y="1381125"/>
                </a:lnTo>
                <a:lnTo>
                  <a:pt x="438150" y="1381125"/>
                </a:lnTo>
                <a:lnTo>
                  <a:pt x="457200" y="1381125"/>
                </a:lnTo>
                <a:lnTo>
                  <a:pt x="476250" y="1390650"/>
                </a:lnTo>
                <a:lnTo>
                  <a:pt x="495300" y="1390650"/>
                </a:lnTo>
                <a:lnTo>
                  <a:pt x="504825" y="1390650"/>
                </a:lnTo>
                <a:lnTo>
                  <a:pt x="523875" y="1390650"/>
                </a:lnTo>
                <a:lnTo>
                  <a:pt x="542925" y="1390650"/>
                </a:lnTo>
                <a:lnTo>
                  <a:pt x="552450" y="1390650"/>
                </a:lnTo>
                <a:lnTo>
                  <a:pt x="571500" y="1390650"/>
                </a:lnTo>
                <a:lnTo>
                  <a:pt x="590550" y="1390650"/>
                </a:lnTo>
                <a:lnTo>
                  <a:pt x="600075" y="1390650"/>
                </a:lnTo>
                <a:lnTo>
                  <a:pt x="619125" y="1390650"/>
                </a:lnTo>
                <a:lnTo>
                  <a:pt x="638175" y="1390650"/>
                </a:lnTo>
                <a:lnTo>
                  <a:pt x="647700" y="1390650"/>
                </a:lnTo>
                <a:lnTo>
                  <a:pt x="676275" y="1390650"/>
                </a:lnTo>
                <a:lnTo>
                  <a:pt x="685800" y="1400175"/>
                </a:lnTo>
                <a:lnTo>
                  <a:pt x="704850" y="1400175"/>
                </a:lnTo>
                <a:lnTo>
                  <a:pt x="723900" y="1400175"/>
                </a:lnTo>
                <a:lnTo>
                  <a:pt x="742950" y="1400175"/>
                </a:lnTo>
                <a:lnTo>
                  <a:pt x="762000" y="1400175"/>
                </a:lnTo>
                <a:lnTo>
                  <a:pt x="781050" y="1400175"/>
                </a:lnTo>
                <a:lnTo>
                  <a:pt x="790575" y="1400175"/>
                </a:lnTo>
                <a:lnTo>
                  <a:pt x="819150" y="1400175"/>
                </a:lnTo>
                <a:lnTo>
                  <a:pt x="828675" y="1400175"/>
                </a:lnTo>
                <a:lnTo>
                  <a:pt x="847725" y="1400175"/>
                </a:lnTo>
                <a:lnTo>
                  <a:pt x="876300" y="1400175"/>
                </a:lnTo>
                <a:lnTo>
                  <a:pt x="895350" y="1400175"/>
                </a:lnTo>
                <a:lnTo>
                  <a:pt x="914400" y="1400175"/>
                </a:lnTo>
                <a:lnTo>
                  <a:pt x="933450" y="1400175"/>
                </a:lnTo>
                <a:lnTo>
                  <a:pt x="952500" y="1400175"/>
                </a:lnTo>
                <a:lnTo>
                  <a:pt x="971550" y="1400175"/>
                </a:lnTo>
                <a:lnTo>
                  <a:pt x="990600" y="1400175"/>
                </a:lnTo>
                <a:lnTo>
                  <a:pt x="1009650" y="1400175"/>
                </a:lnTo>
                <a:lnTo>
                  <a:pt x="1028700" y="1400175"/>
                </a:lnTo>
                <a:lnTo>
                  <a:pt x="1047750" y="1400175"/>
                </a:lnTo>
                <a:lnTo>
                  <a:pt x="1066800" y="1400175"/>
                </a:lnTo>
                <a:lnTo>
                  <a:pt x="1095375" y="1400175"/>
                </a:lnTo>
                <a:lnTo>
                  <a:pt x="1114425" y="1400175"/>
                </a:lnTo>
                <a:lnTo>
                  <a:pt x="1133475" y="1400175"/>
                </a:lnTo>
                <a:lnTo>
                  <a:pt x="1152525" y="1400175"/>
                </a:lnTo>
                <a:lnTo>
                  <a:pt x="1171575" y="1400175"/>
                </a:lnTo>
                <a:lnTo>
                  <a:pt x="1190625" y="1400175"/>
                </a:lnTo>
                <a:lnTo>
                  <a:pt x="1209675" y="1400175"/>
                </a:lnTo>
                <a:lnTo>
                  <a:pt x="1228725" y="1400175"/>
                </a:lnTo>
                <a:lnTo>
                  <a:pt x="1247775" y="1400175"/>
                </a:lnTo>
                <a:lnTo>
                  <a:pt x="1266825" y="1400175"/>
                </a:lnTo>
                <a:lnTo>
                  <a:pt x="1285875" y="1400175"/>
                </a:lnTo>
                <a:lnTo>
                  <a:pt x="1304925" y="1400175"/>
                </a:lnTo>
                <a:lnTo>
                  <a:pt x="1333500" y="1400175"/>
                </a:lnTo>
                <a:lnTo>
                  <a:pt x="1352550" y="1400175"/>
                </a:lnTo>
                <a:lnTo>
                  <a:pt x="1371600" y="1400175"/>
                </a:lnTo>
                <a:lnTo>
                  <a:pt x="1390650" y="1400175"/>
                </a:lnTo>
                <a:lnTo>
                  <a:pt x="1409700" y="1400175"/>
                </a:lnTo>
                <a:lnTo>
                  <a:pt x="1428750" y="1400175"/>
                </a:lnTo>
                <a:lnTo>
                  <a:pt x="1447800" y="1400175"/>
                </a:lnTo>
                <a:lnTo>
                  <a:pt x="1466850" y="1390650"/>
                </a:lnTo>
                <a:lnTo>
                  <a:pt x="1485900" y="1390650"/>
                </a:lnTo>
                <a:lnTo>
                  <a:pt x="1495425" y="1390650"/>
                </a:lnTo>
                <a:lnTo>
                  <a:pt x="1524000" y="1390650"/>
                </a:lnTo>
                <a:lnTo>
                  <a:pt x="1543050" y="1390650"/>
                </a:lnTo>
                <a:lnTo>
                  <a:pt x="1552575" y="1390650"/>
                </a:lnTo>
                <a:lnTo>
                  <a:pt x="1571625" y="1390650"/>
                </a:lnTo>
                <a:lnTo>
                  <a:pt x="1590675" y="1390650"/>
                </a:lnTo>
                <a:lnTo>
                  <a:pt x="1609725" y="1390650"/>
                </a:lnTo>
                <a:lnTo>
                  <a:pt x="1619250" y="1390650"/>
                </a:lnTo>
                <a:lnTo>
                  <a:pt x="1638300" y="1400175"/>
                </a:lnTo>
                <a:lnTo>
                  <a:pt x="1647825" y="1400175"/>
                </a:lnTo>
                <a:lnTo>
                  <a:pt x="1657350" y="1400175"/>
                </a:lnTo>
                <a:lnTo>
                  <a:pt x="1666875" y="1400175"/>
                </a:lnTo>
                <a:lnTo>
                  <a:pt x="1685925" y="1409700"/>
                </a:lnTo>
                <a:lnTo>
                  <a:pt x="1685925" y="1409700"/>
                </a:lnTo>
                <a:lnTo>
                  <a:pt x="1695450" y="1419225"/>
                </a:lnTo>
                <a:lnTo>
                  <a:pt x="1704975" y="1419225"/>
                </a:lnTo>
                <a:lnTo>
                  <a:pt x="1704975" y="1419225"/>
                </a:lnTo>
                <a:lnTo>
                  <a:pt x="1704975" y="1419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419475" y="3352800"/>
            <a:ext cx="28576" cy="1514476"/>
          </a:xfrm>
          <a:custGeom>
            <a:avLst/>
            <a:gdLst/>
            <a:ahLst/>
            <a:cxnLst/>
            <a:rect l="0" t="0" r="0" b="0"/>
            <a:pathLst>
              <a:path w="28576" h="151447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47625"/>
                </a:lnTo>
                <a:lnTo>
                  <a:pt x="28575" y="57150"/>
                </a:lnTo>
                <a:lnTo>
                  <a:pt x="28575" y="66675"/>
                </a:lnTo>
                <a:lnTo>
                  <a:pt x="28575" y="76200"/>
                </a:lnTo>
                <a:lnTo>
                  <a:pt x="28575" y="85725"/>
                </a:lnTo>
                <a:lnTo>
                  <a:pt x="28575" y="95250"/>
                </a:lnTo>
                <a:lnTo>
                  <a:pt x="28575" y="104775"/>
                </a:lnTo>
                <a:lnTo>
                  <a:pt x="19050" y="114300"/>
                </a:lnTo>
                <a:lnTo>
                  <a:pt x="19050" y="133350"/>
                </a:lnTo>
                <a:lnTo>
                  <a:pt x="28575" y="142875"/>
                </a:lnTo>
                <a:lnTo>
                  <a:pt x="28575" y="152400"/>
                </a:lnTo>
                <a:lnTo>
                  <a:pt x="28575" y="171450"/>
                </a:lnTo>
                <a:lnTo>
                  <a:pt x="28575" y="180975"/>
                </a:lnTo>
                <a:lnTo>
                  <a:pt x="28575" y="200025"/>
                </a:lnTo>
                <a:lnTo>
                  <a:pt x="28575" y="209550"/>
                </a:lnTo>
                <a:lnTo>
                  <a:pt x="28575" y="228600"/>
                </a:lnTo>
                <a:lnTo>
                  <a:pt x="28575" y="238125"/>
                </a:lnTo>
                <a:lnTo>
                  <a:pt x="19050" y="257175"/>
                </a:lnTo>
                <a:lnTo>
                  <a:pt x="19050" y="276225"/>
                </a:lnTo>
                <a:lnTo>
                  <a:pt x="19050" y="295275"/>
                </a:lnTo>
                <a:lnTo>
                  <a:pt x="19050" y="304800"/>
                </a:lnTo>
                <a:lnTo>
                  <a:pt x="19050" y="323850"/>
                </a:lnTo>
                <a:lnTo>
                  <a:pt x="19050" y="342900"/>
                </a:lnTo>
                <a:lnTo>
                  <a:pt x="19050" y="361950"/>
                </a:lnTo>
                <a:lnTo>
                  <a:pt x="19050" y="381000"/>
                </a:lnTo>
                <a:lnTo>
                  <a:pt x="19050" y="390525"/>
                </a:lnTo>
                <a:lnTo>
                  <a:pt x="19050" y="409575"/>
                </a:lnTo>
                <a:lnTo>
                  <a:pt x="19050" y="428625"/>
                </a:lnTo>
                <a:lnTo>
                  <a:pt x="19050" y="447675"/>
                </a:lnTo>
                <a:lnTo>
                  <a:pt x="19050" y="466725"/>
                </a:lnTo>
                <a:lnTo>
                  <a:pt x="19050" y="485775"/>
                </a:lnTo>
                <a:lnTo>
                  <a:pt x="19050" y="504825"/>
                </a:lnTo>
                <a:lnTo>
                  <a:pt x="19050" y="523875"/>
                </a:lnTo>
                <a:lnTo>
                  <a:pt x="19050" y="542925"/>
                </a:lnTo>
                <a:lnTo>
                  <a:pt x="19050" y="561975"/>
                </a:lnTo>
                <a:lnTo>
                  <a:pt x="19050" y="571500"/>
                </a:lnTo>
                <a:lnTo>
                  <a:pt x="19050" y="600075"/>
                </a:lnTo>
                <a:lnTo>
                  <a:pt x="19050" y="609600"/>
                </a:lnTo>
                <a:lnTo>
                  <a:pt x="19050" y="628650"/>
                </a:lnTo>
                <a:lnTo>
                  <a:pt x="19050" y="647700"/>
                </a:lnTo>
                <a:lnTo>
                  <a:pt x="9525" y="666750"/>
                </a:lnTo>
                <a:lnTo>
                  <a:pt x="9525" y="695325"/>
                </a:lnTo>
                <a:lnTo>
                  <a:pt x="9525" y="704850"/>
                </a:lnTo>
                <a:lnTo>
                  <a:pt x="9525" y="723900"/>
                </a:lnTo>
                <a:lnTo>
                  <a:pt x="19050" y="742950"/>
                </a:lnTo>
                <a:lnTo>
                  <a:pt x="19050" y="762000"/>
                </a:lnTo>
                <a:lnTo>
                  <a:pt x="19050" y="781050"/>
                </a:lnTo>
                <a:lnTo>
                  <a:pt x="19050" y="800100"/>
                </a:lnTo>
                <a:lnTo>
                  <a:pt x="9525" y="819150"/>
                </a:lnTo>
                <a:lnTo>
                  <a:pt x="9525" y="838200"/>
                </a:lnTo>
                <a:lnTo>
                  <a:pt x="9525" y="847725"/>
                </a:lnTo>
                <a:lnTo>
                  <a:pt x="9525" y="866775"/>
                </a:lnTo>
                <a:lnTo>
                  <a:pt x="9525" y="885825"/>
                </a:lnTo>
                <a:lnTo>
                  <a:pt x="9525" y="904875"/>
                </a:lnTo>
                <a:lnTo>
                  <a:pt x="9525" y="923925"/>
                </a:lnTo>
                <a:lnTo>
                  <a:pt x="9525" y="942975"/>
                </a:lnTo>
                <a:lnTo>
                  <a:pt x="9525" y="962025"/>
                </a:lnTo>
                <a:lnTo>
                  <a:pt x="9525" y="981075"/>
                </a:lnTo>
                <a:lnTo>
                  <a:pt x="9525" y="1000125"/>
                </a:lnTo>
                <a:lnTo>
                  <a:pt x="9525" y="1009650"/>
                </a:lnTo>
                <a:lnTo>
                  <a:pt x="9525" y="1028700"/>
                </a:lnTo>
                <a:lnTo>
                  <a:pt x="9525" y="1038225"/>
                </a:lnTo>
                <a:lnTo>
                  <a:pt x="9525" y="1057275"/>
                </a:lnTo>
                <a:lnTo>
                  <a:pt x="9525" y="1076325"/>
                </a:lnTo>
                <a:lnTo>
                  <a:pt x="9525" y="1095375"/>
                </a:lnTo>
                <a:lnTo>
                  <a:pt x="9525" y="1114425"/>
                </a:lnTo>
                <a:lnTo>
                  <a:pt x="9525" y="1133475"/>
                </a:lnTo>
                <a:lnTo>
                  <a:pt x="9525" y="1143000"/>
                </a:lnTo>
                <a:lnTo>
                  <a:pt x="9525" y="1162050"/>
                </a:lnTo>
                <a:lnTo>
                  <a:pt x="9525" y="1181100"/>
                </a:lnTo>
                <a:lnTo>
                  <a:pt x="9525" y="1190625"/>
                </a:lnTo>
                <a:lnTo>
                  <a:pt x="9525" y="1209675"/>
                </a:lnTo>
                <a:lnTo>
                  <a:pt x="9525" y="1228725"/>
                </a:lnTo>
                <a:lnTo>
                  <a:pt x="9525" y="1238250"/>
                </a:lnTo>
                <a:lnTo>
                  <a:pt x="9525" y="1257300"/>
                </a:lnTo>
                <a:lnTo>
                  <a:pt x="9525" y="1266825"/>
                </a:lnTo>
                <a:lnTo>
                  <a:pt x="9525" y="1285875"/>
                </a:lnTo>
                <a:lnTo>
                  <a:pt x="9525" y="1304925"/>
                </a:lnTo>
                <a:lnTo>
                  <a:pt x="9525" y="1314450"/>
                </a:lnTo>
                <a:lnTo>
                  <a:pt x="9525" y="1333500"/>
                </a:lnTo>
                <a:lnTo>
                  <a:pt x="9525" y="1343025"/>
                </a:lnTo>
                <a:lnTo>
                  <a:pt x="9525" y="1362075"/>
                </a:lnTo>
                <a:lnTo>
                  <a:pt x="9525" y="1371600"/>
                </a:lnTo>
                <a:lnTo>
                  <a:pt x="9525" y="1390650"/>
                </a:lnTo>
                <a:lnTo>
                  <a:pt x="9525" y="1409700"/>
                </a:lnTo>
                <a:lnTo>
                  <a:pt x="9525" y="1419225"/>
                </a:lnTo>
                <a:lnTo>
                  <a:pt x="9525" y="1428750"/>
                </a:lnTo>
                <a:lnTo>
                  <a:pt x="9525" y="1447800"/>
                </a:lnTo>
                <a:lnTo>
                  <a:pt x="9525" y="1457325"/>
                </a:lnTo>
                <a:lnTo>
                  <a:pt x="9525" y="1466850"/>
                </a:lnTo>
                <a:lnTo>
                  <a:pt x="0" y="1476375"/>
                </a:lnTo>
                <a:lnTo>
                  <a:pt x="0" y="1485900"/>
                </a:lnTo>
                <a:lnTo>
                  <a:pt x="0" y="1495425"/>
                </a:lnTo>
                <a:lnTo>
                  <a:pt x="0" y="1504950"/>
                </a:lnTo>
                <a:lnTo>
                  <a:pt x="0" y="1504950"/>
                </a:lnTo>
                <a:lnTo>
                  <a:pt x="0" y="1514475"/>
                </a:lnTo>
                <a:lnTo>
                  <a:pt x="0" y="1514475"/>
                </a:lnTo>
                <a:lnTo>
                  <a:pt x="0" y="1514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733550" y="3562350"/>
            <a:ext cx="1714501" cy="47626"/>
          </a:xfrm>
          <a:custGeom>
            <a:avLst/>
            <a:gdLst/>
            <a:ahLst/>
            <a:cxnLst/>
            <a:rect l="0" t="0" r="0" b="0"/>
            <a:pathLst>
              <a:path w="1714501" h="47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19050"/>
                </a:lnTo>
                <a:lnTo>
                  <a:pt x="209550" y="9525"/>
                </a:lnTo>
                <a:lnTo>
                  <a:pt x="219075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76225" y="9525"/>
                </a:lnTo>
                <a:lnTo>
                  <a:pt x="285750" y="9525"/>
                </a:lnTo>
                <a:lnTo>
                  <a:pt x="304800" y="9525"/>
                </a:lnTo>
                <a:lnTo>
                  <a:pt x="323850" y="9525"/>
                </a:lnTo>
                <a:lnTo>
                  <a:pt x="342900" y="19050"/>
                </a:lnTo>
                <a:lnTo>
                  <a:pt x="361950" y="19050"/>
                </a:lnTo>
                <a:lnTo>
                  <a:pt x="371475" y="19050"/>
                </a:lnTo>
                <a:lnTo>
                  <a:pt x="390525" y="19050"/>
                </a:lnTo>
                <a:lnTo>
                  <a:pt x="409575" y="19050"/>
                </a:lnTo>
                <a:lnTo>
                  <a:pt x="428625" y="19050"/>
                </a:lnTo>
                <a:lnTo>
                  <a:pt x="447675" y="19050"/>
                </a:lnTo>
                <a:lnTo>
                  <a:pt x="466725" y="19050"/>
                </a:lnTo>
                <a:lnTo>
                  <a:pt x="485775" y="19050"/>
                </a:lnTo>
                <a:lnTo>
                  <a:pt x="504825" y="19050"/>
                </a:lnTo>
                <a:lnTo>
                  <a:pt x="523875" y="19050"/>
                </a:lnTo>
                <a:lnTo>
                  <a:pt x="542925" y="19050"/>
                </a:lnTo>
                <a:lnTo>
                  <a:pt x="561975" y="19050"/>
                </a:lnTo>
                <a:lnTo>
                  <a:pt x="581025" y="19050"/>
                </a:lnTo>
                <a:lnTo>
                  <a:pt x="600075" y="19050"/>
                </a:lnTo>
                <a:lnTo>
                  <a:pt x="619125" y="19050"/>
                </a:lnTo>
                <a:lnTo>
                  <a:pt x="638175" y="19050"/>
                </a:lnTo>
                <a:lnTo>
                  <a:pt x="657225" y="19050"/>
                </a:lnTo>
                <a:lnTo>
                  <a:pt x="676275" y="19050"/>
                </a:lnTo>
                <a:lnTo>
                  <a:pt x="695325" y="19050"/>
                </a:lnTo>
                <a:lnTo>
                  <a:pt x="714375" y="19050"/>
                </a:lnTo>
                <a:lnTo>
                  <a:pt x="742950" y="19050"/>
                </a:lnTo>
                <a:lnTo>
                  <a:pt x="762000" y="19050"/>
                </a:lnTo>
                <a:lnTo>
                  <a:pt x="781050" y="19050"/>
                </a:lnTo>
                <a:lnTo>
                  <a:pt x="800100" y="28575"/>
                </a:lnTo>
                <a:lnTo>
                  <a:pt x="819150" y="28575"/>
                </a:lnTo>
                <a:lnTo>
                  <a:pt x="838200" y="28575"/>
                </a:lnTo>
                <a:lnTo>
                  <a:pt x="857250" y="28575"/>
                </a:lnTo>
                <a:lnTo>
                  <a:pt x="876300" y="28575"/>
                </a:lnTo>
                <a:lnTo>
                  <a:pt x="904875" y="28575"/>
                </a:lnTo>
                <a:lnTo>
                  <a:pt x="923925" y="28575"/>
                </a:lnTo>
                <a:lnTo>
                  <a:pt x="933450" y="28575"/>
                </a:lnTo>
                <a:lnTo>
                  <a:pt x="962025" y="28575"/>
                </a:lnTo>
                <a:lnTo>
                  <a:pt x="981075" y="28575"/>
                </a:lnTo>
                <a:lnTo>
                  <a:pt x="990600" y="28575"/>
                </a:lnTo>
                <a:lnTo>
                  <a:pt x="1009650" y="28575"/>
                </a:lnTo>
                <a:lnTo>
                  <a:pt x="1028700" y="28575"/>
                </a:lnTo>
                <a:lnTo>
                  <a:pt x="1057275" y="28575"/>
                </a:lnTo>
                <a:lnTo>
                  <a:pt x="1076325" y="38100"/>
                </a:lnTo>
                <a:lnTo>
                  <a:pt x="1095375" y="38100"/>
                </a:lnTo>
                <a:lnTo>
                  <a:pt x="1114425" y="38100"/>
                </a:lnTo>
                <a:lnTo>
                  <a:pt x="1123950" y="38100"/>
                </a:lnTo>
                <a:lnTo>
                  <a:pt x="1143000" y="38100"/>
                </a:lnTo>
                <a:lnTo>
                  <a:pt x="1162050" y="38100"/>
                </a:lnTo>
                <a:lnTo>
                  <a:pt x="1181100" y="38100"/>
                </a:lnTo>
                <a:lnTo>
                  <a:pt x="1200150" y="38100"/>
                </a:lnTo>
                <a:lnTo>
                  <a:pt x="1209675" y="38100"/>
                </a:lnTo>
                <a:lnTo>
                  <a:pt x="1228725" y="38100"/>
                </a:lnTo>
                <a:lnTo>
                  <a:pt x="1247775" y="38100"/>
                </a:lnTo>
                <a:lnTo>
                  <a:pt x="1266825" y="38100"/>
                </a:lnTo>
                <a:lnTo>
                  <a:pt x="1276350" y="38100"/>
                </a:lnTo>
                <a:lnTo>
                  <a:pt x="1295400" y="38100"/>
                </a:lnTo>
                <a:lnTo>
                  <a:pt x="1314450" y="38100"/>
                </a:lnTo>
                <a:lnTo>
                  <a:pt x="1323975" y="38100"/>
                </a:lnTo>
                <a:lnTo>
                  <a:pt x="1343025" y="47625"/>
                </a:lnTo>
                <a:lnTo>
                  <a:pt x="1362075" y="47625"/>
                </a:lnTo>
                <a:lnTo>
                  <a:pt x="1371600" y="47625"/>
                </a:lnTo>
                <a:lnTo>
                  <a:pt x="1390650" y="47625"/>
                </a:lnTo>
                <a:lnTo>
                  <a:pt x="1400175" y="47625"/>
                </a:lnTo>
                <a:lnTo>
                  <a:pt x="1409700" y="47625"/>
                </a:lnTo>
                <a:lnTo>
                  <a:pt x="1428750" y="47625"/>
                </a:lnTo>
                <a:lnTo>
                  <a:pt x="1447800" y="47625"/>
                </a:lnTo>
                <a:lnTo>
                  <a:pt x="1457325" y="47625"/>
                </a:lnTo>
                <a:lnTo>
                  <a:pt x="1476375" y="47625"/>
                </a:lnTo>
                <a:lnTo>
                  <a:pt x="1485900" y="47625"/>
                </a:lnTo>
                <a:lnTo>
                  <a:pt x="1504950" y="38100"/>
                </a:lnTo>
                <a:lnTo>
                  <a:pt x="1514475" y="38100"/>
                </a:lnTo>
                <a:lnTo>
                  <a:pt x="1524000" y="38100"/>
                </a:lnTo>
                <a:lnTo>
                  <a:pt x="1543050" y="38100"/>
                </a:lnTo>
                <a:lnTo>
                  <a:pt x="1552575" y="38100"/>
                </a:lnTo>
                <a:lnTo>
                  <a:pt x="1562100" y="38100"/>
                </a:lnTo>
                <a:lnTo>
                  <a:pt x="1571625" y="38100"/>
                </a:lnTo>
                <a:lnTo>
                  <a:pt x="1590675" y="38100"/>
                </a:lnTo>
                <a:lnTo>
                  <a:pt x="1600200" y="38100"/>
                </a:lnTo>
                <a:lnTo>
                  <a:pt x="1600200" y="38100"/>
                </a:lnTo>
                <a:lnTo>
                  <a:pt x="1609725" y="38100"/>
                </a:lnTo>
                <a:lnTo>
                  <a:pt x="1619250" y="38100"/>
                </a:lnTo>
                <a:lnTo>
                  <a:pt x="1628775" y="38100"/>
                </a:lnTo>
                <a:lnTo>
                  <a:pt x="1638300" y="38100"/>
                </a:lnTo>
                <a:lnTo>
                  <a:pt x="1647825" y="38100"/>
                </a:lnTo>
                <a:lnTo>
                  <a:pt x="1657350" y="38100"/>
                </a:lnTo>
                <a:lnTo>
                  <a:pt x="1657350" y="38100"/>
                </a:lnTo>
                <a:lnTo>
                  <a:pt x="1666875" y="38100"/>
                </a:lnTo>
                <a:lnTo>
                  <a:pt x="1666875" y="38100"/>
                </a:lnTo>
                <a:lnTo>
                  <a:pt x="1676400" y="38100"/>
                </a:lnTo>
                <a:lnTo>
                  <a:pt x="1676400" y="38100"/>
                </a:lnTo>
                <a:lnTo>
                  <a:pt x="1685925" y="38100"/>
                </a:lnTo>
                <a:lnTo>
                  <a:pt x="1685925" y="47625"/>
                </a:lnTo>
                <a:lnTo>
                  <a:pt x="1685925" y="47625"/>
                </a:lnTo>
                <a:lnTo>
                  <a:pt x="1695450" y="47625"/>
                </a:lnTo>
                <a:lnTo>
                  <a:pt x="1695450" y="47625"/>
                </a:lnTo>
                <a:lnTo>
                  <a:pt x="1695450" y="47625"/>
                </a:lnTo>
                <a:lnTo>
                  <a:pt x="1704975" y="47625"/>
                </a:lnTo>
                <a:lnTo>
                  <a:pt x="1704975" y="47625"/>
                </a:lnTo>
                <a:lnTo>
                  <a:pt x="1704975" y="47625"/>
                </a:lnTo>
                <a:lnTo>
                  <a:pt x="1714500" y="47625"/>
                </a:lnTo>
                <a:lnTo>
                  <a:pt x="1714500" y="47625"/>
                </a:lnTo>
                <a:lnTo>
                  <a:pt x="171450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1733550" y="3867150"/>
            <a:ext cx="1666876" cy="28576"/>
          </a:xfrm>
          <a:custGeom>
            <a:avLst/>
            <a:gdLst/>
            <a:ahLst/>
            <a:cxnLst/>
            <a:rect l="0" t="0" r="0" b="0"/>
            <a:pathLst>
              <a:path w="166687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19075" y="9525"/>
                </a:lnTo>
                <a:lnTo>
                  <a:pt x="228600" y="19050"/>
                </a:lnTo>
                <a:lnTo>
                  <a:pt x="238125" y="19050"/>
                </a:lnTo>
                <a:lnTo>
                  <a:pt x="257175" y="19050"/>
                </a:lnTo>
                <a:lnTo>
                  <a:pt x="266700" y="19050"/>
                </a:lnTo>
                <a:lnTo>
                  <a:pt x="276225" y="19050"/>
                </a:lnTo>
                <a:lnTo>
                  <a:pt x="295275" y="19050"/>
                </a:lnTo>
                <a:lnTo>
                  <a:pt x="314325" y="19050"/>
                </a:lnTo>
                <a:lnTo>
                  <a:pt x="323850" y="19050"/>
                </a:lnTo>
                <a:lnTo>
                  <a:pt x="342900" y="19050"/>
                </a:lnTo>
                <a:lnTo>
                  <a:pt x="352425" y="19050"/>
                </a:lnTo>
                <a:lnTo>
                  <a:pt x="371475" y="19050"/>
                </a:lnTo>
                <a:lnTo>
                  <a:pt x="390525" y="19050"/>
                </a:lnTo>
                <a:lnTo>
                  <a:pt x="400050" y="28575"/>
                </a:lnTo>
                <a:lnTo>
                  <a:pt x="419100" y="28575"/>
                </a:lnTo>
                <a:lnTo>
                  <a:pt x="438150" y="28575"/>
                </a:lnTo>
                <a:lnTo>
                  <a:pt x="457200" y="28575"/>
                </a:lnTo>
                <a:lnTo>
                  <a:pt x="466725" y="28575"/>
                </a:lnTo>
                <a:lnTo>
                  <a:pt x="485775" y="28575"/>
                </a:lnTo>
                <a:lnTo>
                  <a:pt x="504825" y="28575"/>
                </a:lnTo>
                <a:lnTo>
                  <a:pt x="523875" y="28575"/>
                </a:lnTo>
                <a:lnTo>
                  <a:pt x="533400" y="28575"/>
                </a:lnTo>
                <a:lnTo>
                  <a:pt x="552450" y="28575"/>
                </a:lnTo>
                <a:lnTo>
                  <a:pt x="571500" y="28575"/>
                </a:lnTo>
                <a:lnTo>
                  <a:pt x="590550" y="28575"/>
                </a:lnTo>
                <a:lnTo>
                  <a:pt x="609600" y="28575"/>
                </a:lnTo>
                <a:lnTo>
                  <a:pt x="619125" y="19050"/>
                </a:lnTo>
                <a:lnTo>
                  <a:pt x="638175" y="19050"/>
                </a:lnTo>
                <a:lnTo>
                  <a:pt x="657225" y="19050"/>
                </a:lnTo>
                <a:lnTo>
                  <a:pt x="676275" y="19050"/>
                </a:lnTo>
                <a:lnTo>
                  <a:pt x="695325" y="19050"/>
                </a:lnTo>
                <a:lnTo>
                  <a:pt x="714375" y="19050"/>
                </a:lnTo>
                <a:lnTo>
                  <a:pt x="733425" y="19050"/>
                </a:lnTo>
                <a:lnTo>
                  <a:pt x="752475" y="19050"/>
                </a:lnTo>
                <a:lnTo>
                  <a:pt x="771525" y="19050"/>
                </a:lnTo>
                <a:lnTo>
                  <a:pt x="790575" y="19050"/>
                </a:lnTo>
                <a:lnTo>
                  <a:pt x="809625" y="9525"/>
                </a:lnTo>
                <a:lnTo>
                  <a:pt x="828675" y="9525"/>
                </a:lnTo>
                <a:lnTo>
                  <a:pt x="838200" y="9525"/>
                </a:lnTo>
                <a:lnTo>
                  <a:pt x="866775" y="9525"/>
                </a:lnTo>
                <a:lnTo>
                  <a:pt x="885825" y="9525"/>
                </a:lnTo>
                <a:lnTo>
                  <a:pt x="895350" y="9525"/>
                </a:lnTo>
                <a:lnTo>
                  <a:pt x="914400" y="9525"/>
                </a:lnTo>
                <a:lnTo>
                  <a:pt x="933450" y="9525"/>
                </a:lnTo>
                <a:lnTo>
                  <a:pt x="952500" y="9525"/>
                </a:lnTo>
                <a:lnTo>
                  <a:pt x="971550" y="9525"/>
                </a:lnTo>
                <a:lnTo>
                  <a:pt x="981075" y="0"/>
                </a:lnTo>
                <a:lnTo>
                  <a:pt x="1000125" y="0"/>
                </a:lnTo>
                <a:lnTo>
                  <a:pt x="1019175" y="0"/>
                </a:lnTo>
                <a:lnTo>
                  <a:pt x="1028700" y="9525"/>
                </a:lnTo>
                <a:lnTo>
                  <a:pt x="1047750" y="9525"/>
                </a:lnTo>
                <a:lnTo>
                  <a:pt x="1066800" y="9525"/>
                </a:lnTo>
                <a:lnTo>
                  <a:pt x="1085850" y="9525"/>
                </a:lnTo>
                <a:lnTo>
                  <a:pt x="1104900" y="9525"/>
                </a:lnTo>
                <a:lnTo>
                  <a:pt x="1114425" y="9525"/>
                </a:lnTo>
                <a:lnTo>
                  <a:pt x="1133475" y="9525"/>
                </a:lnTo>
                <a:lnTo>
                  <a:pt x="1152525" y="9525"/>
                </a:lnTo>
                <a:lnTo>
                  <a:pt x="1162050" y="9525"/>
                </a:lnTo>
                <a:lnTo>
                  <a:pt x="1181100" y="9525"/>
                </a:lnTo>
                <a:lnTo>
                  <a:pt x="1190625" y="9525"/>
                </a:lnTo>
                <a:lnTo>
                  <a:pt x="1209675" y="9525"/>
                </a:lnTo>
                <a:lnTo>
                  <a:pt x="1228725" y="9525"/>
                </a:lnTo>
                <a:lnTo>
                  <a:pt x="1238250" y="9525"/>
                </a:lnTo>
                <a:lnTo>
                  <a:pt x="1257300" y="9525"/>
                </a:lnTo>
                <a:lnTo>
                  <a:pt x="1266825" y="9525"/>
                </a:lnTo>
                <a:lnTo>
                  <a:pt x="1285875" y="9525"/>
                </a:lnTo>
                <a:lnTo>
                  <a:pt x="1295400" y="9525"/>
                </a:lnTo>
                <a:lnTo>
                  <a:pt x="1314450" y="9525"/>
                </a:lnTo>
                <a:lnTo>
                  <a:pt x="1323975" y="9525"/>
                </a:lnTo>
                <a:lnTo>
                  <a:pt x="1343025" y="9525"/>
                </a:lnTo>
                <a:lnTo>
                  <a:pt x="1352550" y="9525"/>
                </a:lnTo>
                <a:lnTo>
                  <a:pt x="1362075" y="19050"/>
                </a:lnTo>
                <a:lnTo>
                  <a:pt x="1381125" y="19050"/>
                </a:lnTo>
                <a:lnTo>
                  <a:pt x="1390650" y="19050"/>
                </a:lnTo>
                <a:lnTo>
                  <a:pt x="1400175" y="19050"/>
                </a:lnTo>
                <a:lnTo>
                  <a:pt x="1419225" y="19050"/>
                </a:lnTo>
                <a:lnTo>
                  <a:pt x="1428750" y="19050"/>
                </a:lnTo>
                <a:lnTo>
                  <a:pt x="1438275" y="19050"/>
                </a:lnTo>
                <a:lnTo>
                  <a:pt x="1447800" y="19050"/>
                </a:lnTo>
                <a:lnTo>
                  <a:pt x="1457325" y="19050"/>
                </a:lnTo>
                <a:lnTo>
                  <a:pt x="1476375" y="19050"/>
                </a:lnTo>
                <a:lnTo>
                  <a:pt x="1485900" y="19050"/>
                </a:lnTo>
                <a:lnTo>
                  <a:pt x="1504950" y="19050"/>
                </a:lnTo>
                <a:lnTo>
                  <a:pt x="1504950" y="19050"/>
                </a:lnTo>
                <a:lnTo>
                  <a:pt x="1524000" y="19050"/>
                </a:lnTo>
                <a:lnTo>
                  <a:pt x="1533525" y="19050"/>
                </a:lnTo>
                <a:lnTo>
                  <a:pt x="1543050" y="19050"/>
                </a:lnTo>
                <a:lnTo>
                  <a:pt x="1552575" y="19050"/>
                </a:lnTo>
                <a:lnTo>
                  <a:pt x="1562100" y="19050"/>
                </a:lnTo>
                <a:lnTo>
                  <a:pt x="1571625" y="19050"/>
                </a:lnTo>
                <a:lnTo>
                  <a:pt x="1581150" y="19050"/>
                </a:lnTo>
                <a:lnTo>
                  <a:pt x="1590675" y="19050"/>
                </a:lnTo>
                <a:lnTo>
                  <a:pt x="1600200" y="19050"/>
                </a:lnTo>
                <a:lnTo>
                  <a:pt x="1609725" y="19050"/>
                </a:lnTo>
                <a:lnTo>
                  <a:pt x="1619250" y="19050"/>
                </a:lnTo>
                <a:lnTo>
                  <a:pt x="1628775" y="19050"/>
                </a:lnTo>
                <a:lnTo>
                  <a:pt x="1628775" y="19050"/>
                </a:lnTo>
                <a:lnTo>
                  <a:pt x="1638300" y="19050"/>
                </a:lnTo>
                <a:lnTo>
                  <a:pt x="1647825" y="19050"/>
                </a:lnTo>
                <a:lnTo>
                  <a:pt x="1647825" y="19050"/>
                </a:lnTo>
                <a:lnTo>
                  <a:pt x="1657350" y="19050"/>
                </a:lnTo>
                <a:lnTo>
                  <a:pt x="1657350" y="19050"/>
                </a:lnTo>
                <a:lnTo>
                  <a:pt x="1657350" y="19050"/>
                </a:lnTo>
                <a:lnTo>
                  <a:pt x="1666875" y="19050"/>
                </a:lnTo>
                <a:lnTo>
                  <a:pt x="1666875" y="19050"/>
                </a:lnTo>
                <a:lnTo>
                  <a:pt x="16668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876425" y="3581400"/>
            <a:ext cx="133351" cy="200026"/>
          </a:xfrm>
          <a:custGeom>
            <a:avLst/>
            <a:gdLst/>
            <a:ahLst/>
            <a:cxnLst/>
            <a:rect l="0" t="0" r="0" b="0"/>
            <a:pathLst>
              <a:path w="133351" h="200026">
                <a:moveTo>
                  <a:pt x="133350" y="0"/>
                </a:move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04775" y="38100"/>
                </a:lnTo>
                <a:lnTo>
                  <a:pt x="95250" y="57150"/>
                </a:lnTo>
                <a:lnTo>
                  <a:pt x="85725" y="76200"/>
                </a:lnTo>
                <a:lnTo>
                  <a:pt x="76200" y="95250"/>
                </a:lnTo>
                <a:lnTo>
                  <a:pt x="66675" y="114300"/>
                </a:lnTo>
                <a:lnTo>
                  <a:pt x="47625" y="133350"/>
                </a:lnTo>
                <a:lnTo>
                  <a:pt x="38100" y="152400"/>
                </a:lnTo>
                <a:lnTo>
                  <a:pt x="28575" y="161925"/>
                </a:lnTo>
                <a:lnTo>
                  <a:pt x="19050" y="180975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2076450" y="3581400"/>
            <a:ext cx="152401" cy="209551"/>
          </a:xfrm>
          <a:custGeom>
            <a:avLst/>
            <a:gdLst/>
            <a:ahLst/>
            <a:cxnLst/>
            <a:rect l="0" t="0" r="0" b="0"/>
            <a:pathLst>
              <a:path w="152401" h="209551">
                <a:moveTo>
                  <a:pt x="152400" y="0"/>
                </a:moveTo>
                <a:lnTo>
                  <a:pt x="152400" y="9525"/>
                </a:lnTo>
                <a:lnTo>
                  <a:pt x="142875" y="9525"/>
                </a:lnTo>
                <a:lnTo>
                  <a:pt x="142875" y="19050"/>
                </a:lnTo>
                <a:lnTo>
                  <a:pt x="133350" y="28575"/>
                </a:lnTo>
                <a:lnTo>
                  <a:pt x="114300" y="47625"/>
                </a:lnTo>
                <a:lnTo>
                  <a:pt x="114300" y="66675"/>
                </a:lnTo>
                <a:lnTo>
                  <a:pt x="95250" y="85725"/>
                </a:lnTo>
                <a:lnTo>
                  <a:pt x="85725" y="95250"/>
                </a:lnTo>
                <a:lnTo>
                  <a:pt x="66675" y="114300"/>
                </a:lnTo>
                <a:lnTo>
                  <a:pt x="57150" y="133350"/>
                </a:lnTo>
                <a:lnTo>
                  <a:pt x="38100" y="152400"/>
                </a:lnTo>
                <a:lnTo>
                  <a:pt x="28575" y="171450"/>
                </a:lnTo>
                <a:lnTo>
                  <a:pt x="19050" y="180975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266950" y="3590925"/>
            <a:ext cx="152401" cy="209551"/>
          </a:xfrm>
          <a:custGeom>
            <a:avLst/>
            <a:gdLst/>
            <a:ahLst/>
            <a:cxnLst/>
            <a:rect l="0" t="0" r="0" b="0"/>
            <a:pathLst>
              <a:path w="152401" h="209551">
                <a:moveTo>
                  <a:pt x="152400" y="0"/>
                </a:moveTo>
                <a:lnTo>
                  <a:pt x="152400" y="0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19050"/>
                </a:lnTo>
                <a:lnTo>
                  <a:pt x="133350" y="28575"/>
                </a:lnTo>
                <a:lnTo>
                  <a:pt x="123825" y="47625"/>
                </a:lnTo>
                <a:lnTo>
                  <a:pt x="114300" y="57150"/>
                </a:lnTo>
                <a:lnTo>
                  <a:pt x="104775" y="76200"/>
                </a:lnTo>
                <a:lnTo>
                  <a:pt x="85725" y="95250"/>
                </a:lnTo>
                <a:lnTo>
                  <a:pt x="66675" y="123825"/>
                </a:lnTo>
                <a:lnTo>
                  <a:pt x="57150" y="142875"/>
                </a:lnTo>
                <a:lnTo>
                  <a:pt x="38100" y="161925"/>
                </a:lnTo>
                <a:lnTo>
                  <a:pt x="19050" y="171450"/>
                </a:lnTo>
                <a:lnTo>
                  <a:pt x="19050" y="190500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2447925" y="3600450"/>
            <a:ext cx="171451" cy="228601"/>
          </a:xfrm>
          <a:custGeom>
            <a:avLst/>
            <a:gdLst/>
            <a:ahLst/>
            <a:cxnLst/>
            <a:rect l="0" t="0" r="0" b="0"/>
            <a:pathLst>
              <a:path w="171451" h="228601">
                <a:moveTo>
                  <a:pt x="171450" y="0"/>
                </a:move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61925" y="9525"/>
                </a:lnTo>
                <a:lnTo>
                  <a:pt x="161925" y="19050"/>
                </a:lnTo>
                <a:lnTo>
                  <a:pt x="152400" y="38100"/>
                </a:lnTo>
                <a:lnTo>
                  <a:pt x="133350" y="57150"/>
                </a:lnTo>
                <a:lnTo>
                  <a:pt x="123825" y="76200"/>
                </a:lnTo>
                <a:lnTo>
                  <a:pt x="104775" y="95250"/>
                </a:lnTo>
                <a:lnTo>
                  <a:pt x="85725" y="114300"/>
                </a:lnTo>
                <a:lnTo>
                  <a:pt x="66675" y="142875"/>
                </a:lnTo>
                <a:lnTo>
                  <a:pt x="47625" y="161925"/>
                </a:lnTo>
                <a:lnTo>
                  <a:pt x="28575" y="180975"/>
                </a:lnTo>
                <a:lnTo>
                  <a:pt x="19050" y="200025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2647950" y="3600450"/>
            <a:ext cx="142876" cy="219076"/>
          </a:xfrm>
          <a:custGeom>
            <a:avLst/>
            <a:gdLst/>
            <a:ahLst/>
            <a:cxnLst/>
            <a:rect l="0" t="0" r="0" b="0"/>
            <a:pathLst>
              <a:path w="142876" h="219076">
                <a:moveTo>
                  <a:pt x="142875" y="0"/>
                </a:moveTo>
                <a:lnTo>
                  <a:pt x="142875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33350" y="19050"/>
                </a:lnTo>
                <a:lnTo>
                  <a:pt x="133350" y="28575"/>
                </a:lnTo>
                <a:lnTo>
                  <a:pt x="123825" y="38100"/>
                </a:lnTo>
                <a:lnTo>
                  <a:pt x="114300" y="57150"/>
                </a:lnTo>
                <a:lnTo>
                  <a:pt x="104775" y="76200"/>
                </a:lnTo>
                <a:lnTo>
                  <a:pt x="85725" y="95250"/>
                </a:lnTo>
                <a:lnTo>
                  <a:pt x="76200" y="114300"/>
                </a:lnTo>
                <a:lnTo>
                  <a:pt x="57150" y="133350"/>
                </a:lnTo>
                <a:lnTo>
                  <a:pt x="38100" y="152400"/>
                </a:lnTo>
                <a:lnTo>
                  <a:pt x="28575" y="171450"/>
                </a:lnTo>
                <a:lnTo>
                  <a:pt x="19050" y="180975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2857500" y="3600450"/>
            <a:ext cx="152401" cy="219076"/>
          </a:xfrm>
          <a:custGeom>
            <a:avLst/>
            <a:gdLst/>
            <a:ahLst/>
            <a:cxnLst/>
            <a:rect l="0" t="0" r="0" b="0"/>
            <a:pathLst>
              <a:path w="152401" h="219076">
                <a:moveTo>
                  <a:pt x="152400" y="0"/>
                </a:moveTo>
                <a:lnTo>
                  <a:pt x="152400" y="9525"/>
                </a:lnTo>
                <a:lnTo>
                  <a:pt x="152400" y="9525"/>
                </a:lnTo>
                <a:lnTo>
                  <a:pt x="152400" y="19050"/>
                </a:lnTo>
                <a:lnTo>
                  <a:pt x="142875" y="28575"/>
                </a:lnTo>
                <a:lnTo>
                  <a:pt x="133350" y="47625"/>
                </a:lnTo>
                <a:lnTo>
                  <a:pt x="123825" y="66675"/>
                </a:lnTo>
                <a:lnTo>
                  <a:pt x="104775" y="76200"/>
                </a:lnTo>
                <a:lnTo>
                  <a:pt x="95250" y="95250"/>
                </a:lnTo>
                <a:lnTo>
                  <a:pt x="76200" y="123825"/>
                </a:lnTo>
                <a:lnTo>
                  <a:pt x="47625" y="142875"/>
                </a:lnTo>
                <a:lnTo>
                  <a:pt x="38100" y="161925"/>
                </a:lnTo>
                <a:lnTo>
                  <a:pt x="19050" y="180975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3038475" y="3590925"/>
            <a:ext cx="180976" cy="209551"/>
          </a:xfrm>
          <a:custGeom>
            <a:avLst/>
            <a:gdLst/>
            <a:ahLst/>
            <a:cxnLst/>
            <a:rect l="0" t="0" r="0" b="0"/>
            <a:pathLst>
              <a:path w="180976" h="209551">
                <a:moveTo>
                  <a:pt x="180975" y="0"/>
                </a:move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71450" y="9525"/>
                </a:lnTo>
                <a:lnTo>
                  <a:pt x="161925" y="19050"/>
                </a:lnTo>
                <a:lnTo>
                  <a:pt x="152400" y="38100"/>
                </a:lnTo>
                <a:lnTo>
                  <a:pt x="133350" y="57150"/>
                </a:lnTo>
                <a:lnTo>
                  <a:pt x="114300" y="76200"/>
                </a:lnTo>
                <a:lnTo>
                  <a:pt x="104775" y="95250"/>
                </a:lnTo>
                <a:lnTo>
                  <a:pt x="76200" y="123825"/>
                </a:lnTo>
                <a:lnTo>
                  <a:pt x="57150" y="142875"/>
                </a:lnTo>
                <a:lnTo>
                  <a:pt x="38100" y="161925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171825" y="3609975"/>
            <a:ext cx="180976" cy="209551"/>
          </a:xfrm>
          <a:custGeom>
            <a:avLst/>
            <a:gdLst/>
            <a:ahLst/>
            <a:cxnLst/>
            <a:rect l="0" t="0" r="0" b="0"/>
            <a:pathLst>
              <a:path w="180976" h="209551">
                <a:moveTo>
                  <a:pt x="180975" y="0"/>
                </a:moveTo>
                <a:lnTo>
                  <a:pt x="180975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9525"/>
                </a:lnTo>
                <a:lnTo>
                  <a:pt x="161925" y="19050"/>
                </a:lnTo>
                <a:lnTo>
                  <a:pt x="161925" y="28575"/>
                </a:lnTo>
                <a:lnTo>
                  <a:pt x="152400" y="47625"/>
                </a:lnTo>
                <a:lnTo>
                  <a:pt x="133350" y="66675"/>
                </a:lnTo>
                <a:lnTo>
                  <a:pt x="114300" y="85725"/>
                </a:lnTo>
                <a:lnTo>
                  <a:pt x="95250" y="104775"/>
                </a:lnTo>
                <a:lnTo>
                  <a:pt x="66675" y="123825"/>
                </a:lnTo>
                <a:lnTo>
                  <a:pt x="57150" y="142875"/>
                </a:lnTo>
                <a:lnTo>
                  <a:pt x="38100" y="161925"/>
                </a:lnTo>
                <a:lnTo>
                  <a:pt x="19050" y="180975"/>
                </a:lnTo>
                <a:lnTo>
                  <a:pt x="9525" y="190500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352800" y="3667125"/>
            <a:ext cx="85726" cy="123826"/>
          </a:xfrm>
          <a:custGeom>
            <a:avLst/>
            <a:gdLst/>
            <a:ahLst/>
            <a:cxnLst/>
            <a:rect l="0" t="0" r="0" b="0"/>
            <a:pathLst>
              <a:path w="85726" h="123826">
                <a:moveTo>
                  <a:pt x="85725" y="0"/>
                </a:moveTo>
                <a:lnTo>
                  <a:pt x="85725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57150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2114550" y="4067175"/>
            <a:ext cx="9526" cy="57151"/>
          </a:xfrm>
          <a:custGeom>
            <a:avLst/>
            <a:gdLst/>
            <a:ahLst/>
            <a:cxnLst/>
            <a:rect l="0" t="0" r="0" b="0"/>
            <a:pathLst>
              <a:path w="9526" h="57151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2495550" y="4095750"/>
            <a:ext cx="1" cy="38101"/>
          </a:xfrm>
          <a:custGeom>
            <a:avLst/>
            <a:gdLst/>
            <a:ahLst/>
            <a:cxnLst/>
            <a:rect l="0" t="0" r="0" b="0"/>
            <a:pathLst>
              <a:path w="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2438400" y="4562475"/>
            <a:ext cx="1" cy="28576"/>
          </a:xfrm>
          <a:custGeom>
            <a:avLst/>
            <a:gdLst/>
            <a:ahLst/>
            <a:cxnLst/>
            <a:rect l="0" t="0" r="0" b="0"/>
            <a:pathLst>
              <a:path w="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3009900" y="4276725"/>
            <a:ext cx="1" cy="47626"/>
          </a:xfrm>
          <a:custGeom>
            <a:avLst/>
            <a:gdLst/>
            <a:ahLst/>
            <a:cxnLst/>
            <a:rect l="0" t="0" r="0" b="0"/>
            <a:pathLst>
              <a:path w="1" h="47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3248025" y="3962400"/>
            <a:ext cx="9526" cy="19051"/>
          </a:xfrm>
          <a:custGeom>
            <a:avLst/>
            <a:gdLst/>
            <a:ahLst/>
            <a:cxnLst/>
            <a:rect l="0" t="0" r="0" b="0"/>
            <a:pathLst>
              <a:path w="9526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705100" y="4476750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3038475" y="4600575"/>
            <a:ext cx="19051" cy="1"/>
          </a:xfrm>
          <a:custGeom>
            <a:avLst/>
            <a:gdLst/>
            <a:ahLst/>
            <a:cxnLst/>
            <a:rect l="0" t="0" r="0" b="0"/>
            <a:pathLst>
              <a:path w="19051" h="1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2286000" y="4248150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2009775" y="4391025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1123950" y="4448175"/>
            <a:ext cx="1266826" cy="885826"/>
          </a:xfrm>
          <a:custGeom>
            <a:avLst/>
            <a:gdLst/>
            <a:ahLst/>
            <a:cxnLst/>
            <a:rect l="0" t="0" r="0" b="0"/>
            <a:pathLst>
              <a:path w="1266826" h="885826">
                <a:moveTo>
                  <a:pt x="19050" y="819150"/>
                </a:moveTo>
                <a:lnTo>
                  <a:pt x="19050" y="819150"/>
                </a:lnTo>
                <a:lnTo>
                  <a:pt x="9525" y="819150"/>
                </a:lnTo>
                <a:lnTo>
                  <a:pt x="9525" y="819150"/>
                </a:lnTo>
                <a:lnTo>
                  <a:pt x="9525" y="819150"/>
                </a:lnTo>
                <a:lnTo>
                  <a:pt x="0" y="819150"/>
                </a:lnTo>
                <a:lnTo>
                  <a:pt x="9525" y="819150"/>
                </a:lnTo>
                <a:lnTo>
                  <a:pt x="19050" y="828675"/>
                </a:lnTo>
                <a:lnTo>
                  <a:pt x="28575" y="828675"/>
                </a:lnTo>
                <a:lnTo>
                  <a:pt x="38100" y="838200"/>
                </a:lnTo>
                <a:lnTo>
                  <a:pt x="47625" y="847725"/>
                </a:lnTo>
                <a:lnTo>
                  <a:pt x="57150" y="857250"/>
                </a:lnTo>
                <a:lnTo>
                  <a:pt x="66675" y="866775"/>
                </a:lnTo>
                <a:lnTo>
                  <a:pt x="85725" y="876300"/>
                </a:lnTo>
                <a:lnTo>
                  <a:pt x="104775" y="876300"/>
                </a:lnTo>
                <a:lnTo>
                  <a:pt x="114300" y="885825"/>
                </a:lnTo>
                <a:lnTo>
                  <a:pt x="123825" y="885825"/>
                </a:lnTo>
                <a:lnTo>
                  <a:pt x="142875" y="876300"/>
                </a:lnTo>
                <a:lnTo>
                  <a:pt x="161925" y="866775"/>
                </a:lnTo>
                <a:lnTo>
                  <a:pt x="180975" y="857250"/>
                </a:lnTo>
                <a:lnTo>
                  <a:pt x="190500" y="828675"/>
                </a:lnTo>
                <a:lnTo>
                  <a:pt x="209550" y="809625"/>
                </a:lnTo>
                <a:lnTo>
                  <a:pt x="219075" y="781050"/>
                </a:lnTo>
                <a:lnTo>
                  <a:pt x="228600" y="752475"/>
                </a:lnTo>
                <a:lnTo>
                  <a:pt x="247650" y="714375"/>
                </a:lnTo>
                <a:lnTo>
                  <a:pt x="257175" y="685800"/>
                </a:lnTo>
                <a:lnTo>
                  <a:pt x="276225" y="657225"/>
                </a:lnTo>
                <a:lnTo>
                  <a:pt x="295275" y="638175"/>
                </a:lnTo>
                <a:lnTo>
                  <a:pt x="304800" y="628650"/>
                </a:lnTo>
                <a:lnTo>
                  <a:pt x="323850" y="609600"/>
                </a:lnTo>
                <a:lnTo>
                  <a:pt x="352425" y="609600"/>
                </a:lnTo>
                <a:lnTo>
                  <a:pt x="371475" y="609600"/>
                </a:lnTo>
                <a:lnTo>
                  <a:pt x="390525" y="609600"/>
                </a:lnTo>
                <a:lnTo>
                  <a:pt x="419100" y="609600"/>
                </a:lnTo>
                <a:lnTo>
                  <a:pt x="438150" y="609600"/>
                </a:lnTo>
                <a:lnTo>
                  <a:pt x="457200" y="609600"/>
                </a:lnTo>
                <a:lnTo>
                  <a:pt x="485775" y="609600"/>
                </a:lnTo>
                <a:lnTo>
                  <a:pt x="504825" y="609600"/>
                </a:lnTo>
                <a:lnTo>
                  <a:pt x="523875" y="600075"/>
                </a:lnTo>
                <a:lnTo>
                  <a:pt x="552450" y="581025"/>
                </a:lnTo>
                <a:lnTo>
                  <a:pt x="571500" y="561975"/>
                </a:lnTo>
                <a:lnTo>
                  <a:pt x="590550" y="542925"/>
                </a:lnTo>
                <a:lnTo>
                  <a:pt x="600075" y="523875"/>
                </a:lnTo>
                <a:lnTo>
                  <a:pt x="619125" y="495300"/>
                </a:lnTo>
                <a:lnTo>
                  <a:pt x="638175" y="476250"/>
                </a:lnTo>
                <a:lnTo>
                  <a:pt x="657225" y="457200"/>
                </a:lnTo>
                <a:lnTo>
                  <a:pt x="666750" y="438150"/>
                </a:lnTo>
                <a:lnTo>
                  <a:pt x="685800" y="419100"/>
                </a:lnTo>
                <a:lnTo>
                  <a:pt x="704850" y="409575"/>
                </a:lnTo>
                <a:lnTo>
                  <a:pt x="723900" y="409575"/>
                </a:lnTo>
                <a:lnTo>
                  <a:pt x="742950" y="400050"/>
                </a:lnTo>
                <a:lnTo>
                  <a:pt x="762000" y="400050"/>
                </a:lnTo>
                <a:lnTo>
                  <a:pt x="781050" y="390525"/>
                </a:lnTo>
                <a:lnTo>
                  <a:pt x="800100" y="390525"/>
                </a:lnTo>
                <a:lnTo>
                  <a:pt x="819150" y="381000"/>
                </a:lnTo>
                <a:lnTo>
                  <a:pt x="838200" y="361950"/>
                </a:lnTo>
                <a:lnTo>
                  <a:pt x="857250" y="333375"/>
                </a:lnTo>
                <a:lnTo>
                  <a:pt x="876300" y="314325"/>
                </a:lnTo>
                <a:lnTo>
                  <a:pt x="895350" y="276225"/>
                </a:lnTo>
                <a:lnTo>
                  <a:pt x="914400" y="247650"/>
                </a:lnTo>
                <a:lnTo>
                  <a:pt x="923925" y="228600"/>
                </a:lnTo>
                <a:lnTo>
                  <a:pt x="952500" y="209550"/>
                </a:lnTo>
                <a:lnTo>
                  <a:pt x="971550" y="190500"/>
                </a:lnTo>
                <a:lnTo>
                  <a:pt x="981075" y="180975"/>
                </a:lnTo>
                <a:lnTo>
                  <a:pt x="1009650" y="171450"/>
                </a:lnTo>
                <a:lnTo>
                  <a:pt x="1019175" y="171450"/>
                </a:lnTo>
                <a:lnTo>
                  <a:pt x="1047750" y="171450"/>
                </a:lnTo>
                <a:lnTo>
                  <a:pt x="1066800" y="161925"/>
                </a:lnTo>
                <a:lnTo>
                  <a:pt x="1085850" y="161925"/>
                </a:lnTo>
                <a:lnTo>
                  <a:pt x="1104900" y="152400"/>
                </a:lnTo>
                <a:lnTo>
                  <a:pt x="1123950" y="142875"/>
                </a:lnTo>
                <a:lnTo>
                  <a:pt x="1143000" y="123825"/>
                </a:lnTo>
                <a:lnTo>
                  <a:pt x="1162050" y="104775"/>
                </a:lnTo>
                <a:lnTo>
                  <a:pt x="1181100" y="85725"/>
                </a:lnTo>
                <a:lnTo>
                  <a:pt x="1200150" y="76200"/>
                </a:lnTo>
                <a:lnTo>
                  <a:pt x="1209675" y="57150"/>
                </a:lnTo>
                <a:lnTo>
                  <a:pt x="1219200" y="47625"/>
                </a:lnTo>
                <a:lnTo>
                  <a:pt x="1219200" y="38100"/>
                </a:lnTo>
                <a:lnTo>
                  <a:pt x="1228725" y="28575"/>
                </a:lnTo>
                <a:lnTo>
                  <a:pt x="1228725" y="28575"/>
                </a:lnTo>
                <a:lnTo>
                  <a:pt x="1219200" y="19050"/>
                </a:lnTo>
                <a:lnTo>
                  <a:pt x="1219200" y="19050"/>
                </a:lnTo>
                <a:lnTo>
                  <a:pt x="1209675" y="19050"/>
                </a:lnTo>
                <a:lnTo>
                  <a:pt x="1209675" y="19050"/>
                </a:lnTo>
                <a:lnTo>
                  <a:pt x="1200150" y="19050"/>
                </a:lnTo>
                <a:lnTo>
                  <a:pt x="1181100" y="28575"/>
                </a:lnTo>
                <a:lnTo>
                  <a:pt x="1171575" y="28575"/>
                </a:lnTo>
                <a:lnTo>
                  <a:pt x="1162050" y="28575"/>
                </a:lnTo>
                <a:lnTo>
                  <a:pt x="1152525" y="28575"/>
                </a:lnTo>
                <a:lnTo>
                  <a:pt x="1133475" y="28575"/>
                </a:lnTo>
                <a:lnTo>
                  <a:pt x="1123950" y="28575"/>
                </a:lnTo>
                <a:lnTo>
                  <a:pt x="1114425" y="28575"/>
                </a:lnTo>
                <a:lnTo>
                  <a:pt x="1104900" y="28575"/>
                </a:lnTo>
                <a:lnTo>
                  <a:pt x="1095375" y="28575"/>
                </a:lnTo>
                <a:lnTo>
                  <a:pt x="1095375" y="38100"/>
                </a:lnTo>
                <a:lnTo>
                  <a:pt x="1095375" y="38100"/>
                </a:lnTo>
                <a:lnTo>
                  <a:pt x="1095375" y="38100"/>
                </a:lnTo>
                <a:lnTo>
                  <a:pt x="1095375" y="28575"/>
                </a:lnTo>
                <a:lnTo>
                  <a:pt x="1095375" y="28575"/>
                </a:lnTo>
                <a:lnTo>
                  <a:pt x="1095375" y="28575"/>
                </a:lnTo>
                <a:lnTo>
                  <a:pt x="1104900" y="28575"/>
                </a:lnTo>
                <a:lnTo>
                  <a:pt x="1114425" y="28575"/>
                </a:lnTo>
                <a:lnTo>
                  <a:pt x="1133475" y="19050"/>
                </a:lnTo>
                <a:lnTo>
                  <a:pt x="1152525" y="19050"/>
                </a:lnTo>
                <a:lnTo>
                  <a:pt x="1162050" y="9525"/>
                </a:lnTo>
                <a:lnTo>
                  <a:pt x="1190625" y="9525"/>
                </a:lnTo>
                <a:lnTo>
                  <a:pt x="1209675" y="0"/>
                </a:lnTo>
                <a:lnTo>
                  <a:pt x="1219200" y="0"/>
                </a:lnTo>
                <a:lnTo>
                  <a:pt x="1238250" y="0"/>
                </a:lnTo>
                <a:lnTo>
                  <a:pt x="1247775" y="0"/>
                </a:lnTo>
                <a:lnTo>
                  <a:pt x="1257300" y="0"/>
                </a:lnTo>
                <a:lnTo>
                  <a:pt x="1266825" y="0"/>
                </a:lnTo>
                <a:lnTo>
                  <a:pt x="1266825" y="9525"/>
                </a:lnTo>
                <a:lnTo>
                  <a:pt x="1266825" y="28575"/>
                </a:lnTo>
                <a:lnTo>
                  <a:pt x="1257300" y="47625"/>
                </a:lnTo>
                <a:lnTo>
                  <a:pt x="1257300" y="76200"/>
                </a:lnTo>
                <a:lnTo>
                  <a:pt x="1247775" y="95250"/>
                </a:lnTo>
                <a:lnTo>
                  <a:pt x="1247775" y="123825"/>
                </a:lnTo>
                <a:lnTo>
                  <a:pt x="1238250" y="152400"/>
                </a:lnTo>
                <a:lnTo>
                  <a:pt x="1228725" y="161925"/>
                </a:lnTo>
                <a:lnTo>
                  <a:pt x="12287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1562100" y="5172075"/>
            <a:ext cx="133351" cy="333376"/>
          </a:xfrm>
          <a:custGeom>
            <a:avLst/>
            <a:gdLst/>
            <a:ahLst/>
            <a:cxnLst/>
            <a:rect l="0" t="0" r="0" b="0"/>
            <a:pathLst>
              <a:path w="133351" h="333376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28575"/>
                </a:lnTo>
                <a:lnTo>
                  <a:pt x="38100" y="47625"/>
                </a:lnTo>
                <a:lnTo>
                  <a:pt x="28575" y="66675"/>
                </a:lnTo>
                <a:lnTo>
                  <a:pt x="28575" y="95250"/>
                </a:lnTo>
                <a:lnTo>
                  <a:pt x="19050" y="123825"/>
                </a:lnTo>
                <a:lnTo>
                  <a:pt x="28575" y="152400"/>
                </a:lnTo>
                <a:lnTo>
                  <a:pt x="19050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9525" y="266700"/>
                </a:lnTo>
                <a:lnTo>
                  <a:pt x="9525" y="285750"/>
                </a:lnTo>
                <a:lnTo>
                  <a:pt x="9525" y="304800"/>
                </a:lnTo>
                <a:lnTo>
                  <a:pt x="0" y="31432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23850"/>
                </a:lnTo>
                <a:lnTo>
                  <a:pt x="9525" y="304800"/>
                </a:lnTo>
                <a:lnTo>
                  <a:pt x="9525" y="285750"/>
                </a:lnTo>
                <a:lnTo>
                  <a:pt x="9525" y="266700"/>
                </a:lnTo>
                <a:lnTo>
                  <a:pt x="9525" y="238125"/>
                </a:lnTo>
                <a:lnTo>
                  <a:pt x="19050" y="209550"/>
                </a:lnTo>
                <a:lnTo>
                  <a:pt x="19050" y="180975"/>
                </a:lnTo>
                <a:lnTo>
                  <a:pt x="28575" y="161925"/>
                </a:lnTo>
                <a:lnTo>
                  <a:pt x="28575" y="133350"/>
                </a:lnTo>
                <a:lnTo>
                  <a:pt x="28575" y="104775"/>
                </a:lnTo>
                <a:lnTo>
                  <a:pt x="28575" y="85725"/>
                </a:lnTo>
                <a:lnTo>
                  <a:pt x="38100" y="66675"/>
                </a:lnTo>
                <a:lnTo>
                  <a:pt x="38100" y="57150"/>
                </a:lnTo>
                <a:lnTo>
                  <a:pt x="38100" y="47625"/>
                </a:lnTo>
                <a:lnTo>
                  <a:pt x="38100" y="47625"/>
                </a:lnTo>
                <a:lnTo>
                  <a:pt x="38100" y="47625"/>
                </a:lnTo>
                <a:lnTo>
                  <a:pt x="38100" y="47625"/>
                </a:lnTo>
                <a:lnTo>
                  <a:pt x="38100" y="47625"/>
                </a:lnTo>
                <a:lnTo>
                  <a:pt x="38100" y="57150"/>
                </a:lnTo>
                <a:lnTo>
                  <a:pt x="38100" y="66675"/>
                </a:lnTo>
                <a:lnTo>
                  <a:pt x="38100" y="76200"/>
                </a:lnTo>
                <a:lnTo>
                  <a:pt x="47625" y="85725"/>
                </a:lnTo>
                <a:lnTo>
                  <a:pt x="57150" y="95250"/>
                </a:lnTo>
                <a:lnTo>
                  <a:pt x="57150" y="114300"/>
                </a:lnTo>
                <a:lnTo>
                  <a:pt x="66675" y="133350"/>
                </a:lnTo>
                <a:lnTo>
                  <a:pt x="76200" y="152400"/>
                </a:lnTo>
                <a:lnTo>
                  <a:pt x="85725" y="161925"/>
                </a:lnTo>
                <a:lnTo>
                  <a:pt x="95250" y="171450"/>
                </a:lnTo>
                <a:lnTo>
                  <a:pt x="104775" y="190500"/>
                </a:lnTo>
                <a:lnTo>
                  <a:pt x="114300" y="200025"/>
                </a:lnTo>
                <a:lnTo>
                  <a:pt x="123825" y="209550"/>
                </a:lnTo>
                <a:lnTo>
                  <a:pt x="123825" y="228600"/>
                </a:lnTo>
                <a:lnTo>
                  <a:pt x="133350" y="238125"/>
                </a:lnTo>
                <a:lnTo>
                  <a:pt x="133350" y="247650"/>
                </a:lnTo>
                <a:lnTo>
                  <a:pt x="133350" y="257175"/>
                </a:lnTo>
                <a:lnTo>
                  <a:pt x="123825" y="266700"/>
                </a:lnTo>
                <a:lnTo>
                  <a:pt x="114300" y="285750"/>
                </a:lnTo>
                <a:lnTo>
                  <a:pt x="104775" y="285750"/>
                </a:lnTo>
                <a:lnTo>
                  <a:pt x="95250" y="295275"/>
                </a:lnTo>
                <a:lnTo>
                  <a:pt x="76200" y="304800"/>
                </a:lnTo>
                <a:lnTo>
                  <a:pt x="66675" y="304800"/>
                </a:lnTo>
                <a:lnTo>
                  <a:pt x="57150" y="314325"/>
                </a:lnTo>
                <a:lnTo>
                  <a:pt x="47625" y="314325"/>
                </a:lnTo>
                <a:lnTo>
                  <a:pt x="38100" y="314325"/>
                </a:lnTo>
                <a:lnTo>
                  <a:pt x="28575" y="323850"/>
                </a:lnTo>
                <a:lnTo>
                  <a:pt x="19050" y="323850"/>
                </a:lnTo>
                <a:lnTo>
                  <a:pt x="1905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1762125" y="5143500"/>
            <a:ext cx="180976" cy="342901"/>
          </a:xfrm>
          <a:custGeom>
            <a:avLst/>
            <a:gdLst/>
            <a:ahLst/>
            <a:cxnLst/>
            <a:rect l="0" t="0" r="0" b="0"/>
            <a:pathLst>
              <a:path w="180976" h="3429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23825"/>
                </a:lnTo>
                <a:lnTo>
                  <a:pt x="0" y="152400"/>
                </a:lnTo>
                <a:lnTo>
                  <a:pt x="9525" y="190500"/>
                </a:lnTo>
                <a:lnTo>
                  <a:pt x="19050" y="219075"/>
                </a:lnTo>
                <a:lnTo>
                  <a:pt x="19050" y="247650"/>
                </a:lnTo>
                <a:lnTo>
                  <a:pt x="28575" y="276225"/>
                </a:lnTo>
                <a:lnTo>
                  <a:pt x="38100" y="295275"/>
                </a:lnTo>
                <a:lnTo>
                  <a:pt x="47625" y="314325"/>
                </a:lnTo>
                <a:lnTo>
                  <a:pt x="57150" y="333375"/>
                </a:lnTo>
                <a:lnTo>
                  <a:pt x="76200" y="333375"/>
                </a:lnTo>
                <a:lnTo>
                  <a:pt x="85725" y="342900"/>
                </a:lnTo>
                <a:lnTo>
                  <a:pt x="95250" y="333375"/>
                </a:lnTo>
                <a:lnTo>
                  <a:pt x="104775" y="333375"/>
                </a:lnTo>
                <a:lnTo>
                  <a:pt x="123825" y="323850"/>
                </a:lnTo>
                <a:lnTo>
                  <a:pt x="133350" y="314325"/>
                </a:lnTo>
                <a:lnTo>
                  <a:pt x="142875" y="295275"/>
                </a:lnTo>
                <a:lnTo>
                  <a:pt x="152400" y="276225"/>
                </a:lnTo>
                <a:lnTo>
                  <a:pt x="161925" y="247650"/>
                </a:lnTo>
                <a:lnTo>
                  <a:pt x="161925" y="228600"/>
                </a:lnTo>
                <a:lnTo>
                  <a:pt x="171450" y="200025"/>
                </a:lnTo>
                <a:lnTo>
                  <a:pt x="180975" y="171450"/>
                </a:lnTo>
                <a:lnTo>
                  <a:pt x="180975" y="142875"/>
                </a:lnTo>
                <a:lnTo>
                  <a:pt x="171450" y="114300"/>
                </a:lnTo>
                <a:lnTo>
                  <a:pt x="171450" y="85725"/>
                </a:lnTo>
                <a:lnTo>
                  <a:pt x="161925" y="66675"/>
                </a:lnTo>
                <a:lnTo>
                  <a:pt x="161925" y="47625"/>
                </a:lnTo>
                <a:lnTo>
                  <a:pt x="152400" y="28575"/>
                </a:lnTo>
                <a:lnTo>
                  <a:pt x="142875" y="19050"/>
                </a:lnTo>
                <a:lnTo>
                  <a:pt x="133350" y="9525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0"/>
                </a:lnTo>
                <a:lnTo>
                  <a:pt x="76200" y="0"/>
                </a:lnTo>
                <a:lnTo>
                  <a:pt x="66675" y="9525"/>
                </a:lnTo>
                <a:lnTo>
                  <a:pt x="47625" y="28575"/>
                </a:lnTo>
                <a:lnTo>
                  <a:pt x="38100" y="38100"/>
                </a:lnTo>
                <a:lnTo>
                  <a:pt x="28575" y="66675"/>
                </a:lnTo>
                <a:lnTo>
                  <a:pt x="19050" y="85725"/>
                </a:lnTo>
                <a:lnTo>
                  <a:pt x="9525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1828800" y="5314950"/>
            <a:ext cx="304801" cy="180976"/>
          </a:xfrm>
          <a:custGeom>
            <a:avLst/>
            <a:gdLst/>
            <a:ahLst/>
            <a:cxnLst/>
            <a:rect l="0" t="0" r="0" b="0"/>
            <a:pathLst>
              <a:path w="304801" h="180976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0" y="47625"/>
                </a:lnTo>
                <a:lnTo>
                  <a:pt x="9525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85725" y="28575"/>
                </a:lnTo>
                <a:lnTo>
                  <a:pt x="95250" y="47625"/>
                </a:lnTo>
                <a:lnTo>
                  <a:pt x="114300" y="66675"/>
                </a:lnTo>
                <a:lnTo>
                  <a:pt x="114300" y="85725"/>
                </a:lnTo>
                <a:lnTo>
                  <a:pt x="123825" y="104775"/>
                </a:lnTo>
                <a:lnTo>
                  <a:pt x="123825" y="123825"/>
                </a:lnTo>
                <a:lnTo>
                  <a:pt x="133350" y="142875"/>
                </a:lnTo>
                <a:lnTo>
                  <a:pt x="142875" y="152400"/>
                </a:lnTo>
                <a:lnTo>
                  <a:pt x="152400" y="171450"/>
                </a:lnTo>
                <a:lnTo>
                  <a:pt x="161925" y="171450"/>
                </a:lnTo>
                <a:lnTo>
                  <a:pt x="171450" y="180975"/>
                </a:lnTo>
                <a:lnTo>
                  <a:pt x="180975" y="180975"/>
                </a:lnTo>
                <a:lnTo>
                  <a:pt x="190500" y="180975"/>
                </a:lnTo>
                <a:lnTo>
                  <a:pt x="200025" y="171450"/>
                </a:lnTo>
                <a:lnTo>
                  <a:pt x="209550" y="171450"/>
                </a:lnTo>
                <a:lnTo>
                  <a:pt x="219075" y="152400"/>
                </a:lnTo>
                <a:lnTo>
                  <a:pt x="228600" y="133350"/>
                </a:lnTo>
                <a:lnTo>
                  <a:pt x="247650" y="114300"/>
                </a:lnTo>
                <a:lnTo>
                  <a:pt x="266700" y="85725"/>
                </a:lnTo>
                <a:lnTo>
                  <a:pt x="276225" y="57150"/>
                </a:lnTo>
                <a:lnTo>
                  <a:pt x="285750" y="28575"/>
                </a:lnTo>
                <a:lnTo>
                  <a:pt x="295275" y="19050"/>
                </a:lnTo>
                <a:lnTo>
                  <a:pt x="304800" y="9525"/>
                </a:lnTo>
                <a:lnTo>
                  <a:pt x="3048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7162800" y="2562225"/>
            <a:ext cx="190501" cy="314326"/>
          </a:xfrm>
          <a:custGeom>
            <a:avLst/>
            <a:gdLst/>
            <a:ahLst/>
            <a:cxnLst/>
            <a:rect l="0" t="0" r="0" b="0"/>
            <a:pathLst>
              <a:path w="190501" h="314326">
                <a:moveTo>
                  <a:pt x="95250" y="0"/>
                </a:moveTo>
                <a:lnTo>
                  <a:pt x="95250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95250" y="66675"/>
                </a:lnTo>
                <a:lnTo>
                  <a:pt x="95250" y="85725"/>
                </a:lnTo>
                <a:lnTo>
                  <a:pt x="85725" y="104775"/>
                </a:lnTo>
                <a:lnTo>
                  <a:pt x="76200" y="133350"/>
                </a:lnTo>
                <a:lnTo>
                  <a:pt x="66675" y="152400"/>
                </a:lnTo>
                <a:lnTo>
                  <a:pt x="57150" y="180975"/>
                </a:lnTo>
                <a:lnTo>
                  <a:pt x="47625" y="209550"/>
                </a:lnTo>
                <a:lnTo>
                  <a:pt x="28575" y="228600"/>
                </a:lnTo>
                <a:lnTo>
                  <a:pt x="28575" y="247650"/>
                </a:lnTo>
                <a:lnTo>
                  <a:pt x="19050" y="266700"/>
                </a:lnTo>
                <a:lnTo>
                  <a:pt x="9525" y="285750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9525" y="285750"/>
                </a:lnTo>
                <a:lnTo>
                  <a:pt x="9525" y="276225"/>
                </a:lnTo>
                <a:lnTo>
                  <a:pt x="9525" y="257175"/>
                </a:lnTo>
                <a:lnTo>
                  <a:pt x="19050" y="238125"/>
                </a:lnTo>
                <a:lnTo>
                  <a:pt x="19050" y="219075"/>
                </a:lnTo>
                <a:lnTo>
                  <a:pt x="28575" y="190500"/>
                </a:lnTo>
                <a:lnTo>
                  <a:pt x="38100" y="161925"/>
                </a:lnTo>
                <a:lnTo>
                  <a:pt x="38100" y="133350"/>
                </a:lnTo>
                <a:lnTo>
                  <a:pt x="47625" y="114300"/>
                </a:lnTo>
                <a:lnTo>
                  <a:pt x="57150" y="85725"/>
                </a:lnTo>
                <a:lnTo>
                  <a:pt x="57150" y="66675"/>
                </a:lnTo>
                <a:lnTo>
                  <a:pt x="66675" y="57150"/>
                </a:lnTo>
                <a:lnTo>
                  <a:pt x="66675" y="47625"/>
                </a:lnTo>
                <a:lnTo>
                  <a:pt x="66675" y="38100"/>
                </a:lnTo>
                <a:lnTo>
                  <a:pt x="66675" y="38100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66675" y="66675"/>
                </a:lnTo>
                <a:lnTo>
                  <a:pt x="66675" y="76200"/>
                </a:lnTo>
                <a:lnTo>
                  <a:pt x="76200" y="95250"/>
                </a:lnTo>
                <a:lnTo>
                  <a:pt x="76200" y="114300"/>
                </a:lnTo>
                <a:lnTo>
                  <a:pt x="85725" y="123825"/>
                </a:lnTo>
                <a:lnTo>
                  <a:pt x="95250" y="142875"/>
                </a:lnTo>
                <a:lnTo>
                  <a:pt x="104775" y="161925"/>
                </a:lnTo>
                <a:lnTo>
                  <a:pt x="123825" y="180975"/>
                </a:lnTo>
                <a:lnTo>
                  <a:pt x="133350" y="200025"/>
                </a:lnTo>
                <a:lnTo>
                  <a:pt x="142875" y="209550"/>
                </a:lnTo>
                <a:lnTo>
                  <a:pt x="152400" y="219075"/>
                </a:lnTo>
                <a:lnTo>
                  <a:pt x="171450" y="228600"/>
                </a:lnTo>
                <a:lnTo>
                  <a:pt x="171450" y="238125"/>
                </a:lnTo>
                <a:lnTo>
                  <a:pt x="180975" y="247650"/>
                </a:lnTo>
                <a:lnTo>
                  <a:pt x="190500" y="257175"/>
                </a:lnTo>
                <a:lnTo>
                  <a:pt x="190500" y="257175"/>
                </a:lnTo>
                <a:lnTo>
                  <a:pt x="180975" y="266700"/>
                </a:lnTo>
                <a:lnTo>
                  <a:pt x="180975" y="266700"/>
                </a:lnTo>
                <a:lnTo>
                  <a:pt x="171450" y="266700"/>
                </a:lnTo>
                <a:lnTo>
                  <a:pt x="152400" y="276225"/>
                </a:lnTo>
                <a:lnTo>
                  <a:pt x="133350" y="276225"/>
                </a:lnTo>
                <a:lnTo>
                  <a:pt x="114300" y="276225"/>
                </a:lnTo>
                <a:lnTo>
                  <a:pt x="85725" y="285750"/>
                </a:lnTo>
                <a:lnTo>
                  <a:pt x="66675" y="285750"/>
                </a:lnTo>
                <a:lnTo>
                  <a:pt x="38100" y="295275"/>
                </a:lnTo>
                <a:lnTo>
                  <a:pt x="28575" y="304800"/>
                </a:lnTo>
                <a:lnTo>
                  <a:pt x="9525" y="304800"/>
                </a:lnTo>
                <a:lnTo>
                  <a:pt x="9525" y="304800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7448550" y="2476500"/>
            <a:ext cx="276226" cy="352426"/>
          </a:xfrm>
          <a:custGeom>
            <a:avLst/>
            <a:gdLst/>
            <a:ahLst/>
            <a:cxnLst/>
            <a:rect l="0" t="0" r="0" b="0"/>
            <a:pathLst>
              <a:path w="276226" h="352426">
                <a:moveTo>
                  <a:pt x="0" y="142875"/>
                </a:moveTo>
                <a:lnTo>
                  <a:pt x="9525" y="142875"/>
                </a:lnTo>
                <a:lnTo>
                  <a:pt x="9525" y="123825"/>
                </a:lnTo>
                <a:lnTo>
                  <a:pt x="28575" y="104775"/>
                </a:lnTo>
                <a:lnTo>
                  <a:pt x="38100" y="85725"/>
                </a:lnTo>
                <a:lnTo>
                  <a:pt x="47625" y="57150"/>
                </a:lnTo>
                <a:lnTo>
                  <a:pt x="47625" y="38100"/>
                </a:lnTo>
                <a:lnTo>
                  <a:pt x="57150" y="28575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57150" y="47625"/>
                </a:lnTo>
                <a:lnTo>
                  <a:pt x="57150" y="76200"/>
                </a:lnTo>
                <a:lnTo>
                  <a:pt x="47625" y="104775"/>
                </a:lnTo>
                <a:lnTo>
                  <a:pt x="47625" y="133350"/>
                </a:lnTo>
                <a:lnTo>
                  <a:pt x="38100" y="161925"/>
                </a:lnTo>
                <a:lnTo>
                  <a:pt x="38100" y="200025"/>
                </a:lnTo>
                <a:lnTo>
                  <a:pt x="28575" y="228600"/>
                </a:lnTo>
                <a:lnTo>
                  <a:pt x="28575" y="257175"/>
                </a:lnTo>
                <a:lnTo>
                  <a:pt x="28575" y="285750"/>
                </a:lnTo>
                <a:lnTo>
                  <a:pt x="28575" y="304800"/>
                </a:lnTo>
                <a:lnTo>
                  <a:pt x="28575" y="323850"/>
                </a:lnTo>
                <a:lnTo>
                  <a:pt x="38100" y="333375"/>
                </a:lnTo>
                <a:lnTo>
                  <a:pt x="38100" y="342900"/>
                </a:lnTo>
                <a:lnTo>
                  <a:pt x="47625" y="342900"/>
                </a:lnTo>
                <a:lnTo>
                  <a:pt x="57150" y="342900"/>
                </a:lnTo>
                <a:lnTo>
                  <a:pt x="66675" y="342900"/>
                </a:lnTo>
                <a:lnTo>
                  <a:pt x="76200" y="333375"/>
                </a:lnTo>
                <a:lnTo>
                  <a:pt x="95250" y="314325"/>
                </a:lnTo>
                <a:lnTo>
                  <a:pt x="104775" y="295275"/>
                </a:lnTo>
                <a:lnTo>
                  <a:pt x="123825" y="276225"/>
                </a:lnTo>
                <a:lnTo>
                  <a:pt x="133350" y="247650"/>
                </a:lnTo>
                <a:lnTo>
                  <a:pt x="152400" y="219075"/>
                </a:lnTo>
                <a:lnTo>
                  <a:pt x="161925" y="180975"/>
                </a:lnTo>
                <a:lnTo>
                  <a:pt x="180975" y="152400"/>
                </a:lnTo>
                <a:lnTo>
                  <a:pt x="190500" y="114300"/>
                </a:lnTo>
                <a:lnTo>
                  <a:pt x="200025" y="85725"/>
                </a:lnTo>
                <a:lnTo>
                  <a:pt x="209550" y="66675"/>
                </a:lnTo>
                <a:lnTo>
                  <a:pt x="219075" y="38100"/>
                </a:lnTo>
                <a:lnTo>
                  <a:pt x="219075" y="19050"/>
                </a:lnTo>
                <a:lnTo>
                  <a:pt x="219075" y="9525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9525"/>
                </a:lnTo>
                <a:lnTo>
                  <a:pt x="209550" y="19050"/>
                </a:lnTo>
                <a:lnTo>
                  <a:pt x="200025" y="28575"/>
                </a:lnTo>
                <a:lnTo>
                  <a:pt x="200025" y="57150"/>
                </a:lnTo>
                <a:lnTo>
                  <a:pt x="190500" y="76200"/>
                </a:lnTo>
                <a:lnTo>
                  <a:pt x="190500" y="114300"/>
                </a:lnTo>
                <a:lnTo>
                  <a:pt x="180975" y="142875"/>
                </a:lnTo>
                <a:lnTo>
                  <a:pt x="171450" y="180975"/>
                </a:lnTo>
                <a:lnTo>
                  <a:pt x="171450" y="219075"/>
                </a:lnTo>
                <a:lnTo>
                  <a:pt x="161925" y="247650"/>
                </a:lnTo>
                <a:lnTo>
                  <a:pt x="161925" y="276225"/>
                </a:lnTo>
                <a:lnTo>
                  <a:pt x="161925" y="295275"/>
                </a:lnTo>
                <a:lnTo>
                  <a:pt x="161925" y="314325"/>
                </a:lnTo>
                <a:lnTo>
                  <a:pt x="161925" y="333375"/>
                </a:lnTo>
                <a:lnTo>
                  <a:pt x="161925" y="342900"/>
                </a:lnTo>
                <a:lnTo>
                  <a:pt x="171450" y="352425"/>
                </a:lnTo>
                <a:lnTo>
                  <a:pt x="180975" y="352425"/>
                </a:lnTo>
                <a:lnTo>
                  <a:pt x="190500" y="342900"/>
                </a:lnTo>
                <a:lnTo>
                  <a:pt x="209550" y="333375"/>
                </a:lnTo>
                <a:lnTo>
                  <a:pt x="228600" y="323850"/>
                </a:lnTo>
                <a:lnTo>
                  <a:pt x="247650" y="304800"/>
                </a:lnTo>
                <a:lnTo>
                  <a:pt x="266700" y="285750"/>
                </a:lnTo>
                <a:lnTo>
                  <a:pt x="276225" y="276225"/>
                </a:lnTo>
                <a:lnTo>
                  <a:pt x="2762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7867650" y="2628900"/>
            <a:ext cx="161926" cy="1"/>
          </a:xfrm>
          <a:custGeom>
            <a:avLst/>
            <a:gdLst/>
            <a:ahLst/>
            <a:cxnLst/>
            <a:rect l="0" t="0" r="0" b="0"/>
            <a:pathLst>
              <a:path w="1619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7877175" y="2714625"/>
            <a:ext cx="161926" cy="1"/>
          </a:xfrm>
          <a:custGeom>
            <a:avLst/>
            <a:gdLst/>
            <a:ahLst/>
            <a:cxnLst/>
            <a:rect l="0" t="0" r="0" b="0"/>
            <a:pathLst>
              <a:path w="1619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8315325" y="2571750"/>
            <a:ext cx="180976" cy="285751"/>
          </a:xfrm>
          <a:custGeom>
            <a:avLst/>
            <a:gdLst/>
            <a:ahLst/>
            <a:cxnLst/>
            <a:rect l="0" t="0" r="0" b="0"/>
            <a:pathLst>
              <a:path w="180976" h="285751">
                <a:moveTo>
                  <a:pt x="95250" y="38100"/>
                </a:moveTo>
                <a:lnTo>
                  <a:pt x="95250" y="47625"/>
                </a:lnTo>
                <a:lnTo>
                  <a:pt x="95250" y="57150"/>
                </a:lnTo>
                <a:lnTo>
                  <a:pt x="85725" y="76200"/>
                </a:lnTo>
                <a:lnTo>
                  <a:pt x="76200" y="104775"/>
                </a:lnTo>
                <a:lnTo>
                  <a:pt x="66675" y="142875"/>
                </a:lnTo>
                <a:lnTo>
                  <a:pt x="47625" y="171450"/>
                </a:lnTo>
                <a:lnTo>
                  <a:pt x="38100" y="200025"/>
                </a:lnTo>
                <a:lnTo>
                  <a:pt x="19050" y="219075"/>
                </a:lnTo>
                <a:lnTo>
                  <a:pt x="19050" y="238125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57175"/>
                </a:lnTo>
                <a:lnTo>
                  <a:pt x="9525" y="247650"/>
                </a:lnTo>
                <a:lnTo>
                  <a:pt x="9525" y="219075"/>
                </a:lnTo>
                <a:lnTo>
                  <a:pt x="19050" y="200025"/>
                </a:lnTo>
                <a:lnTo>
                  <a:pt x="28575" y="171450"/>
                </a:lnTo>
                <a:lnTo>
                  <a:pt x="38100" y="152400"/>
                </a:lnTo>
                <a:lnTo>
                  <a:pt x="57150" y="123825"/>
                </a:lnTo>
                <a:lnTo>
                  <a:pt x="66675" y="95250"/>
                </a:lnTo>
                <a:lnTo>
                  <a:pt x="66675" y="66675"/>
                </a:lnTo>
                <a:lnTo>
                  <a:pt x="76200" y="47625"/>
                </a:lnTo>
                <a:lnTo>
                  <a:pt x="85725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47625"/>
                </a:lnTo>
                <a:lnTo>
                  <a:pt x="76200" y="66675"/>
                </a:lnTo>
                <a:lnTo>
                  <a:pt x="76200" y="85725"/>
                </a:lnTo>
                <a:lnTo>
                  <a:pt x="85725" y="104775"/>
                </a:lnTo>
                <a:lnTo>
                  <a:pt x="95250" y="123825"/>
                </a:lnTo>
                <a:lnTo>
                  <a:pt x="104775" y="142875"/>
                </a:lnTo>
                <a:lnTo>
                  <a:pt x="114300" y="161925"/>
                </a:lnTo>
                <a:lnTo>
                  <a:pt x="133350" y="171450"/>
                </a:lnTo>
                <a:lnTo>
                  <a:pt x="152400" y="180975"/>
                </a:lnTo>
                <a:lnTo>
                  <a:pt x="161925" y="190500"/>
                </a:lnTo>
                <a:lnTo>
                  <a:pt x="171450" y="200025"/>
                </a:lnTo>
                <a:lnTo>
                  <a:pt x="171450" y="209550"/>
                </a:lnTo>
                <a:lnTo>
                  <a:pt x="180975" y="219075"/>
                </a:lnTo>
                <a:lnTo>
                  <a:pt x="180975" y="219075"/>
                </a:lnTo>
                <a:lnTo>
                  <a:pt x="171450" y="228600"/>
                </a:lnTo>
                <a:lnTo>
                  <a:pt x="161925" y="238125"/>
                </a:lnTo>
                <a:lnTo>
                  <a:pt x="152400" y="238125"/>
                </a:lnTo>
                <a:lnTo>
                  <a:pt x="133350" y="247650"/>
                </a:lnTo>
                <a:lnTo>
                  <a:pt x="104775" y="257175"/>
                </a:lnTo>
                <a:lnTo>
                  <a:pt x="85725" y="266700"/>
                </a:lnTo>
                <a:lnTo>
                  <a:pt x="66675" y="276225"/>
                </a:lnTo>
                <a:lnTo>
                  <a:pt x="47625" y="276225"/>
                </a:lnTo>
                <a:lnTo>
                  <a:pt x="28575" y="276225"/>
                </a:lnTo>
                <a:lnTo>
                  <a:pt x="19050" y="285750"/>
                </a:lnTo>
                <a:lnTo>
                  <a:pt x="19050" y="285750"/>
                </a:lnTo>
                <a:lnTo>
                  <a:pt x="190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8582025" y="2486025"/>
            <a:ext cx="238126" cy="342901"/>
          </a:xfrm>
          <a:custGeom>
            <a:avLst/>
            <a:gdLst/>
            <a:ahLst/>
            <a:cxnLst/>
            <a:rect l="0" t="0" r="0" b="0"/>
            <a:pathLst>
              <a:path w="238126" h="342901">
                <a:moveTo>
                  <a:pt x="57150" y="47625"/>
                </a:moveTo>
                <a:lnTo>
                  <a:pt x="57150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57150"/>
                </a:lnTo>
                <a:lnTo>
                  <a:pt x="47625" y="66675"/>
                </a:lnTo>
                <a:lnTo>
                  <a:pt x="38100" y="85725"/>
                </a:lnTo>
                <a:lnTo>
                  <a:pt x="38100" y="114300"/>
                </a:lnTo>
                <a:lnTo>
                  <a:pt x="28575" y="142875"/>
                </a:lnTo>
                <a:lnTo>
                  <a:pt x="19050" y="180975"/>
                </a:lnTo>
                <a:lnTo>
                  <a:pt x="19050" y="219075"/>
                </a:lnTo>
                <a:lnTo>
                  <a:pt x="19050" y="257175"/>
                </a:lnTo>
                <a:lnTo>
                  <a:pt x="19050" y="285750"/>
                </a:lnTo>
                <a:lnTo>
                  <a:pt x="28575" y="314325"/>
                </a:lnTo>
                <a:lnTo>
                  <a:pt x="38100" y="323850"/>
                </a:lnTo>
                <a:lnTo>
                  <a:pt x="47625" y="342900"/>
                </a:lnTo>
                <a:lnTo>
                  <a:pt x="57150" y="342900"/>
                </a:lnTo>
                <a:lnTo>
                  <a:pt x="76200" y="342900"/>
                </a:lnTo>
                <a:lnTo>
                  <a:pt x="95250" y="342900"/>
                </a:lnTo>
                <a:lnTo>
                  <a:pt x="114300" y="333375"/>
                </a:lnTo>
                <a:lnTo>
                  <a:pt x="133350" y="314325"/>
                </a:lnTo>
                <a:lnTo>
                  <a:pt x="161925" y="295275"/>
                </a:lnTo>
                <a:lnTo>
                  <a:pt x="180975" y="266700"/>
                </a:lnTo>
                <a:lnTo>
                  <a:pt x="190500" y="238125"/>
                </a:lnTo>
                <a:lnTo>
                  <a:pt x="209550" y="209550"/>
                </a:lnTo>
                <a:lnTo>
                  <a:pt x="219075" y="180975"/>
                </a:lnTo>
                <a:lnTo>
                  <a:pt x="228600" y="142875"/>
                </a:lnTo>
                <a:lnTo>
                  <a:pt x="228600" y="114300"/>
                </a:lnTo>
                <a:lnTo>
                  <a:pt x="238125" y="85725"/>
                </a:lnTo>
                <a:lnTo>
                  <a:pt x="228600" y="57150"/>
                </a:lnTo>
                <a:lnTo>
                  <a:pt x="219075" y="38100"/>
                </a:lnTo>
                <a:lnTo>
                  <a:pt x="209550" y="19050"/>
                </a:lnTo>
                <a:lnTo>
                  <a:pt x="190500" y="9525"/>
                </a:lnTo>
                <a:lnTo>
                  <a:pt x="171450" y="0"/>
                </a:lnTo>
                <a:lnTo>
                  <a:pt x="152400" y="0"/>
                </a:lnTo>
                <a:lnTo>
                  <a:pt x="123825" y="9525"/>
                </a:lnTo>
                <a:lnTo>
                  <a:pt x="104775" y="19050"/>
                </a:lnTo>
                <a:lnTo>
                  <a:pt x="76200" y="38100"/>
                </a:lnTo>
                <a:lnTo>
                  <a:pt x="57150" y="66675"/>
                </a:lnTo>
                <a:lnTo>
                  <a:pt x="38100" y="95250"/>
                </a:lnTo>
                <a:lnTo>
                  <a:pt x="28575" y="133350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8648700" y="271462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8667750" y="2705100"/>
            <a:ext cx="200026" cy="190501"/>
          </a:xfrm>
          <a:custGeom>
            <a:avLst/>
            <a:gdLst/>
            <a:ahLst/>
            <a:cxnLst/>
            <a:rect l="0" t="0" r="0" b="0"/>
            <a:pathLst>
              <a:path w="200026" h="1905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38100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57150" y="76200"/>
                </a:lnTo>
                <a:lnTo>
                  <a:pt x="57150" y="95250"/>
                </a:lnTo>
                <a:lnTo>
                  <a:pt x="57150" y="114300"/>
                </a:lnTo>
                <a:lnTo>
                  <a:pt x="47625" y="133350"/>
                </a:lnTo>
                <a:lnTo>
                  <a:pt x="47625" y="152400"/>
                </a:lnTo>
                <a:lnTo>
                  <a:pt x="47625" y="171450"/>
                </a:lnTo>
                <a:lnTo>
                  <a:pt x="47625" y="180975"/>
                </a:lnTo>
                <a:lnTo>
                  <a:pt x="47625" y="190500"/>
                </a:lnTo>
                <a:lnTo>
                  <a:pt x="57150" y="190500"/>
                </a:lnTo>
                <a:lnTo>
                  <a:pt x="76200" y="190500"/>
                </a:lnTo>
                <a:lnTo>
                  <a:pt x="85725" y="190500"/>
                </a:lnTo>
                <a:lnTo>
                  <a:pt x="95250" y="190500"/>
                </a:lnTo>
                <a:lnTo>
                  <a:pt x="114300" y="180975"/>
                </a:lnTo>
                <a:lnTo>
                  <a:pt x="142875" y="171450"/>
                </a:lnTo>
                <a:lnTo>
                  <a:pt x="152400" y="161925"/>
                </a:lnTo>
                <a:lnTo>
                  <a:pt x="171450" y="161925"/>
                </a:lnTo>
                <a:lnTo>
                  <a:pt x="190500" y="161925"/>
                </a:lnTo>
                <a:lnTo>
                  <a:pt x="190500" y="152400"/>
                </a:lnTo>
                <a:lnTo>
                  <a:pt x="200025" y="152400"/>
                </a:lnTo>
                <a:lnTo>
                  <a:pt x="20002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9020175" y="2686050"/>
            <a:ext cx="171451" cy="1"/>
          </a:xfrm>
          <a:custGeom>
            <a:avLst/>
            <a:gdLst/>
            <a:ahLst/>
            <a:cxnLst/>
            <a:rect l="0" t="0" r="0" b="0"/>
            <a:pathLst>
              <a:path w="1714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9096375" y="2619375"/>
            <a:ext cx="19051" cy="171451"/>
          </a:xfrm>
          <a:custGeom>
            <a:avLst/>
            <a:gdLst/>
            <a:ahLst/>
            <a:cxnLst/>
            <a:rect l="0" t="0" r="0" b="0"/>
            <a:pathLst>
              <a:path w="19051" h="1714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9372600" y="2590800"/>
            <a:ext cx="123826" cy="247651"/>
          </a:xfrm>
          <a:custGeom>
            <a:avLst/>
            <a:gdLst/>
            <a:ahLst/>
            <a:cxnLst/>
            <a:rect l="0" t="0" r="0" b="0"/>
            <a:pathLst>
              <a:path w="123826" h="247651">
                <a:moveTo>
                  <a:pt x="76200" y="0"/>
                </a:moveTo>
                <a:lnTo>
                  <a:pt x="76200" y="0"/>
                </a:lnTo>
                <a:lnTo>
                  <a:pt x="76200" y="19050"/>
                </a:lnTo>
                <a:lnTo>
                  <a:pt x="66675" y="38100"/>
                </a:lnTo>
                <a:lnTo>
                  <a:pt x="66675" y="66675"/>
                </a:lnTo>
                <a:lnTo>
                  <a:pt x="57150" y="95250"/>
                </a:lnTo>
                <a:lnTo>
                  <a:pt x="47625" y="133350"/>
                </a:lnTo>
                <a:lnTo>
                  <a:pt x="38100" y="161925"/>
                </a:lnTo>
                <a:lnTo>
                  <a:pt x="28575" y="190500"/>
                </a:lnTo>
                <a:lnTo>
                  <a:pt x="9525" y="209550"/>
                </a:lnTo>
                <a:lnTo>
                  <a:pt x="9525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9525" y="219075"/>
                </a:lnTo>
                <a:lnTo>
                  <a:pt x="9525" y="200025"/>
                </a:lnTo>
                <a:lnTo>
                  <a:pt x="28575" y="180975"/>
                </a:lnTo>
                <a:lnTo>
                  <a:pt x="38100" y="152400"/>
                </a:lnTo>
                <a:lnTo>
                  <a:pt x="47625" y="123825"/>
                </a:lnTo>
                <a:lnTo>
                  <a:pt x="57150" y="95250"/>
                </a:lnTo>
                <a:lnTo>
                  <a:pt x="66675" y="76200"/>
                </a:lnTo>
                <a:lnTo>
                  <a:pt x="66675" y="57150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57150" y="57150"/>
                </a:lnTo>
                <a:lnTo>
                  <a:pt x="57150" y="76200"/>
                </a:lnTo>
                <a:lnTo>
                  <a:pt x="57150" y="95250"/>
                </a:lnTo>
                <a:lnTo>
                  <a:pt x="66675" y="104775"/>
                </a:lnTo>
                <a:lnTo>
                  <a:pt x="76200" y="123825"/>
                </a:lnTo>
                <a:lnTo>
                  <a:pt x="85725" y="142875"/>
                </a:lnTo>
                <a:lnTo>
                  <a:pt x="95250" y="152400"/>
                </a:lnTo>
                <a:lnTo>
                  <a:pt x="104775" y="171450"/>
                </a:lnTo>
                <a:lnTo>
                  <a:pt x="114300" y="180975"/>
                </a:lnTo>
                <a:lnTo>
                  <a:pt x="114300" y="190500"/>
                </a:lnTo>
                <a:lnTo>
                  <a:pt x="123825" y="200025"/>
                </a:lnTo>
                <a:lnTo>
                  <a:pt x="123825" y="200025"/>
                </a:lnTo>
                <a:lnTo>
                  <a:pt x="114300" y="209550"/>
                </a:lnTo>
                <a:lnTo>
                  <a:pt x="114300" y="209550"/>
                </a:lnTo>
                <a:lnTo>
                  <a:pt x="104775" y="219075"/>
                </a:lnTo>
                <a:lnTo>
                  <a:pt x="85725" y="228600"/>
                </a:lnTo>
                <a:lnTo>
                  <a:pt x="76200" y="238125"/>
                </a:lnTo>
                <a:lnTo>
                  <a:pt x="57150" y="238125"/>
                </a:lnTo>
                <a:lnTo>
                  <a:pt x="47625" y="247650"/>
                </a:lnTo>
                <a:lnTo>
                  <a:pt x="38100" y="247650"/>
                </a:lnTo>
                <a:lnTo>
                  <a:pt x="28575" y="247650"/>
                </a:lnTo>
                <a:lnTo>
                  <a:pt x="2857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9677400" y="2505075"/>
            <a:ext cx="161926" cy="438151"/>
          </a:xfrm>
          <a:custGeom>
            <a:avLst/>
            <a:gdLst/>
            <a:ahLst/>
            <a:cxnLst/>
            <a:rect l="0" t="0" r="0" b="0"/>
            <a:pathLst>
              <a:path w="161926" h="438151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28575"/>
                </a:lnTo>
                <a:lnTo>
                  <a:pt x="47625" y="57150"/>
                </a:lnTo>
                <a:lnTo>
                  <a:pt x="47625" y="85725"/>
                </a:lnTo>
                <a:lnTo>
                  <a:pt x="38100" y="123825"/>
                </a:lnTo>
                <a:lnTo>
                  <a:pt x="38100" y="171450"/>
                </a:lnTo>
                <a:lnTo>
                  <a:pt x="38100" y="219075"/>
                </a:lnTo>
                <a:lnTo>
                  <a:pt x="28575" y="266700"/>
                </a:lnTo>
                <a:lnTo>
                  <a:pt x="19050" y="314325"/>
                </a:lnTo>
                <a:lnTo>
                  <a:pt x="9525" y="352425"/>
                </a:lnTo>
                <a:lnTo>
                  <a:pt x="0" y="390525"/>
                </a:lnTo>
                <a:lnTo>
                  <a:pt x="0" y="409575"/>
                </a:lnTo>
                <a:lnTo>
                  <a:pt x="0" y="428625"/>
                </a:lnTo>
                <a:lnTo>
                  <a:pt x="0" y="438150"/>
                </a:lnTo>
                <a:lnTo>
                  <a:pt x="0" y="438150"/>
                </a:lnTo>
                <a:lnTo>
                  <a:pt x="0" y="428625"/>
                </a:lnTo>
                <a:lnTo>
                  <a:pt x="0" y="419100"/>
                </a:lnTo>
                <a:lnTo>
                  <a:pt x="0" y="390525"/>
                </a:lnTo>
                <a:lnTo>
                  <a:pt x="0" y="361950"/>
                </a:lnTo>
                <a:lnTo>
                  <a:pt x="0" y="323850"/>
                </a:lnTo>
                <a:lnTo>
                  <a:pt x="9525" y="285750"/>
                </a:lnTo>
                <a:lnTo>
                  <a:pt x="19050" y="238125"/>
                </a:lnTo>
                <a:lnTo>
                  <a:pt x="28575" y="200025"/>
                </a:lnTo>
                <a:lnTo>
                  <a:pt x="38100" y="152400"/>
                </a:lnTo>
                <a:lnTo>
                  <a:pt x="47625" y="114300"/>
                </a:lnTo>
                <a:lnTo>
                  <a:pt x="57150" y="85725"/>
                </a:lnTo>
                <a:lnTo>
                  <a:pt x="66675" y="57150"/>
                </a:lnTo>
                <a:lnTo>
                  <a:pt x="85725" y="28575"/>
                </a:lnTo>
                <a:lnTo>
                  <a:pt x="95250" y="1905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33350" y="38100"/>
                </a:lnTo>
                <a:lnTo>
                  <a:pt x="133350" y="66675"/>
                </a:lnTo>
                <a:lnTo>
                  <a:pt x="133350" y="95250"/>
                </a:lnTo>
                <a:lnTo>
                  <a:pt x="133350" y="123825"/>
                </a:lnTo>
                <a:lnTo>
                  <a:pt x="133350" y="171450"/>
                </a:lnTo>
                <a:lnTo>
                  <a:pt x="142875" y="209550"/>
                </a:lnTo>
                <a:lnTo>
                  <a:pt x="142875" y="247650"/>
                </a:lnTo>
                <a:lnTo>
                  <a:pt x="142875" y="295275"/>
                </a:lnTo>
                <a:lnTo>
                  <a:pt x="142875" y="333375"/>
                </a:lnTo>
                <a:lnTo>
                  <a:pt x="152400" y="361950"/>
                </a:lnTo>
                <a:lnTo>
                  <a:pt x="152400" y="381000"/>
                </a:lnTo>
                <a:lnTo>
                  <a:pt x="161925" y="400050"/>
                </a:lnTo>
                <a:lnTo>
                  <a:pt x="161925" y="409575"/>
                </a:lnTo>
                <a:lnTo>
                  <a:pt x="161925" y="409575"/>
                </a:lnTo>
                <a:lnTo>
                  <a:pt x="161925" y="409575"/>
                </a:lnTo>
                <a:lnTo>
                  <a:pt x="161925" y="409575"/>
                </a:lnTo>
                <a:lnTo>
                  <a:pt x="161925" y="409575"/>
                </a:lnTo>
                <a:lnTo>
                  <a:pt x="161925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9686925" y="2800350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9953625" y="2667000"/>
            <a:ext cx="95251" cy="257176"/>
          </a:xfrm>
          <a:custGeom>
            <a:avLst/>
            <a:gdLst/>
            <a:ahLst/>
            <a:cxnLst/>
            <a:rect l="0" t="0" r="0" b="0"/>
            <a:pathLst>
              <a:path w="95251" h="257176">
                <a:moveTo>
                  <a:pt x="57150" y="123825"/>
                </a:moveTo>
                <a:lnTo>
                  <a:pt x="57150" y="114300"/>
                </a:lnTo>
                <a:lnTo>
                  <a:pt x="57150" y="104775"/>
                </a:lnTo>
                <a:lnTo>
                  <a:pt x="66675" y="95250"/>
                </a:lnTo>
                <a:lnTo>
                  <a:pt x="76200" y="76200"/>
                </a:lnTo>
                <a:lnTo>
                  <a:pt x="85725" y="57150"/>
                </a:lnTo>
                <a:lnTo>
                  <a:pt x="85725" y="47625"/>
                </a:lnTo>
                <a:lnTo>
                  <a:pt x="85725" y="28575"/>
                </a:lnTo>
                <a:lnTo>
                  <a:pt x="85725" y="9525"/>
                </a:ln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57150" y="9525"/>
                </a:lnTo>
                <a:lnTo>
                  <a:pt x="47625" y="28575"/>
                </a:lnTo>
                <a:lnTo>
                  <a:pt x="38100" y="57150"/>
                </a:lnTo>
                <a:lnTo>
                  <a:pt x="28575" y="85725"/>
                </a:lnTo>
                <a:lnTo>
                  <a:pt x="19050" y="123825"/>
                </a:lnTo>
                <a:lnTo>
                  <a:pt x="9525" y="152400"/>
                </a:lnTo>
                <a:lnTo>
                  <a:pt x="0" y="190500"/>
                </a:lnTo>
                <a:lnTo>
                  <a:pt x="0" y="209550"/>
                </a:lnTo>
                <a:lnTo>
                  <a:pt x="9525" y="238125"/>
                </a:lnTo>
                <a:lnTo>
                  <a:pt x="9525" y="247650"/>
                </a:lnTo>
                <a:lnTo>
                  <a:pt x="19050" y="257175"/>
                </a:lnTo>
                <a:lnTo>
                  <a:pt x="38100" y="257175"/>
                </a:lnTo>
                <a:lnTo>
                  <a:pt x="47625" y="257175"/>
                </a:lnTo>
                <a:lnTo>
                  <a:pt x="57150" y="247650"/>
                </a:lnTo>
                <a:lnTo>
                  <a:pt x="76200" y="238125"/>
                </a:lnTo>
                <a:lnTo>
                  <a:pt x="85725" y="228600"/>
                </a:lnTo>
                <a:lnTo>
                  <a:pt x="95250" y="219075"/>
                </a:lnTo>
                <a:lnTo>
                  <a:pt x="95250" y="209550"/>
                </a:lnTo>
                <a:lnTo>
                  <a:pt x="95250" y="190500"/>
                </a:lnTo>
                <a:lnTo>
                  <a:pt x="95250" y="180975"/>
                </a:lnTo>
                <a:lnTo>
                  <a:pt x="85725" y="161925"/>
                </a:lnTo>
                <a:lnTo>
                  <a:pt x="76200" y="161925"/>
                </a:lnTo>
                <a:lnTo>
                  <a:pt x="66675" y="152400"/>
                </a:lnTo>
                <a:lnTo>
                  <a:pt x="57150" y="161925"/>
                </a:lnTo>
                <a:lnTo>
                  <a:pt x="47625" y="171450"/>
                </a:lnTo>
                <a:lnTo>
                  <a:pt x="38100" y="180975"/>
                </a:lnTo>
                <a:lnTo>
                  <a:pt x="28575" y="200025"/>
                </a:lnTo>
                <a:lnTo>
                  <a:pt x="19050" y="219075"/>
                </a:lnTo>
                <a:lnTo>
                  <a:pt x="19050" y="228600"/>
                </a:lnTo>
                <a:lnTo>
                  <a:pt x="19050" y="238125"/>
                </a:lnTo>
                <a:lnTo>
                  <a:pt x="190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10115550" y="2752725"/>
            <a:ext cx="295276" cy="180976"/>
          </a:xfrm>
          <a:custGeom>
            <a:avLst/>
            <a:gdLst/>
            <a:ahLst/>
            <a:cxnLst/>
            <a:rect l="0" t="0" r="0" b="0"/>
            <a:pathLst>
              <a:path w="295276" h="180976">
                <a:moveTo>
                  <a:pt x="47625" y="0"/>
                </a:move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57150"/>
                </a:lnTo>
                <a:lnTo>
                  <a:pt x="38100" y="76200"/>
                </a:lnTo>
                <a:lnTo>
                  <a:pt x="38100" y="104775"/>
                </a:lnTo>
                <a:lnTo>
                  <a:pt x="28575" y="133350"/>
                </a:lnTo>
                <a:lnTo>
                  <a:pt x="28575" y="152400"/>
                </a:lnTo>
                <a:lnTo>
                  <a:pt x="19050" y="171450"/>
                </a:lnTo>
                <a:lnTo>
                  <a:pt x="9525" y="180975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0" y="142875"/>
                </a:lnTo>
                <a:lnTo>
                  <a:pt x="0" y="123825"/>
                </a:lnTo>
                <a:lnTo>
                  <a:pt x="0" y="104775"/>
                </a:lnTo>
                <a:lnTo>
                  <a:pt x="9525" y="85725"/>
                </a:lnTo>
                <a:lnTo>
                  <a:pt x="9525" y="76200"/>
                </a:lnTo>
                <a:lnTo>
                  <a:pt x="19050" y="76200"/>
                </a:lnTo>
                <a:lnTo>
                  <a:pt x="19050" y="76200"/>
                </a:lnTo>
                <a:lnTo>
                  <a:pt x="19050" y="85725"/>
                </a:lnTo>
                <a:lnTo>
                  <a:pt x="28575" y="95250"/>
                </a:lnTo>
                <a:lnTo>
                  <a:pt x="28575" y="104775"/>
                </a:lnTo>
                <a:lnTo>
                  <a:pt x="38100" y="104775"/>
                </a:lnTo>
                <a:lnTo>
                  <a:pt x="47625" y="114300"/>
                </a:lnTo>
                <a:lnTo>
                  <a:pt x="57150" y="114300"/>
                </a:lnTo>
                <a:lnTo>
                  <a:pt x="66675" y="114300"/>
                </a:lnTo>
                <a:lnTo>
                  <a:pt x="76200" y="114300"/>
                </a:lnTo>
                <a:lnTo>
                  <a:pt x="85725" y="104775"/>
                </a:lnTo>
                <a:lnTo>
                  <a:pt x="104775" y="85725"/>
                </a:lnTo>
                <a:lnTo>
                  <a:pt x="114300" y="76200"/>
                </a:lnTo>
                <a:lnTo>
                  <a:pt x="123825" y="57150"/>
                </a:lnTo>
                <a:lnTo>
                  <a:pt x="133350" y="47625"/>
                </a:lnTo>
                <a:lnTo>
                  <a:pt x="142875" y="38100"/>
                </a:lnTo>
                <a:lnTo>
                  <a:pt x="142875" y="28575"/>
                </a:lnTo>
                <a:lnTo>
                  <a:pt x="142875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23825" y="38100"/>
                </a:lnTo>
                <a:lnTo>
                  <a:pt x="123825" y="57150"/>
                </a:lnTo>
                <a:lnTo>
                  <a:pt x="114300" y="76200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14300" y="133350"/>
                </a:lnTo>
                <a:lnTo>
                  <a:pt x="114300" y="152400"/>
                </a:lnTo>
                <a:lnTo>
                  <a:pt x="123825" y="152400"/>
                </a:lnTo>
                <a:lnTo>
                  <a:pt x="133350" y="161925"/>
                </a:lnTo>
                <a:lnTo>
                  <a:pt x="152400" y="161925"/>
                </a:lnTo>
                <a:lnTo>
                  <a:pt x="171450" y="152400"/>
                </a:lnTo>
                <a:lnTo>
                  <a:pt x="190500" y="142875"/>
                </a:lnTo>
                <a:lnTo>
                  <a:pt x="209550" y="123825"/>
                </a:lnTo>
                <a:lnTo>
                  <a:pt x="228600" y="104775"/>
                </a:lnTo>
                <a:lnTo>
                  <a:pt x="247650" y="85725"/>
                </a:lnTo>
                <a:lnTo>
                  <a:pt x="266700" y="66675"/>
                </a:lnTo>
                <a:lnTo>
                  <a:pt x="285750" y="57150"/>
                </a:lnTo>
                <a:lnTo>
                  <a:pt x="295275" y="38100"/>
                </a:lnTo>
                <a:lnTo>
                  <a:pt x="295275" y="38100"/>
                </a:lnTo>
                <a:lnTo>
                  <a:pt x="295275" y="28575"/>
                </a:lnTo>
                <a:lnTo>
                  <a:pt x="295275" y="28575"/>
                </a:lnTo>
                <a:lnTo>
                  <a:pt x="285750" y="28575"/>
                </a:lnTo>
                <a:lnTo>
                  <a:pt x="276225" y="38100"/>
                </a:lnTo>
                <a:lnTo>
                  <a:pt x="266700" y="47625"/>
                </a:lnTo>
                <a:lnTo>
                  <a:pt x="257175" y="66675"/>
                </a:lnTo>
                <a:lnTo>
                  <a:pt x="247650" y="85725"/>
                </a:lnTo>
                <a:lnTo>
                  <a:pt x="247650" y="104775"/>
                </a:lnTo>
                <a:lnTo>
                  <a:pt x="238125" y="123825"/>
                </a:lnTo>
                <a:lnTo>
                  <a:pt x="238125" y="142875"/>
                </a:lnTo>
                <a:lnTo>
                  <a:pt x="247650" y="152400"/>
                </a:lnTo>
                <a:lnTo>
                  <a:pt x="257175" y="152400"/>
                </a:lnTo>
                <a:lnTo>
                  <a:pt x="266700" y="152400"/>
                </a:lnTo>
                <a:lnTo>
                  <a:pt x="276225" y="142875"/>
                </a:lnTo>
                <a:lnTo>
                  <a:pt x="285750" y="133350"/>
                </a:lnTo>
                <a:lnTo>
                  <a:pt x="295275" y="133350"/>
                </a:lnTo>
                <a:lnTo>
                  <a:pt x="29527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10467975" y="2762250"/>
            <a:ext cx="266701" cy="123826"/>
          </a:xfrm>
          <a:custGeom>
            <a:avLst/>
            <a:gdLst/>
            <a:ahLst/>
            <a:cxnLst/>
            <a:rect l="0" t="0" r="0" b="0"/>
            <a:pathLst>
              <a:path w="266701" h="123826">
                <a:moveTo>
                  <a:pt x="28575" y="38100"/>
                </a:move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47625"/>
                </a:lnTo>
                <a:lnTo>
                  <a:pt x="19050" y="57150"/>
                </a:lnTo>
                <a:lnTo>
                  <a:pt x="9525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9525" y="123825"/>
                </a:lnTo>
                <a:lnTo>
                  <a:pt x="19050" y="123825"/>
                </a:lnTo>
                <a:lnTo>
                  <a:pt x="38100" y="123825"/>
                </a:lnTo>
                <a:lnTo>
                  <a:pt x="47625" y="114300"/>
                </a:lnTo>
                <a:lnTo>
                  <a:pt x="66675" y="95250"/>
                </a:lnTo>
                <a:lnTo>
                  <a:pt x="85725" y="85725"/>
                </a:lnTo>
                <a:lnTo>
                  <a:pt x="104775" y="66675"/>
                </a:lnTo>
                <a:lnTo>
                  <a:pt x="123825" y="47625"/>
                </a:lnTo>
                <a:lnTo>
                  <a:pt x="133350" y="28575"/>
                </a:lnTo>
                <a:lnTo>
                  <a:pt x="142875" y="19050"/>
                </a:lnTo>
                <a:lnTo>
                  <a:pt x="142875" y="19050"/>
                </a:lnTo>
                <a:lnTo>
                  <a:pt x="142875" y="19050"/>
                </a:lnTo>
                <a:lnTo>
                  <a:pt x="142875" y="19050"/>
                </a:lnTo>
                <a:lnTo>
                  <a:pt x="142875" y="19050"/>
                </a:lnTo>
                <a:lnTo>
                  <a:pt x="133350" y="28575"/>
                </a:lnTo>
                <a:lnTo>
                  <a:pt x="123825" y="47625"/>
                </a:lnTo>
                <a:lnTo>
                  <a:pt x="114300" y="66675"/>
                </a:lnTo>
                <a:lnTo>
                  <a:pt x="114300" y="76200"/>
                </a:lnTo>
                <a:lnTo>
                  <a:pt x="104775" y="95250"/>
                </a:lnTo>
                <a:lnTo>
                  <a:pt x="104775" y="104775"/>
                </a:lnTo>
                <a:lnTo>
                  <a:pt x="114300" y="114300"/>
                </a:lnTo>
                <a:lnTo>
                  <a:pt x="114300" y="123825"/>
                </a:lnTo>
                <a:lnTo>
                  <a:pt x="133350" y="114300"/>
                </a:lnTo>
                <a:lnTo>
                  <a:pt x="142875" y="114300"/>
                </a:lnTo>
                <a:lnTo>
                  <a:pt x="161925" y="104775"/>
                </a:lnTo>
                <a:lnTo>
                  <a:pt x="180975" y="95250"/>
                </a:lnTo>
                <a:lnTo>
                  <a:pt x="200025" y="76200"/>
                </a:lnTo>
                <a:lnTo>
                  <a:pt x="219075" y="57150"/>
                </a:lnTo>
                <a:lnTo>
                  <a:pt x="238125" y="38100"/>
                </a:lnTo>
                <a:lnTo>
                  <a:pt x="247650" y="28575"/>
                </a:lnTo>
                <a:lnTo>
                  <a:pt x="257175" y="19050"/>
                </a:lnTo>
                <a:lnTo>
                  <a:pt x="266700" y="9525"/>
                </a:lnTo>
                <a:lnTo>
                  <a:pt x="266700" y="0"/>
                </a:lnTo>
                <a:lnTo>
                  <a:pt x="266700" y="0"/>
                </a:lnTo>
                <a:lnTo>
                  <a:pt x="257175" y="9525"/>
                </a:lnTo>
                <a:lnTo>
                  <a:pt x="257175" y="9525"/>
                </a:lnTo>
                <a:lnTo>
                  <a:pt x="247650" y="28575"/>
                </a:lnTo>
                <a:lnTo>
                  <a:pt x="238125" y="38100"/>
                </a:lnTo>
                <a:lnTo>
                  <a:pt x="228600" y="66675"/>
                </a:lnTo>
                <a:lnTo>
                  <a:pt x="219075" y="85725"/>
                </a:lnTo>
                <a:lnTo>
                  <a:pt x="209550" y="95250"/>
                </a:lnTo>
                <a:lnTo>
                  <a:pt x="20955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10782300" y="2867025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10106025" y="3114675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10020300" y="3076575"/>
            <a:ext cx="304801" cy="171451"/>
          </a:xfrm>
          <a:custGeom>
            <a:avLst/>
            <a:gdLst/>
            <a:ahLst/>
            <a:cxnLst/>
            <a:rect l="0" t="0" r="0" b="0"/>
            <a:pathLst>
              <a:path w="304801" h="171451">
                <a:moveTo>
                  <a:pt x="85725" y="0"/>
                </a:moveTo>
                <a:lnTo>
                  <a:pt x="76200" y="9525"/>
                </a:lnTo>
                <a:lnTo>
                  <a:pt x="66675" y="9525"/>
                </a:lnTo>
                <a:lnTo>
                  <a:pt x="57150" y="19050"/>
                </a:lnTo>
                <a:lnTo>
                  <a:pt x="38100" y="38100"/>
                </a:lnTo>
                <a:lnTo>
                  <a:pt x="19050" y="66675"/>
                </a:lnTo>
                <a:lnTo>
                  <a:pt x="9525" y="85725"/>
                </a:lnTo>
                <a:lnTo>
                  <a:pt x="0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9525" y="161925"/>
                </a:lnTo>
                <a:lnTo>
                  <a:pt x="19050" y="171450"/>
                </a:lnTo>
                <a:lnTo>
                  <a:pt x="28575" y="171450"/>
                </a:lnTo>
                <a:lnTo>
                  <a:pt x="47625" y="161925"/>
                </a:lnTo>
                <a:lnTo>
                  <a:pt x="66675" y="142875"/>
                </a:lnTo>
                <a:lnTo>
                  <a:pt x="95250" y="123825"/>
                </a:lnTo>
                <a:lnTo>
                  <a:pt x="123825" y="104775"/>
                </a:lnTo>
                <a:lnTo>
                  <a:pt x="142875" y="76200"/>
                </a:lnTo>
                <a:lnTo>
                  <a:pt x="171450" y="57150"/>
                </a:lnTo>
                <a:lnTo>
                  <a:pt x="180975" y="38100"/>
                </a:lnTo>
                <a:lnTo>
                  <a:pt x="200025" y="19050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0025" y="9525"/>
                </a:lnTo>
                <a:lnTo>
                  <a:pt x="200025" y="19050"/>
                </a:lnTo>
                <a:lnTo>
                  <a:pt x="190500" y="38100"/>
                </a:lnTo>
                <a:lnTo>
                  <a:pt x="180975" y="57150"/>
                </a:lnTo>
                <a:lnTo>
                  <a:pt x="171450" y="76200"/>
                </a:lnTo>
                <a:lnTo>
                  <a:pt x="161925" y="104775"/>
                </a:lnTo>
                <a:lnTo>
                  <a:pt x="161925" y="123825"/>
                </a:lnTo>
                <a:lnTo>
                  <a:pt x="161925" y="133350"/>
                </a:lnTo>
                <a:lnTo>
                  <a:pt x="171450" y="133350"/>
                </a:lnTo>
                <a:lnTo>
                  <a:pt x="180975" y="142875"/>
                </a:lnTo>
                <a:lnTo>
                  <a:pt x="190500" y="133350"/>
                </a:lnTo>
                <a:lnTo>
                  <a:pt x="209550" y="123825"/>
                </a:lnTo>
                <a:lnTo>
                  <a:pt x="219075" y="114300"/>
                </a:lnTo>
                <a:lnTo>
                  <a:pt x="238125" y="95250"/>
                </a:lnTo>
                <a:lnTo>
                  <a:pt x="266700" y="85725"/>
                </a:lnTo>
                <a:lnTo>
                  <a:pt x="276225" y="66675"/>
                </a:lnTo>
                <a:lnTo>
                  <a:pt x="285750" y="57150"/>
                </a:lnTo>
                <a:lnTo>
                  <a:pt x="295275" y="47625"/>
                </a:lnTo>
                <a:lnTo>
                  <a:pt x="304800" y="38100"/>
                </a:lnTo>
                <a:lnTo>
                  <a:pt x="304800" y="38100"/>
                </a:lnTo>
                <a:lnTo>
                  <a:pt x="295275" y="38100"/>
                </a:lnTo>
                <a:lnTo>
                  <a:pt x="285750" y="38100"/>
                </a:lnTo>
                <a:lnTo>
                  <a:pt x="276225" y="47625"/>
                </a:lnTo>
                <a:lnTo>
                  <a:pt x="266700" y="66675"/>
                </a:lnTo>
                <a:lnTo>
                  <a:pt x="266700" y="85725"/>
                </a:lnTo>
                <a:lnTo>
                  <a:pt x="257175" y="95250"/>
                </a:lnTo>
                <a:lnTo>
                  <a:pt x="247650" y="114300"/>
                </a:lnTo>
                <a:lnTo>
                  <a:pt x="24765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10382250" y="3105150"/>
            <a:ext cx="142876" cy="114301"/>
          </a:xfrm>
          <a:custGeom>
            <a:avLst/>
            <a:gdLst/>
            <a:ahLst/>
            <a:cxnLst/>
            <a:rect l="0" t="0" r="0" b="0"/>
            <a:pathLst>
              <a:path w="142876" h="114301">
                <a:moveTo>
                  <a:pt x="0" y="85725"/>
                </a:move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0" y="104775"/>
                </a:lnTo>
                <a:lnTo>
                  <a:pt x="9525" y="114300"/>
                </a:lnTo>
                <a:lnTo>
                  <a:pt x="9525" y="114300"/>
                </a:lnTo>
                <a:lnTo>
                  <a:pt x="19050" y="114300"/>
                </a:lnTo>
                <a:lnTo>
                  <a:pt x="38100" y="114300"/>
                </a:lnTo>
                <a:lnTo>
                  <a:pt x="47625" y="104775"/>
                </a:lnTo>
                <a:lnTo>
                  <a:pt x="66675" y="85725"/>
                </a:lnTo>
                <a:lnTo>
                  <a:pt x="76200" y="76200"/>
                </a:lnTo>
                <a:lnTo>
                  <a:pt x="95250" y="66675"/>
                </a:lnTo>
                <a:lnTo>
                  <a:pt x="114300" y="47625"/>
                </a:lnTo>
                <a:lnTo>
                  <a:pt x="123825" y="28575"/>
                </a:lnTo>
                <a:lnTo>
                  <a:pt x="133350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14300" y="28575"/>
                </a:lnTo>
                <a:lnTo>
                  <a:pt x="104775" y="47625"/>
                </a:lnTo>
                <a:lnTo>
                  <a:pt x="114300" y="76200"/>
                </a:lnTo>
                <a:lnTo>
                  <a:pt x="114300" y="85725"/>
                </a:lnTo>
                <a:lnTo>
                  <a:pt x="114300" y="95250"/>
                </a:lnTo>
                <a:lnTo>
                  <a:pt x="11430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7391400" y="3505200"/>
            <a:ext cx="1562101" cy="1628776"/>
          </a:xfrm>
          <a:custGeom>
            <a:avLst/>
            <a:gdLst/>
            <a:ahLst/>
            <a:cxnLst/>
            <a:rect l="0" t="0" r="0" b="0"/>
            <a:pathLst>
              <a:path w="1562101" h="1628776">
                <a:moveTo>
                  <a:pt x="57150" y="95250"/>
                </a:moveTo>
                <a:lnTo>
                  <a:pt x="57150" y="95250"/>
                </a:lnTo>
                <a:lnTo>
                  <a:pt x="57150" y="95250"/>
                </a:lnTo>
                <a:lnTo>
                  <a:pt x="47625" y="104775"/>
                </a:lnTo>
                <a:lnTo>
                  <a:pt x="47625" y="123825"/>
                </a:lnTo>
                <a:lnTo>
                  <a:pt x="47625" y="142875"/>
                </a:lnTo>
                <a:lnTo>
                  <a:pt x="47625" y="161925"/>
                </a:lnTo>
                <a:lnTo>
                  <a:pt x="47625" y="180975"/>
                </a:lnTo>
                <a:lnTo>
                  <a:pt x="47625" y="200025"/>
                </a:lnTo>
                <a:lnTo>
                  <a:pt x="47625" y="219075"/>
                </a:lnTo>
                <a:lnTo>
                  <a:pt x="47625" y="247650"/>
                </a:lnTo>
                <a:lnTo>
                  <a:pt x="47625" y="266700"/>
                </a:lnTo>
                <a:lnTo>
                  <a:pt x="47625" y="295275"/>
                </a:lnTo>
                <a:lnTo>
                  <a:pt x="47625" y="314325"/>
                </a:lnTo>
                <a:lnTo>
                  <a:pt x="47625" y="342900"/>
                </a:lnTo>
                <a:lnTo>
                  <a:pt x="38100" y="371475"/>
                </a:lnTo>
                <a:lnTo>
                  <a:pt x="38100" y="400050"/>
                </a:lnTo>
                <a:lnTo>
                  <a:pt x="38100" y="428625"/>
                </a:lnTo>
                <a:lnTo>
                  <a:pt x="38100" y="457200"/>
                </a:lnTo>
                <a:lnTo>
                  <a:pt x="38100" y="485775"/>
                </a:lnTo>
                <a:lnTo>
                  <a:pt x="38100" y="514350"/>
                </a:lnTo>
                <a:lnTo>
                  <a:pt x="38100" y="542925"/>
                </a:lnTo>
                <a:lnTo>
                  <a:pt x="38100" y="571500"/>
                </a:lnTo>
                <a:lnTo>
                  <a:pt x="38100" y="600075"/>
                </a:lnTo>
                <a:lnTo>
                  <a:pt x="38100" y="638175"/>
                </a:lnTo>
                <a:lnTo>
                  <a:pt x="38100" y="666750"/>
                </a:lnTo>
                <a:lnTo>
                  <a:pt x="38100" y="695325"/>
                </a:lnTo>
                <a:lnTo>
                  <a:pt x="38100" y="733425"/>
                </a:lnTo>
                <a:lnTo>
                  <a:pt x="28575" y="762000"/>
                </a:lnTo>
                <a:lnTo>
                  <a:pt x="28575" y="790575"/>
                </a:lnTo>
                <a:lnTo>
                  <a:pt x="28575" y="828675"/>
                </a:lnTo>
                <a:lnTo>
                  <a:pt x="28575" y="866775"/>
                </a:lnTo>
                <a:lnTo>
                  <a:pt x="28575" y="895350"/>
                </a:lnTo>
                <a:lnTo>
                  <a:pt x="28575" y="933450"/>
                </a:lnTo>
                <a:lnTo>
                  <a:pt x="28575" y="971550"/>
                </a:lnTo>
                <a:lnTo>
                  <a:pt x="28575" y="1000125"/>
                </a:lnTo>
                <a:lnTo>
                  <a:pt x="19050" y="1038225"/>
                </a:lnTo>
                <a:lnTo>
                  <a:pt x="19050" y="1066800"/>
                </a:lnTo>
                <a:lnTo>
                  <a:pt x="19050" y="1104900"/>
                </a:lnTo>
                <a:lnTo>
                  <a:pt x="19050" y="1133475"/>
                </a:lnTo>
                <a:lnTo>
                  <a:pt x="19050" y="1162050"/>
                </a:lnTo>
                <a:lnTo>
                  <a:pt x="19050" y="1200150"/>
                </a:lnTo>
                <a:lnTo>
                  <a:pt x="19050" y="1228725"/>
                </a:lnTo>
                <a:lnTo>
                  <a:pt x="19050" y="1257300"/>
                </a:lnTo>
                <a:lnTo>
                  <a:pt x="9525" y="1285875"/>
                </a:lnTo>
                <a:lnTo>
                  <a:pt x="9525" y="1304925"/>
                </a:lnTo>
                <a:lnTo>
                  <a:pt x="9525" y="1333500"/>
                </a:lnTo>
                <a:lnTo>
                  <a:pt x="0" y="1352550"/>
                </a:lnTo>
                <a:lnTo>
                  <a:pt x="0" y="1371600"/>
                </a:lnTo>
                <a:lnTo>
                  <a:pt x="0" y="1390650"/>
                </a:lnTo>
                <a:lnTo>
                  <a:pt x="9525" y="1409700"/>
                </a:lnTo>
                <a:lnTo>
                  <a:pt x="9525" y="1428750"/>
                </a:lnTo>
                <a:lnTo>
                  <a:pt x="9525" y="1438275"/>
                </a:lnTo>
                <a:lnTo>
                  <a:pt x="19050" y="1447800"/>
                </a:lnTo>
                <a:lnTo>
                  <a:pt x="19050" y="1457325"/>
                </a:lnTo>
                <a:lnTo>
                  <a:pt x="28575" y="1466850"/>
                </a:lnTo>
                <a:lnTo>
                  <a:pt x="28575" y="1476375"/>
                </a:lnTo>
                <a:lnTo>
                  <a:pt x="38100" y="1476375"/>
                </a:lnTo>
                <a:lnTo>
                  <a:pt x="47625" y="1485900"/>
                </a:lnTo>
                <a:lnTo>
                  <a:pt x="57150" y="1485900"/>
                </a:lnTo>
                <a:lnTo>
                  <a:pt x="66675" y="1495425"/>
                </a:lnTo>
                <a:lnTo>
                  <a:pt x="76200" y="1495425"/>
                </a:lnTo>
                <a:lnTo>
                  <a:pt x="85725" y="1495425"/>
                </a:lnTo>
                <a:lnTo>
                  <a:pt x="95250" y="1495425"/>
                </a:lnTo>
                <a:lnTo>
                  <a:pt x="114300" y="1495425"/>
                </a:lnTo>
                <a:lnTo>
                  <a:pt x="123825" y="1495425"/>
                </a:lnTo>
                <a:lnTo>
                  <a:pt x="142875" y="1495425"/>
                </a:lnTo>
                <a:lnTo>
                  <a:pt x="161925" y="1495425"/>
                </a:lnTo>
                <a:lnTo>
                  <a:pt x="180975" y="1495425"/>
                </a:lnTo>
                <a:lnTo>
                  <a:pt x="200025" y="1495425"/>
                </a:lnTo>
                <a:lnTo>
                  <a:pt x="219075" y="1495425"/>
                </a:lnTo>
                <a:lnTo>
                  <a:pt x="238125" y="1495425"/>
                </a:lnTo>
                <a:lnTo>
                  <a:pt x="257175" y="1495425"/>
                </a:lnTo>
                <a:lnTo>
                  <a:pt x="276225" y="1495425"/>
                </a:lnTo>
                <a:lnTo>
                  <a:pt x="304800" y="1495425"/>
                </a:lnTo>
                <a:lnTo>
                  <a:pt x="323850" y="1495425"/>
                </a:lnTo>
                <a:lnTo>
                  <a:pt x="342900" y="1504950"/>
                </a:lnTo>
                <a:lnTo>
                  <a:pt x="371475" y="1504950"/>
                </a:lnTo>
                <a:lnTo>
                  <a:pt x="400050" y="1504950"/>
                </a:lnTo>
                <a:lnTo>
                  <a:pt x="419100" y="1504950"/>
                </a:lnTo>
                <a:lnTo>
                  <a:pt x="447675" y="1504950"/>
                </a:lnTo>
                <a:lnTo>
                  <a:pt x="466725" y="1504950"/>
                </a:lnTo>
                <a:lnTo>
                  <a:pt x="495300" y="1514475"/>
                </a:lnTo>
                <a:lnTo>
                  <a:pt x="514350" y="1514475"/>
                </a:lnTo>
                <a:lnTo>
                  <a:pt x="552450" y="1514475"/>
                </a:lnTo>
                <a:lnTo>
                  <a:pt x="571500" y="1514475"/>
                </a:lnTo>
                <a:lnTo>
                  <a:pt x="600075" y="1514475"/>
                </a:lnTo>
                <a:lnTo>
                  <a:pt x="628650" y="1524000"/>
                </a:lnTo>
                <a:lnTo>
                  <a:pt x="657225" y="1524000"/>
                </a:lnTo>
                <a:lnTo>
                  <a:pt x="685800" y="1524000"/>
                </a:lnTo>
                <a:lnTo>
                  <a:pt x="714375" y="1524000"/>
                </a:lnTo>
                <a:lnTo>
                  <a:pt x="742950" y="1533525"/>
                </a:lnTo>
                <a:lnTo>
                  <a:pt x="771525" y="1533525"/>
                </a:lnTo>
                <a:lnTo>
                  <a:pt x="800100" y="1543050"/>
                </a:lnTo>
                <a:lnTo>
                  <a:pt x="828675" y="1543050"/>
                </a:lnTo>
                <a:lnTo>
                  <a:pt x="857250" y="1543050"/>
                </a:lnTo>
                <a:lnTo>
                  <a:pt x="895350" y="1552575"/>
                </a:lnTo>
                <a:lnTo>
                  <a:pt x="914400" y="1552575"/>
                </a:lnTo>
                <a:lnTo>
                  <a:pt x="942975" y="1562100"/>
                </a:lnTo>
                <a:lnTo>
                  <a:pt x="981075" y="1562100"/>
                </a:lnTo>
                <a:lnTo>
                  <a:pt x="1000125" y="1571625"/>
                </a:lnTo>
                <a:lnTo>
                  <a:pt x="1038225" y="1571625"/>
                </a:lnTo>
                <a:lnTo>
                  <a:pt x="1066800" y="1571625"/>
                </a:lnTo>
                <a:lnTo>
                  <a:pt x="1095375" y="1581150"/>
                </a:lnTo>
                <a:lnTo>
                  <a:pt x="1123950" y="1581150"/>
                </a:lnTo>
                <a:lnTo>
                  <a:pt x="1152525" y="1590675"/>
                </a:lnTo>
                <a:lnTo>
                  <a:pt x="1181100" y="1590675"/>
                </a:lnTo>
                <a:lnTo>
                  <a:pt x="1200150" y="1590675"/>
                </a:lnTo>
                <a:lnTo>
                  <a:pt x="1228725" y="1600200"/>
                </a:lnTo>
                <a:lnTo>
                  <a:pt x="1257300" y="1600200"/>
                </a:lnTo>
                <a:lnTo>
                  <a:pt x="1276350" y="1609725"/>
                </a:lnTo>
                <a:lnTo>
                  <a:pt x="1304925" y="1609725"/>
                </a:lnTo>
                <a:lnTo>
                  <a:pt x="1323975" y="1619250"/>
                </a:lnTo>
                <a:lnTo>
                  <a:pt x="1343025" y="1619250"/>
                </a:lnTo>
                <a:lnTo>
                  <a:pt x="1362075" y="1628775"/>
                </a:lnTo>
                <a:lnTo>
                  <a:pt x="1381125" y="1628775"/>
                </a:lnTo>
                <a:lnTo>
                  <a:pt x="1400175" y="1628775"/>
                </a:lnTo>
                <a:lnTo>
                  <a:pt x="1409700" y="1628775"/>
                </a:lnTo>
                <a:lnTo>
                  <a:pt x="1428750" y="1628775"/>
                </a:lnTo>
                <a:lnTo>
                  <a:pt x="1438275" y="1628775"/>
                </a:lnTo>
                <a:lnTo>
                  <a:pt x="1447800" y="1619250"/>
                </a:lnTo>
                <a:lnTo>
                  <a:pt x="1457325" y="1619250"/>
                </a:lnTo>
                <a:lnTo>
                  <a:pt x="1466850" y="1609725"/>
                </a:lnTo>
                <a:lnTo>
                  <a:pt x="1466850" y="1609725"/>
                </a:lnTo>
                <a:lnTo>
                  <a:pt x="1466850" y="1600200"/>
                </a:lnTo>
                <a:lnTo>
                  <a:pt x="1476375" y="1590675"/>
                </a:lnTo>
                <a:lnTo>
                  <a:pt x="1476375" y="1571625"/>
                </a:lnTo>
                <a:lnTo>
                  <a:pt x="1485900" y="1562100"/>
                </a:lnTo>
                <a:lnTo>
                  <a:pt x="1495425" y="1543050"/>
                </a:lnTo>
                <a:lnTo>
                  <a:pt x="1495425" y="1524000"/>
                </a:lnTo>
                <a:lnTo>
                  <a:pt x="1495425" y="1495425"/>
                </a:lnTo>
                <a:lnTo>
                  <a:pt x="1504950" y="1476375"/>
                </a:lnTo>
                <a:lnTo>
                  <a:pt x="1504950" y="1447800"/>
                </a:lnTo>
                <a:lnTo>
                  <a:pt x="1504950" y="1419225"/>
                </a:lnTo>
                <a:lnTo>
                  <a:pt x="1504950" y="1390650"/>
                </a:lnTo>
                <a:lnTo>
                  <a:pt x="1504950" y="1362075"/>
                </a:lnTo>
                <a:lnTo>
                  <a:pt x="1504950" y="1333500"/>
                </a:lnTo>
                <a:lnTo>
                  <a:pt x="1504950" y="1304925"/>
                </a:lnTo>
                <a:lnTo>
                  <a:pt x="1504950" y="1266825"/>
                </a:lnTo>
                <a:lnTo>
                  <a:pt x="1504950" y="1238250"/>
                </a:lnTo>
                <a:lnTo>
                  <a:pt x="1504950" y="1200150"/>
                </a:lnTo>
                <a:lnTo>
                  <a:pt x="1504950" y="1171575"/>
                </a:lnTo>
                <a:lnTo>
                  <a:pt x="1504950" y="1133475"/>
                </a:lnTo>
                <a:lnTo>
                  <a:pt x="1504950" y="1095375"/>
                </a:lnTo>
                <a:lnTo>
                  <a:pt x="1504950" y="1066800"/>
                </a:lnTo>
                <a:lnTo>
                  <a:pt x="1504950" y="1028700"/>
                </a:lnTo>
                <a:lnTo>
                  <a:pt x="1504950" y="990600"/>
                </a:lnTo>
                <a:lnTo>
                  <a:pt x="1504950" y="952500"/>
                </a:lnTo>
                <a:lnTo>
                  <a:pt x="1504950" y="923925"/>
                </a:lnTo>
                <a:lnTo>
                  <a:pt x="1504950" y="885825"/>
                </a:lnTo>
                <a:lnTo>
                  <a:pt x="1504950" y="847725"/>
                </a:lnTo>
                <a:lnTo>
                  <a:pt x="1504950" y="819150"/>
                </a:lnTo>
                <a:lnTo>
                  <a:pt x="1504950" y="781050"/>
                </a:lnTo>
                <a:lnTo>
                  <a:pt x="1504950" y="742950"/>
                </a:lnTo>
                <a:lnTo>
                  <a:pt x="1504950" y="704850"/>
                </a:lnTo>
                <a:lnTo>
                  <a:pt x="1504950" y="666750"/>
                </a:lnTo>
                <a:lnTo>
                  <a:pt x="1504950" y="638175"/>
                </a:lnTo>
                <a:lnTo>
                  <a:pt x="1504950" y="600075"/>
                </a:lnTo>
                <a:lnTo>
                  <a:pt x="1504950" y="561975"/>
                </a:lnTo>
                <a:lnTo>
                  <a:pt x="1514475" y="533400"/>
                </a:lnTo>
                <a:lnTo>
                  <a:pt x="1514475" y="495300"/>
                </a:lnTo>
                <a:lnTo>
                  <a:pt x="1514475" y="466725"/>
                </a:lnTo>
                <a:lnTo>
                  <a:pt x="1514475" y="428625"/>
                </a:lnTo>
                <a:lnTo>
                  <a:pt x="1514475" y="400050"/>
                </a:lnTo>
                <a:lnTo>
                  <a:pt x="1514475" y="361950"/>
                </a:lnTo>
                <a:lnTo>
                  <a:pt x="1514475" y="333375"/>
                </a:lnTo>
                <a:lnTo>
                  <a:pt x="1524000" y="295275"/>
                </a:lnTo>
                <a:lnTo>
                  <a:pt x="1524000" y="266700"/>
                </a:lnTo>
                <a:lnTo>
                  <a:pt x="1524000" y="238125"/>
                </a:lnTo>
                <a:lnTo>
                  <a:pt x="1533525" y="209550"/>
                </a:lnTo>
                <a:lnTo>
                  <a:pt x="1543050" y="180975"/>
                </a:lnTo>
                <a:lnTo>
                  <a:pt x="1543050" y="152400"/>
                </a:lnTo>
                <a:lnTo>
                  <a:pt x="1552575" y="123825"/>
                </a:lnTo>
                <a:lnTo>
                  <a:pt x="1552575" y="95250"/>
                </a:lnTo>
                <a:lnTo>
                  <a:pt x="1552575" y="76200"/>
                </a:lnTo>
                <a:lnTo>
                  <a:pt x="1562100" y="57150"/>
                </a:lnTo>
                <a:lnTo>
                  <a:pt x="1562100" y="38100"/>
                </a:lnTo>
                <a:lnTo>
                  <a:pt x="1562100" y="28575"/>
                </a:lnTo>
                <a:lnTo>
                  <a:pt x="1562100" y="19050"/>
                </a:lnTo>
                <a:lnTo>
                  <a:pt x="1562100" y="9525"/>
                </a:lnTo>
                <a:lnTo>
                  <a:pt x="1562100" y="0"/>
                </a:lnTo>
                <a:lnTo>
                  <a:pt x="15621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7400925" y="4152900"/>
            <a:ext cx="1543051" cy="66676"/>
          </a:xfrm>
          <a:custGeom>
            <a:avLst/>
            <a:gdLst/>
            <a:ahLst/>
            <a:cxnLst/>
            <a:rect l="0" t="0" r="0" b="0"/>
            <a:pathLst>
              <a:path w="1543051" h="6667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23825" y="19050"/>
                </a:lnTo>
                <a:lnTo>
                  <a:pt x="133350" y="28575"/>
                </a:lnTo>
                <a:lnTo>
                  <a:pt x="161925" y="28575"/>
                </a:lnTo>
                <a:lnTo>
                  <a:pt x="180975" y="28575"/>
                </a:lnTo>
                <a:lnTo>
                  <a:pt x="200025" y="28575"/>
                </a:lnTo>
                <a:lnTo>
                  <a:pt x="228600" y="28575"/>
                </a:lnTo>
                <a:lnTo>
                  <a:pt x="247650" y="28575"/>
                </a:lnTo>
                <a:lnTo>
                  <a:pt x="276225" y="28575"/>
                </a:lnTo>
                <a:lnTo>
                  <a:pt x="295275" y="28575"/>
                </a:lnTo>
                <a:lnTo>
                  <a:pt x="323850" y="28575"/>
                </a:lnTo>
                <a:lnTo>
                  <a:pt x="352425" y="28575"/>
                </a:lnTo>
                <a:lnTo>
                  <a:pt x="371475" y="28575"/>
                </a:lnTo>
                <a:lnTo>
                  <a:pt x="400050" y="28575"/>
                </a:lnTo>
                <a:lnTo>
                  <a:pt x="428625" y="28575"/>
                </a:lnTo>
                <a:lnTo>
                  <a:pt x="457200" y="38100"/>
                </a:lnTo>
                <a:lnTo>
                  <a:pt x="485775" y="38100"/>
                </a:lnTo>
                <a:lnTo>
                  <a:pt x="504825" y="38100"/>
                </a:lnTo>
                <a:lnTo>
                  <a:pt x="542925" y="38100"/>
                </a:lnTo>
                <a:lnTo>
                  <a:pt x="571500" y="38100"/>
                </a:lnTo>
                <a:lnTo>
                  <a:pt x="600075" y="38100"/>
                </a:lnTo>
                <a:lnTo>
                  <a:pt x="628650" y="38100"/>
                </a:lnTo>
                <a:lnTo>
                  <a:pt x="657225" y="38100"/>
                </a:lnTo>
                <a:lnTo>
                  <a:pt x="685800" y="38100"/>
                </a:lnTo>
                <a:lnTo>
                  <a:pt x="714375" y="38100"/>
                </a:lnTo>
                <a:lnTo>
                  <a:pt x="742950" y="47625"/>
                </a:lnTo>
                <a:lnTo>
                  <a:pt x="771525" y="47625"/>
                </a:lnTo>
                <a:lnTo>
                  <a:pt x="800100" y="47625"/>
                </a:lnTo>
                <a:lnTo>
                  <a:pt x="838200" y="47625"/>
                </a:lnTo>
                <a:lnTo>
                  <a:pt x="866775" y="47625"/>
                </a:lnTo>
                <a:lnTo>
                  <a:pt x="895350" y="47625"/>
                </a:lnTo>
                <a:lnTo>
                  <a:pt x="923925" y="47625"/>
                </a:lnTo>
                <a:lnTo>
                  <a:pt x="952500" y="57150"/>
                </a:lnTo>
                <a:lnTo>
                  <a:pt x="981075" y="57150"/>
                </a:lnTo>
                <a:lnTo>
                  <a:pt x="1009650" y="57150"/>
                </a:lnTo>
                <a:lnTo>
                  <a:pt x="1038225" y="57150"/>
                </a:lnTo>
                <a:lnTo>
                  <a:pt x="1066800" y="57150"/>
                </a:lnTo>
                <a:lnTo>
                  <a:pt x="1085850" y="57150"/>
                </a:lnTo>
                <a:lnTo>
                  <a:pt x="1123950" y="57150"/>
                </a:lnTo>
                <a:lnTo>
                  <a:pt x="1143000" y="57150"/>
                </a:lnTo>
                <a:lnTo>
                  <a:pt x="1171575" y="57150"/>
                </a:lnTo>
                <a:lnTo>
                  <a:pt x="1200150" y="57150"/>
                </a:lnTo>
                <a:lnTo>
                  <a:pt x="1219200" y="57150"/>
                </a:lnTo>
                <a:lnTo>
                  <a:pt x="1247775" y="57150"/>
                </a:lnTo>
                <a:lnTo>
                  <a:pt x="1266825" y="57150"/>
                </a:lnTo>
                <a:lnTo>
                  <a:pt x="1295400" y="57150"/>
                </a:lnTo>
                <a:lnTo>
                  <a:pt x="1314450" y="57150"/>
                </a:lnTo>
                <a:lnTo>
                  <a:pt x="1333500" y="57150"/>
                </a:lnTo>
                <a:lnTo>
                  <a:pt x="1352550" y="57150"/>
                </a:lnTo>
                <a:lnTo>
                  <a:pt x="1371600" y="66675"/>
                </a:lnTo>
                <a:lnTo>
                  <a:pt x="1400175" y="66675"/>
                </a:lnTo>
                <a:lnTo>
                  <a:pt x="1409700" y="66675"/>
                </a:lnTo>
                <a:lnTo>
                  <a:pt x="1428750" y="66675"/>
                </a:lnTo>
                <a:lnTo>
                  <a:pt x="1447800" y="66675"/>
                </a:lnTo>
                <a:lnTo>
                  <a:pt x="1466850" y="66675"/>
                </a:lnTo>
                <a:lnTo>
                  <a:pt x="1476375" y="66675"/>
                </a:lnTo>
                <a:lnTo>
                  <a:pt x="1495425" y="66675"/>
                </a:lnTo>
                <a:lnTo>
                  <a:pt x="1504950" y="66675"/>
                </a:lnTo>
                <a:lnTo>
                  <a:pt x="1524000" y="66675"/>
                </a:lnTo>
                <a:lnTo>
                  <a:pt x="1533525" y="66675"/>
                </a:lnTo>
                <a:lnTo>
                  <a:pt x="1543050" y="66675"/>
                </a:lnTo>
                <a:lnTo>
                  <a:pt x="154305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7467600" y="3819525"/>
            <a:ext cx="1447801" cy="28576"/>
          </a:xfrm>
          <a:custGeom>
            <a:avLst/>
            <a:gdLst/>
            <a:ahLst/>
            <a:cxnLst/>
            <a:rect l="0" t="0" r="0" b="0"/>
            <a:pathLst>
              <a:path w="1447801" h="2857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76225" y="9525"/>
                </a:lnTo>
                <a:lnTo>
                  <a:pt x="295275" y="9525"/>
                </a:lnTo>
                <a:lnTo>
                  <a:pt x="323850" y="9525"/>
                </a:lnTo>
                <a:lnTo>
                  <a:pt x="342900" y="9525"/>
                </a:lnTo>
                <a:lnTo>
                  <a:pt x="361950" y="9525"/>
                </a:lnTo>
                <a:lnTo>
                  <a:pt x="390525" y="19050"/>
                </a:lnTo>
                <a:lnTo>
                  <a:pt x="409575" y="19050"/>
                </a:lnTo>
                <a:lnTo>
                  <a:pt x="438150" y="19050"/>
                </a:lnTo>
                <a:lnTo>
                  <a:pt x="466725" y="19050"/>
                </a:lnTo>
                <a:lnTo>
                  <a:pt x="485775" y="19050"/>
                </a:lnTo>
                <a:lnTo>
                  <a:pt x="514350" y="19050"/>
                </a:lnTo>
                <a:lnTo>
                  <a:pt x="542925" y="19050"/>
                </a:lnTo>
                <a:lnTo>
                  <a:pt x="571500" y="19050"/>
                </a:lnTo>
                <a:lnTo>
                  <a:pt x="590550" y="19050"/>
                </a:lnTo>
                <a:lnTo>
                  <a:pt x="619125" y="19050"/>
                </a:lnTo>
                <a:lnTo>
                  <a:pt x="647700" y="19050"/>
                </a:lnTo>
                <a:lnTo>
                  <a:pt x="676275" y="28575"/>
                </a:lnTo>
                <a:lnTo>
                  <a:pt x="695325" y="28575"/>
                </a:lnTo>
                <a:lnTo>
                  <a:pt x="723900" y="28575"/>
                </a:lnTo>
                <a:lnTo>
                  <a:pt x="752475" y="19050"/>
                </a:lnTo>
                <a:lnTo>
                  <a:pt x="781050" y="19050"/>
                </a:lnTo>
                <a:lnTo>
                  <a:pt x="809625" y="19050"/>
                </a:lnTo>
                <a:lnTo>
                  <a:pt x="838200" y="19050"/>
                </a:lnTo>
                <a:lnTo>
                  <a:pt x="866775" y="19050"/>
                </a:lnTo>
                <a:lnTo>
                  <a:pt x="895350" y="19050"/>
                </a:lnTo>
                <a:lnTo>
                  <a:pt x="914400" y="19050"/>
                </a:lnTo>
                <a:lnTo>
                  <a:pt x="942975" y="19050"/>
                </a:lnTo>
                <a:lnTo>
                  <a:pt x="971550" y="19050"/>
                </a:lnTo>
                <a:lnTo>
                  <a:pt x="1000125" y="19050"/>
                </a:lnTo>
                <a:lnTo>
                  <a:pt x="1019175" y="19050"/>
                </a:lnTo>
                <a:lnTo>
                  <a:pt x="1047750" y="9525"/>
                </a:lnTo>
                <a:lnTo>
                  <a:pt x="1066800" y="9525"/>
                </a:lnTo>
                <a:lnTo>
                  <a:pt x="1095375" y="9525"/>
                </a:lnTo>
                <a:lnTo>
                  <a:pt x="1123950" y="9525"/>
                </a:lnTo>
                <a:lnTo>
                  <a:pt x="1143000" y="9525"/>
                </a:lnTo>
                <a:lnTo>
                  <a:pt x="1171575" y="9525"/>
                </a:lnTo>
                <a:lnTo>
                  <a:pt x="1190625" y="9525"/>
                </a:lnTo>
                <a:lnTo>
                  <a:pt x="1209675" y="9525"/>
                </a:lnTo>
                <a:lnTo>
                  <a:pt x="1238250" y="9525"/>
                </a:lnTo>
                <a:lnTo>
                  <a:pt x="1257300" y="9525"/>
                </a:lnTo>
                <a:lnTo>
                  <a:pt x="1276350" y="9525"/>
                </a:lnTo>
                <a:lnTo>
                  <a:pt x="1295400" y="0"/>
                </a:lnTo>
                <a:lnTo>
                  <a:pt x="1323975" y="0"/>
                </a:lnTo>
                <a:lnTo>
                  <a:pt x="1343025" y="0"/>
                </a:lnTo>
                <a:lnTo>
                  <a:pt x="1362075" y="0"/>
                </a:lnTo>
                <a:lnTo>
                  <a:pt x="1381125" y="0"/>
                </a:lnTo>
                <a:lnTo>
                  <a:pt x="1400175" y="0"/>
                </a:lnTo>
                <a:lnTo>
                  <a:pt x="1409700" y="0"/>
                </a:lnTo>
                <a:lnTo>
                  <a:pt x="1428750" y="0"/>
                </a:lnTo>
                <a:lnTo>
                  <a:pt x="1438275" y="0"/>
                </a:lnTo>
                <a:lnTo>
                  <a:pt x="1447800" y="0"/>
                </a:lnTo>
                <a:lnTo>
                  <a:pt x="144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7686675" y="3876675"/>
            <a:ext cx="142876" cy="171451"/>
          </a:xfrm>
          <a:custGeom>
            <a:avLst/>
            <a:gdLst/>
            <a:ahLst/>
            <a:cxnLst/>
            <a:rect l="0" t="0" r="0" b="0"/>
            <a:pathLst>
              <a:path w="142876" h="171451">
                <a:moveTo>
                  <a:pt x="142875" y="0"/>
                </a:moveTo>
                <a:lnTo>
                  <a:pt x="133350" y="0"/>
                </a:lnTo>
                <a:lnTo>
                  <a:pt x="123825" y="9525"/>
                </a:lnTo>
                <a:lnTo>
                  <a:pt x="114300" y="28575"/>
                </a:lnTo>
                <a:lnTo>
                  <a:pt x="95250" y="47625"/>
                </a:lnTo>
                <a:lnTo>
                  <a:pt x="76200" y="76200"/>
                </a:lnTo>
                <a:lnTo>
                  <a:pt x="57150" y="95250"/>
                </a:lnTo>
                <a:lnTo>
                  <a:pt x="38100" y="114300"/>
                </a:lnTo>
                <a:lnTo>
                  <a:pt x="19050" y="142875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7867650" y="3848100"/>
            <a:ext cx="152401" cy="190501"/>
          </a:xfrm>
          <a:custGeom>
            <a:avLst/>
            <a:gdLst/>
            <a:ahLst/>
            <a:cxnLst/>
            <a:rect l="0" t="0" r="0" b="0"/>
            <a:pathLst>
              <a:path w="152401" h="190501">
                <a:moveTo>
                  <a:pt x="152400" y="0"/>
                </a:moveTo>
                <a:lnTo>
                  <a:pt x="152400" y="0"/>
                </a:lnTo>
                <a:lnTo>
                  <a:pt x="142875" y="9525"/>
                </a:lnTo>
                <a:lnTo>
                  <a:pt x="133350" y="19050"/>
                </a:lnTo>
                <a:lnTo>
                  <a:pt x="133350" y="38100"/>
                </a:lnTo>
                <a:lnTo>
                  <a:pt x="114300" y="57150"/>
                </a:lnTo>
                <a:lnTo>
                  <a:pt x="95250" y="76200"/>
                </a:lnTo>
                <a:lnTo>
                  <a:pt x="85725" y="95250"/>
                </a:lnTo>
                <a:lnTo>
                  <a:pt x="57150" y="123825"/>
                </a:lnTo>
                <a:lnTo>
                  <a:pt x="38100" y="133350"/>
                </a:lnTo>
                <a:lnTo>
                  <a:pt x="19050" y="161925"/>
                </a:lnTo>
                <a:lnTo>
                  <a:pt x="9525" y="171450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8048625" y="3838575"/>
            <a:ext cx="152401" cy="190501"/>
          </a:xfrm>
          <a:custGeom>
            <a:avLst/>
            <a:gdLst/>
            <a:ahLst/>
            <a:cxnLst/>
            <a:rect l="0" t="0" r="0" b="0"/>
            <a:pathLst>
              <a:path w="152401" h="190501">
                <a:moveTo>
                  <a:pt x="152400" y="0"/>
                </a:moveTo>
                <a:lnTo>
                  <a:pt x="152400" y="0"/>
                </a:lnTo>
                <a:lnTo>
                  <a:pt x="142875" y="9525"/>
                </a:lnTo>
                <a:lnTo>
                  <a:pt x="133350" y="19050"/>
                </a:lnTo>
                <a:lnTo>
                  <a:pt x="123825" y="38100"/>
                </a:lnTo>
                <a:lnTo>
                  <a:pt x="114300" y="57150"/>
                </a:lnTo>
                <a:lnTo>
                  <a:pt x="95250" y="76200"/>
                </a:lnTo>
                <a:lnTo>
                  <a:pt x="76200" y="95250"/>
                </a:lnTo>
                <a:lnTo>
                  <a:pt x="57150" y="123825"/>
                </a:lnTo>
                <a:lnTo>
                  <a:pt x="38100" y="142875"/>
                </a:lnTo>
                <a:lnTo>
                  <a:pt x="28575" y="161925"/>
                </a:lnTo>
                <a:lnTo>
                  <a:pt x="9525" y="180975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8267700" y="3829050"/>
            <a:ext cx="133351" cy="161926"/>
          </a:xfrm>
          <a:custGeom>
            <a:avLst/>
            <a:gdLst/>
            <a:ahLst/>
            <a:cxnLst/>
            <a:rect l="0" t="0" r="0" b="0"/>
            <a:pathLst>
              <a:path w="133351" h="161926">
                <a:moveTo>
                  <a:pt x="133350" y="0"/>
                </a:moveTo>
                <a:lnTo>
                  <a:pt x="133350" y="9525"/>
                </a:lnTo>
                <a:lnTo>
                  <a:pt x="123825" y="9525"/>
                </a:lnTo>
                <a:lnTo>
                  <a:pt x="114300" y="19050"/>
                </a:lnTo>
                <a:lnTo>
                  <a:pt x="104775" y="38100"/>
                </a:lnTo>
                <a:lnTo>
                  <a:pt x="85725" y="57150"/>
                </a:lnTo>
                <a:lnTo>
                  <a:pt x="66675" y="85725"/>
                </a:lnTo>
                <a:lnTo>
                  <a:pt x="47625" y="104775"/>
                </a:lnTo>
                <a:lnTo>
                  <a:pt x="28575" y="133350"/>
                </a:lnTo>
                <a:lnTo>
                  <a:pt x="19050" y="152400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8439150" y="3819525"/>
            <a:ext cx="152401" cy="180976"/>
          </a:xfrm>
          <a:custGeom>
            <a:avLst/>
            <a:gdLst/>
            <a:ahLst/>
            <a:cxnLst/>
            <a:rect l="0" t="0" r="0" b="0"/>
            <a:pathLst>
              <a:path w="152401" h="180976">
                <a:moveTo>
                  <a:pt x="152400" y="0"/>
                </a:moveTo>
                <a:lnTo>
                  <a:pt x="152400" y="0"/>
                </a:lnTo>
                <a:lnTo>
                  <a:pt x="142875" y="9525"/>
                </a:lnTo>
                <a:lnTo>
                  <a:pt x="133350" y="28575"/>
                </a:lnTo>
                <a:lnTo>
                  <a:pt x="123825" y="47625"/>
                </a:lnTo>
                <a:lnTo>
                  <a:pt x="104775" y="66675"/>
                </a:lnTo>
                <a:lnTo>
                  <a:pt x="85725" y="95250"/>
                </a:lnTo>
                <a:lnTo>
                  <a:pt x="57150" y="123825"/>
                </a:lnTo>
                <a:lnTo>
                  <a:pt x="38100" y="152400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8648700" y="3867150"/>
            <a:ext cx="85726" cy="123826"/>
          </a:xfrm>
          <a:custGeom>
            <a:avLst/>
            <a:gdLst/>
            <a:ahLst/>
            <a:cxnLst/>
            <a:rect l="0" t="0" r="0" b="0"/>
            <a:pathLst>
              <a:path w="85726" h="123826">
                <a:moveTo>
                  <a:pt x="85725" y="0"/>
                </a:moveTo>
                <a:lnTo>
                  <a:pt x="85725" y="9525"/>
                </a:lnTo>
                <a:lnTo>
                  <a:pt x="76200" y="19050"/>
                </a:lnTo>
                <a:lnTo>
                  <a:pt x="66675" y="38100"/>
                </a:lnTo>
                <a:lnTo>
                  <a:pt x="47625" y="66675"/>
                </a:lnTo>
                <a:lnTo>
                  <a:pt x="19050" y="85725"/>
                </a:lnTo>
                <a:lnTo>
                  <a:pt x="9525" y="114300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7143750" y="5124450"/>
            <a:ext cx="371476" cy="485776"/>
          </a:xfrm>
          <a:custGeom>
            <a:avLst/>
            <a:gdLst/>
            <a:ahLst/>
            <a:cxnLst/>
            <a:rect l="0" t="0" r="0" b="0"/>
            <a:pathLst>
              <a:path w="371476" h="485776">
                <a:moveTo>
                  <a:pt x="38100" y="485775"/>
                </a:moveTo>
                <a:lnTo>
                  <a:pt x="38100" y="476250"/>
                </a:lnTo>
                <a:lnTo>
                  <a:pt x="28575" y="466725"/>
                </a:lnTo>
                <a:lnTo>
                  <a:pt x="19050" y="457200"/>
                </a:lnTo>
                <a:lnTo>
                  <a:pt x="9525" y="438150"/>
                </a:lnTo>
                <a:lnTo>
                  <a:pt x="0" y="419100"/>
                </a:lnTo>
                <a:lnTo>
                  <a:pt x="0" y="409575"/>
                </a:lnTo>
                <a:lnTo>
                  <a:pt x="19050" y="400050"/>
                </a:lnTo>
                <a:lnTo>
                  <a:pt x="47625" y="390525"/>
                </a:lnTo>
                <a:lnTo>
                  <a:pt x="57150" y="390525"/>
                </a:lnTo>
                <a:lnTo>
                  <a:pt x="76200" y="390525"/>
                </a:lnTo>
                <a:lnTo>
                  <a:pt x="95250" y="381000"/>
                </a:lnTo>
                <a:lnTo>
                  <a:pt x="104775" y="381000"/>
                </a:lnTo>
                <a:lnTo>
                  <a:pt x="114300" y="381000"/>
                </a:lnTo>
                <a:lnTo>
                  <a:pt x="133350" y="371475"/>
                </a:lnTo>
                <a:lnTo>
                  <a:pt x="142875" y="352425"/>
                </a:lnTo>
                <a:lnTo>
                  <a:pt x="152400" y="333375"/>
                </a:lnTo>
                <a:lnTo>
                  <a:pt x="161925" y="314325"/>
                </a:lnTo>
                <a:lnTo>
                  <a:pt x="171450" y="285750"/>
                </a:lnTo>
                <a:lnTo>
                  <a:pt x="180975" y="266700"/>
                </a:lnTo>
                <a:lnTo>
                  <a:pt x="190500" y="238125"/>
                </a:lnTo>
                <a:lnTo>
                  <a:pt x="200025" y="209550"/>
                </a:lnTo>
                <a:lnTo>
                  <a:pt x="209550" y="190500"/>
                </a:lnTo>
                <a:lnTo>
                  <a:pt x="219075" y="171450"/>
                </a:lnTo>
                <a:lnTo>
                  <a:pt x="228600" y="152400"/>
                </a:lnTo>
                <a:lnTo>
                  <a:pt x="238125" y="142875"/>
                </a:lnTo>
                <a:lnTo>
                  <a:pt x="257175" y="133350"/>
                </a:lnTo>
                <a:lnTo>
                  <a:pt x="266700" y="133350"/>
                </a:lnTo>
                <a:lnTo>
                  <a:pt x="285750" y="123825"/>
                </a:lnTo>
                <a:lnTo>
                  <a:pt x="304800" y="114300"/>
                </a:lnTo>
                <a:lnTo>
                  <a:pt x="314325" y="104775"/>
                </a:lnTo>
                <a:lnTo>
                  <a:pt x="333375" y="85725"/>
                </a:lnTo>
                <a:lnTo>
                  <a:pt x="342900" y="57150"/>
                </a:lnTo>
                <a:lnTo>
                  <a:pt x="352425" y="28575"/>
                </a:lnTo>
                <a:lnTo>
                  <a:pt x="361950" y="9525"/>
                </a:lnTo>
                <a:lnTo>
                  <a:pt x="371475" y="0"/>
                </a:lnTo>
                <a:lnTo>
                  <a:pt x="3714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7581900" y="50292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7734300" y="4810125"/>
            <a:ext cx="66676" cy="57151"/>
          </a:xfrm>
          <a:custGeom>
            <a:avLst/>
            <a:gdLst/>
            <a:ahLst/>
            <a:cxnLst/>
            <a:rect l="0" t="0" r="0" b="0"/>
            <a:pathLst>
              <a:path w="66676" h="57151">
                <a:moveTo>
                  <a:pt x="0" y="57150"/>
                </a:moveTo>
                <a:lnTo>
                  <a:pt x="9525" y="57150"/>
                </a:lnTo>
                <a:lnTo>
                  <a:pt x="9525" y="57150"/>
                </a:lnTo>
                <a:lnTo>
                  <a:pt x="19050" y="47625"/>
                </a:lnTo>
                <a:lnTo>
                  <a:pt x="28575" y="47625"/>
                </a:lnTo>
                <a:lnTo>
                  <a:pt x="47625" y="28575"/>
                </a:lnTo>
                <a:lnTo>
                  <a:pt x="57150" y="9525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7800975" y="4676775"/>
            <a:ext cx="76201" cy="114301"/>
          </a:xfrm>
          <a:custGeom>
            <a:avLst/>
            <a:gdLst/>
            <a:ahLst/>
            <a:cxnLst/>
            <a:rect l="0" t="0" r="0" b="0"/>
            <a:pathLst>
              <a:path w="76201" h="114301">
                <a:moveTo>
                  <a:pt x="38100" y="19050"/>
                </a:moveTo>
                <a:lnTo>
                  <a:pt x="38100" y="19050"/>
                </a:lnTo>
                <a:lnTo>
                  <a:pt x="38100" y="19050"/>
                </a:lnTo>
                <a:lnTo>
                  <a:pt x="28575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47625"/>
                </a:lnTo>
                <a:lnTo>
                  <a:pt x="76200" y="66675"/>
                </a:lnTo>
                <a:lnTo>
                  <a:pt x="66675" y="85725"/>
                </a:lnTo>
                <a:lnTo>
                  <a:pt x="66675" y="104775"/>
                </a:lnTo>
                <a:lnTo>
                  <a:pt x="66675" y="114300"/>
                </a:lnTo>
                <a:lnTo>
                  <a:pt x="6667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7572375" y="4962525"/>
            <a:ext cx="85726" cy="47626"/>
          </a:xfrm>
          <a:custGeom>
            <a:avLst/>
            <a:gdLst/>
            <a:ahLst/>
            <a:cxnLst/>
            <a:rect l="0" t="0" r="0" b="0"/>
            <a:pathLst>
              <a:path w="85726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19050" y="38100"/>
                </a:lnTo>
                <a:lnTo>
                  <a:pt x="38100" y="38100"/>
                </a:lnTo>
                <a:lnTo>
                  <a:pt x="47625" y="28575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7448550" y="5324475"/>
            <a:ext cx="123826" cy="238126"/>
          </a:xfrm>
          <a:custGeom>
            <a:avLst/>
            <a:gdLst/>
            <a:ahLst/>
            <a:cxnLst/>
            <a:rect l="0" t="0" r="0" b="0"/>
            <a:pathLst>
              <a:path w="123826" h="238126">
                <a:moveTo>
                  <a:pt x="76200" y="9525"/>
                </a:moveTo>
                <a:lnTo>
                  <a:pt x="76200" y="9525"/>
                </a:lnTo>
                <a:lnTo>
                  <a:pt x="76200" y="19050"/>
                </a:lnTo>
                <a:lnTo>
                  <a:pt x="66675" y="28575"/>
                </a:lnTo>
                <a:lnTo>
                  <a:pt x="57150" y="47625"/>
                </a:lnTo>
                <a:lnTo>
                  <a:pt x="47625" y="66675"/>
                </a:lnTo>
                <a:lnTo>
                  <a:pt x="38100" y="95250"/>
                </a:lnTo>
                <a:lnTo>
                  <a:pt x="28575" y="114300"/>
                </a:lnTo>
                <a:lnTo>
                  <a:pt x="28575" y="142875"/>
                </a:lnTo>
                <a:lnTo>
                  <a:pt x="19050" y="161925"/>
                </a:lnTo>
                <a:lnTo>
                  <a:pt x="9525" y="171450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190500"/>
                </a:lnTo>
                <a:lnTo>
                  <a:pt x="0" y="180975"/>
                </a:lnTo>
                <a:lnTo>
                  <a:pt x="0" y="161925"/>
                </a:lnTo>
                <a:lnTo>
                  <a:pt x="9525" y="142875"/>
                </a:lnTo>
                <a:lnTo>
                  <a:pt x="19050" y="114300"/>
                </a:lnTo>
                <a:lnTo>
                  <a:pt x="28575" y="95250"/>
                </a:lnTo>
                <a:lnTo>
                  <a:pt x="28575" y="76200"/>
                </a:lnTo>
                <a:lnTo>
                  <a:pt x="38100" y="47625"/>
                </a:lnTo>
                <a:lnTo>
                  <a:pt x="38100" y="28575"/>
                </a:lnTo>
                <a:lnTo>
                  <a:pt x="47625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57150" y="57150"/>
                </a:lnTo>
                <a:lnTo>
                  <a:pt x="66675" y="66675"/>
                </a:lnTo>
                <a:lnTo>
                  <a:pt x="76200" y="85725"/>
                </a:lnTo>
                <a:lnTo>
                  <a:pt x="76200" y="104775"/>
                </a:lnTo>
                <a:lnTo>
                  <a:pt x="85725" y="123825"/>
                </a:lnTo>
                <a:lnTo>
                  <a:pt x="95250" y="133350"/>
                </a:lnTo>
                <a:lnTo>
                  <a:pt x="104775" y="142875"/>
                </a:lnTo>
                <a:lnTo>
                  <a:pt x="114300" y="152400"/>
                </a:lnTo>
                <a:lnTo>
                  <a:pt x="114300" y="161925"/>
                </a:lnTo>
                <a:lnTo>
                  <a:pt x="123825" y="161925"/>
                </a:lnTo>
                <a:lnTo>
                  <a:pt x="123825" y="171450"/>
                </a:lnTo>
                <a:lnTo>
                  <a:pt x="123825" y="171450"/>
                </a:lnTo>
                <a:lnTo>
                  <a:pt x="123825" y="171450"/>
                </a:lnTo>
                <a:lnTo>
                  <a:pt x="114300" y="180975"/>
                </a:lnTo>
                <a:lnTo>
                  <a:pt x="104775" y="190500"/>
                </a:lnTo>
                <a:lnTo>
                  <a:pt x="95250" y="190500"/>
                </a:lnTo>
                <a:lnTo>
                  <a:pt x="76200" y="200025"/>
                </a:lnTo>
                <a:lnTo>
                  <a:pt x="57150" y="209550"/>
                </a:lnTo>
                <a:lnTo>
                  <a:pt x="47625" y="219075"/>
                </a:lnTo>
                <a:lnTo>
                  <a:pt x="28575" y="228600"/>
                </a:lnTo>
                <a:lnTo>
                  <a:pt x="28575" y="228600"/>
                </a:lnTo>
                <a:lnTo>
                  <a:pt x="19050" y="238125"/>
                </a:lnTo>
                <a:lnTo>
                  <a:pt x="190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7639050" y="5219700"/>
            <a:ext cx="171451" cy="304801"/>
          </a:xfrm>
          <a:custGeom>
            <a:avLst/>
            <a:gdLst/>
            <a:ahLst/>
            <a:cxnLst/>
            <a:rect l="0" t="0" r="0" b="0"/>
            <a:pathLst>
              <a:path w="171451" h="304801">
                <a:moveTo>
                  <a:pt x="0" y="114300"/>
                </a:move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0" y="171450"/>
                </a:lnTo>
                <a:lnTo>
                  <a:pt x="9525" y="200025"/>
                </a:lnTo>
                <a:lnTo>
                  <a:pt x="19050" y="228600"/>
                </a:lnTo>
                <a:lnTo>
                  <a:pt x="28575" y="257175"/>
                </a:lnTo>
                <a:lnTo>
                  <a:pt x="38100" y="276225"/>
                </a:lnTo>
                <a:lnTo>
                  <a:pt x="57150" y="295275"/>
                </a:lnTo>
                <a:lnTo>
                  <a:pt x="66675" y="295275"/>
                </a:lnTo>
                <a:lnTo>
                  <a:pt x="76200" y="304800"/>
                </a:lnTo>
                <a:lnTo>
                  <a:pt x="85725" y="295275"/>
                </a:lnTo>
                <a:lnTo>
                  <a:pt x="104775" y="285750"/>
                </a:lnTo>
                <a:lnTo>
                  <a:pt x="114300" y="266700"/>
                </a:lnTo>
                <a:lnTo>
                  <a:pt x="123825" y="257175"/>
                </a:lnTo>
                <a:lnTo>
                  <a:pt x="133350" y="228600"/>
                </a:lnTo>
                <a:lnTo>
                  <a:pt x="142875" y="200025"/>
                </a:lnTo>
                <a:lnTo>
                  <a:pt x="152400" y="180975"/>
                </a:lnTo>
                <a:lnTo>
                  <a:pt x="161925" y="152400"/>
                </a:lnTo>
                <a:lnTo>
                  <a:pt x="171450" y="123825"/>
                </a:lnTo>
                <a:lnTo>
                  <a:pt x="171450" y="95250"/>
                </a:lnTo>
                <a:lnTo>
                  <a:pt x="171450" y="66675"/>
                </a:lnTo>
                <a:lnTo>
                  <a:pt x="171450" y="38100"/>
                </a:lnTo>
                <a:lnTo>
                  <a:pt x="161925" y="28575"/>
                </a:lnTo>
                <a:lnTo>
                  <a:pt x="152400" y="9525"/>
                </a:lnTo>
                <a:lnTo>
                  <a:pt x="142875" y="0"/>
                </a:lnTo>
                <a:lnTo>
                  <a:pt x="123825" y="0"/>
                </a:lnTo>
                <a:lnTo>
                  <a:pt x="114300" y="0"/>
                </a:lnTo>
                <a:lnTo>
                  <a:pt x="95250" y="0"/>
                </a:lnTo>
                <a:lnTo>
                  <a:pt x="76200" y="9525"/>
                </a:lnTo>
                <a:lnTo>
                  <a:pt x="66675" y="28575"/>
                </a:lnTo>
                <a:lnTo>
                  <a:pt x="57150" y="47625"/>
                </a:lnTo>
                <a:lnTo>
                  <a:pt x="47625" y="76200"/>
                </a:lnTo>
                <a:lnTo>
                  <a:pt x="28575" y="95250"/>
                </a:lnTo>
                <a:lnTo>
                  <a:pt x="19050" y="114300"/>
                </a:lnTo>
                <a:lnTo>
                  <a:pt x="19050" y="133350"/>
                </a:lnTo>
                <a:lnTo>
                  <a:pt x="1905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7715250" y="5353050"/>
            <a:ext cx="219076" cy="152401"/>
          </a:xfrm>
          <a:custGeom>
            <a:avLst/>
            <a:gdLst/>
            <a:ahLst/>
            <a:cxnLst/>
            <a:rect l="0" t="0" r="0" b="0"/>
            <a:pathLst>
              <a:path w="219076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38100"/>
                </a:lnTo>
                <a:lnTo>
                  <a:pt x="38100" y="57150"/>
                </a:lnTo>
                <a:lnTo>
                  <a:pt x="47625" y="76200"/>
                </a:lnTo>
                <a:lnTo>
                  <a:pt x="66675" y="95250"/>
                </a:lnTo>
                <a:lnTo>
                  <a:pt x="76200" y="114300"/>
                </a:lnTo>
                <a:lnTo>
                  <a:pt x="95250" y="123825"/>
                </a:lnTo>
                <a:lnTo>
                  <a:pt x="104775" y="142875"/>
                </a:lnTo>
                <a:lnTo>
                  <a:pt x="114300" y="142875"/>
                </a:lnTo>
                <a:lnTo>
                  <a:pt x="133350" y="152400"/>
                </a:lnTo>
                <a:lnTo>
                  <a:pt x="142875" y="152400"/>
                </a:lnTo>
                <a:lnTo>
                  <a:pt x="152400" y="152400"/>
                </a:lnTo>
                <a:lnTo>
                  <a:pt x="161925" y="152400"/>
                </a:lnTo>
                <a:lnTo>
                  <a:pt x="180975" y="142875"/>
                </a:lnTo>
                <a:lnTo>
                  <a:pt x="190500" y="133350"/>
                </a:lnTo>
                <a:lnTo>
                  <a:pt x="209550" y="133350"/>
                </a:lnTo>
                <a:lnTo>
                  <a:pt x="219075" y="123825"/>
                </a:lnTo>
                <a:lnTo>
                  <a:pt x="21907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8029575" y="3133725"/>
            <a:ext cx="285751" cy="600076"/>
          </a:xfrm>
          <a:custGeom>
            <a:avLst/>
            <a:gdLst/>
            <a:ahLst/>
            <a:cxnLst/>
            <a:rect l="0" t="0" r="0" b="0"/>
            <a:pathLst>
              <a:path w="285751" h="600076">
                <a:moveTo>
                  <a:pt x="133350" y="0"/>
                </a:moveTo>
                <a:lnTo>
                  <a:pt x="133350" y="0"/>
                </a:lnTo>
                <a:lnTo>
                  <a:pt x="133350" y="9525"/>
                </a:lnTo>
                <a:lnTo>
                  <a:pt x="133350" y="28575"/>
                </a:lnTo>
                <a:lnTo>
                  <a:pt x="123825" y="47625"/>
                </a:lnTo>
                <a:lnTo>
                  <a:pt x="123825" y="57150"/>
                </a:lnTo>
                <a:lnTo>
                  <a:pt x="123825" y="85725"/>
                </a:lnTo>
                <a:lnTo>
                  <a:pt x="123825" y="114300"/>
                </a:lnTo>
                <a:lnTo>
                  <a:pt x="123825" y="142875"/>
                </a:lnTo>
                <a:lnTo>
                  <a:pt x="123825" y="171450"/>
                </a:lnTo>
                <a:lnTo>
                  <a:pt x="123825" y="209550"/>
                </a:lnTo>
                <a:lnTo>
                  <a:pt x="123825" y="238125"/>
                </a:lnTo>
                <a:lnTo>
                  <a:pt x="114300" y="276225"/>
                </a:lnTo>
                <a:lnTo>
                  <a:pt x="114300" y="304800"/>
                </a:lnTo>
                <a:lnTo>
                  <a:pt x="114300" y="342900"/>
                </a:lnTo>
                <a:lnTo>
                  <a:pt x="114300" y="371475"/>
                </a:lnTo>
                <a:lnTo>
                  <a:pt x="114300" y="409575"/>
                </a:lnTo>
                <a:lnTo>
                  <a:pt x="114300" y="438150"/>
                </a:lnTo>
                <a:lnTo>
                  <a:pt x="114300" y="466725"/>
                </a:lnTo>
                <a:lnTo>
                  <a:pt x="114300" y="495300"/>
                </a:lnTo>
                <a:lnTo>
                  <a:pt x="114300" y="523875"/>
                </a:lnTo>
                <a:lnTo>
                  <a:pt x="114300" y="542925"/>
                </a:lnTo>
                <a:lnTo>
                  <a:pt x="114300" y="561975"/>
                </a:lnTo>
                <a:lnTo>
                  <a:pt x="114300" y="571500"/>
                </a:lnTo>
                <a:lnTo>
                  <a:pt x="114300" y="581025"/>
                </a:lnTo>
                <a:lnTo>
                  <a:pt x="114300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95250" y="581025"/>
                </a:lnTo>
                <a:lnTo>
                  <a:pt x="95250" y="571500"/>
                </a:lnTo>
                <a:lnTo>
                  <a:pt x="85725" y="561975"/>
                </a:lnTo>
                <a:lnTo>
                  <a:pt x="76200" y="542925"/>
                </a:lnTo>
                <a:lnTo>
                  <a:pt x="66675" y="533400"/>
                </a:lnTo>
                <a:lnTo>
                  <a:pt x="57150" y="514350"/>
                </a:lnTo>
                <a:lnTo>
                  <a:pt x="47625" y="495300"/>
                </a:lnTo>
                <a:lnTo>
                  <a:pt x="38100" y="476250"/>
                </a:lnTo>
                <a:lnTo>
                  <a:pt x="28575" y="457200"/>
                </a:lnTo>
                <a:lnTo>
                  <a:pt x="28575" y="447675"/>
                </a:lnTo>
                <a:lnTo>
                  <a:pt x="19050" y="438150"/>
                </a:lnTo>
                <a:lnTo>
                  <a:pt x="19050" y="428625"/>
                </a:lnTo>
                <a:lnTo>
                  <a:pt x="9525" y="419100"/>
                </a:lnTo>
                <a:lnTo>
                  <a:pt x="9525" y="419100"/>
                </a:lnTo>
                <a:lnTo>
                  <a:pt x="0" y="419100"/>
                </a:lnTo>
                <a:lnTo>
                  <a:pt x="9525" y="419100"/>
                </a:lnTo>
                <a:lnTo>
                  <a:pt x="9525" y="419100"/>
                </a:lnTo>
                <a:lnTo>
                  <a:pt x="9525" y="419100"/>
                </a:lnTo>
                <a:lnTo>
                  <a:pt x="19050" y="428625"/>
                </a:lnTo>
                <a:lnTo>
                  <a:pt x="19050" y="438150"/>
                </a:lnTo>
                <a:lnTo>
                  <a:pt x="19050" y="447675"/>
                </a:lnTo>
                <a:lnTo>
                  <a:pt x="28575" y="466725"/>
                </a:lnTo>
                <a:lnTo>
                  <a:pt x="38100" y="476250"/>
                </a:lnTo>
                <a:lnTo>
                  <a:pt x="47625" y="495300"/>
                </a:lnTo>
                <a:lnTo>
                  <a:pt x="47625" y="514350"/>
                </a:lnTo>
                <a:lnTo>
                  <a:pt x="57150" y="533400"/>
                </a:lnTo>
                <a:lnTo>
                  <a:pt x="66675" y="552450"/>
                </a:lnTo>
                <a:lnTo>
                  <a:pt x="76200" y="571500"/>
                </a:lnTo>
                <a:lnTo>
                  <a:pt x="85725" y="581025"/>
                </a:lnTo>
                <a:lnTo>
                  <a:pt x="95250" y="590550"/>
                </a:lnTo>
                <a:lnTo>
                  <a:pt x="95250" y="600075"/>
                </a:lnTo>
                <a:lnTo>
                  <a:pt x="104775" y="600075"/>
                </a:lnTo>
                <a:lnTo>
                  <a:pt x="104775" y="600075"/>
                </a:lnTo>
                <a:lnTo>
                  <a:pt x="114300" y="600075"/>
                </a:lnTo>
                <a:lnTo>
                  <a:pt x="123825" y="590550"/>
                </a:lnTo>
                <a:lnTo>
                  <a:pt x="133350" y="581025"/>
                </a:lnTo>
                <a:lnTo>
                  <a:pt x="142875" y="561975"/>
                </a:lnTo>
                <a:lnTo>
                  <a:pt x="161925" y="533400"/>
                </a:lnTo>
                <a:lnTo>
                  <a:pt x="171450" y="504825"/>
                </a:lnTo>
                <a:lnTo>
                  <a:pt x="180975" y="466725"/>
                </a:lnTo>
                <a:lnTo>
                  <a:pt x="200025" y="438150"/>
                </a:lnTo>
                <a:lnTo>
                  <a:pt x="219075" y="400050"/>
                </a:lnTo>
                <a:lnTo>
                  <a:pt x="238125" y="371475"/>
                </a:lnTo>
                <a:lnTo>
                  <a:pt x="257175" y="352425"/>
                </a:lnTo>
                <a:lnTo>
                  <a:pt x="266700" y="333375"/>
                </a:lnTo>
                <a:lnTo>
                  <a:pt x="276225" y="323850"/>
                </a:lnTo>
                <a:lnTo>
                  <a:pt x="285750" y="314325"/>
                </a:lnTo>
                <a:lnTo>
                  <a:pt x="28575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988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65" y="666375"/>
            <a:ext cx="10268588" cy="4487516"/>
          </a:xfrm>
          <a:prstGeom prst="rect">
            <a:avLst/>
          </a:prstGeom>
        </p:spPr>
      </p:pic>
      <p:sp>
        <p:nvSpPr>
          <p:cNvPr id="3" name="Полилиния 2"/>
          <p:cNvSpPr/>
          <p:nvPr/>
        </p:nvSpPr>
        <p:spPr>
          <a:xfrm>
            <a:off x="9429750" y="3209925"/>
            <a:ext cx="314326" cy="923926"/>
          </a:xfrm>
          <a:custGeom>
            <a:avLst/>
            <a:gdLst/>
            <a:ahLst/>
            <a:cxnLst/>
            <a:rect l="0" t="0" r="0" b="0"/>
            <a:pathLst>
              <a:path w="314326" h="923926">
                <a:moveTo>
                  <a:pt x="66675" y="66675"/>
                </a:moveTo>
                <a:lnTo>
                  <a:pt x="66675" y="66675"/>
                </a:lnTo>
                <a:lnTo>
                  <a:pt x="57150" y="66675"/>
                </a:lnTo>
                <a:lnTo>
                  <a:pt x="57150" y="76200"/>
                </a:lnTo>
                <a:lnTo>
                  <a:pt x="57150" y="85725"/>
                </a:lnTo>
                <a:lnTo>
                  <a:pt x="57150" y="95250"/>
                </a:lnTo>
                <a:lnTo>
                  <a:pt x="47625" y="114300"/>
                </a:lnTo>
                <a:lnTo>
                  <a:pt x="47625" y="133350"/>
                </a:lnTo>
                <a:lnTo>
                  <a:pt x="38100" y="152400"/>
                </a:lnTo>
                <a:lnTo>
                  <a:pt x="38100" y="171450"/>
                </a:lnTo>
                <a:lnTo>
                  <a:pt x="28575" y="190500"/>
                </a:lnTo>
                <a:lnTo>
                  <a:pt x="19050" y="209550"/>
                </a:lnTo>
                <a:lnTo>
                  <a:pt x="9525" y="219075"/>
                </a:lnTo>
                <a:lnTo>
                  <a:pt x="9525" y="219075"/>
                </a:lnTo>
                <a:lnTo>
                  <a:pt x="9525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09550"/>
                </a:lnTo>
                <a:lnTo>
                  <a:pt x="0" y="190500"/>
                </a:lnTo>
                <a:lnTo>
                  <a:pt x="0" y="180975"/>
                </a:lnTo>
                <a:lnTo>
                  <a:pt x="0" y="161925"/>
                </a:lnTo>
                <a:lnTo>
                  <a:pt x="0" y="133350"/>
                </a:lnTo>
                <a:lnTo>
                  <a:pt x="0" y="114300"/>
                </a:lnTo>
                <a:lnTo>
                  <a:pt x="9525" y="95250"/>
                </a:lnTo>
                <a:lnTo>
                  <a:pt x="19050" y="76200"/>
                </a:lnTo>
                <a:lnTo>
                  <a:pt x="28575" y="57150"/>
                </a:lnTo>
                <a:lnTo>
                  <a:pt x="47625" y="38100"/>
                </a:lnTo>
                <a:lnTo>
                  <a:pt x="47625" y="19050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23825" y="38100"/>
                </a:lnTo>
                <a:lnTo>
                  <a:pt x="123825" y="57150"/>
                </a:lnTo>
                <a:lnTo>
                  <a:pt x="133350" y="85725"/>
                </a:lnTo>
                <a:lnTo>
                  <a:pt x="142875" y="114300"/>
                </a:lnTo>
                <a:lnTo>
                  <a:pt x="142875" y="152400"/>
                </a:lnTo>
                <a:lnTo>
                  <a:pt x="142875" y="190500"/>
                </a:lnTo>
                <a:lnTo>
                  <a:pt x="142875" y="238125"/>
                </a:lnTo>
                <a:lnTo>
                  <a:pt x="142875" y="285750"/>
                </a:lnTo>
                <a:lnTo>
                  <a:pt x="142875" y="333375"/>
                </a:lnTo>
                <a:lnTo>
                  <a:pt x="142875" y="390525"/>
                </a:lnTo>
                <a:lnTo>
                  <a:pt x="142875" y="447675"/>
                </a:lnTo>
                <a:lnTo>
                  <a:pt x="142875" y="504825"/>
                </a:lnTo>
                <a:lnTo>
                  <a:pt x="142875" y="571500"/>
                </a:lnTo>
                <a:lnTo>
                  <a:pt x="133350" y="628650"/>
                </a:lnTo>
                <a:lnTo>
                  <a:pt x="133350" y="695325"/>
                </a:lnTo>
                <a:lnTo>
                  <a:pt x="123825" y="742950"/>
                </a:lnTo>
                <a:lnTo>
                  <a:pt x="123825" y="790575"/>
                </a:lnTo>
                <a:lnTo>
                  <a:pt x="123825" y="838200"/>
                </a:lnTo>
                <a:lnTo>
                  <a:pt x="123825" y="876300"/>
                </a:lnTo>
                <a:lnTo>
                  <a:pt x="133350" y="895350"/>
                </a:lnTo>
                <a:lnTo>
                  <a:pt x="133350" y="914400"/>
                </a:lnTo>
                <a:lnTo>
                  <a:pt x="142875" y="923925"/>
                </a:lnTo>
                <a:lnTo>
                  <a:pt x="152400" y="923925"/>
                </a:lnTo>
                <a:lnTo>
                  <a:pt x="171450" y="914400"/>
                </a:lnTo>
                <a:lnTo>
                  <a:pt x="180975" y="904875"/>
                </a:lnTo>
                <a:lnTo>
                  <a:pt x="200025" y="885825"/>
                </a:lnTo>
                <a:lnTo>
                  <a:pt x="219075" y="857250"/>
                </a:lnTo>
                <a:lnTo>
                  <a:pt x="238125" y="838200"/>
                </a:lnTo>
                <a:lnTo>
                  <a:pt x="257175" y="809625"/>
                </a:lnTo>
                <a:lnTo>
                  <a:pt x="276225" y="781050"/>
                </a:lnTo>
                <a:lnTo>
                  <a:pt x="295275" y="762000"/>
                </a:lnTo>
                <a:lnTo>
                  <a:pt x="304800" y="752475"/>
                </a:lnTo>
                <a:lnTo>
                  <a:pt x="314325" y="742950"/>
                </a:lnTo>
                <a:lnTo>
                  <a:pt x="314325" y="733425"/>
                </a:lnTo>
                <a:lnTo>
                  <a:pt x="314325" y="733425"/>
                </a:lnTo>
                <a:lnTo>
                  <a:pt x="314325" y="742950"/>
                </a:lnTo>
                <a:lnTo>
                  <a:pt x="314325" y="742950"/>
                </a:lnTo>
                <a:lnTo>
                  <a:pt x="314325" y="742950"/>
                </a:lnTo>
                <a:lnTo>
                  <a:pt x="314325" y="742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9725025" y="3524250"/>
            <a:ext cx="85726" cy="200026"/>
          </a:xfrm>
          <a:custGeom>
            <a:avLst/>
            <a:gdLst/>
            <a:ahLst/>
            <a:cxnLst/>
            <a:rect l="0" t="0" r="0" b="0"/>
            <a:pathLst>
              <a:path w="85726" h="2000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19050" y="66675"/>
                </a:lnTo>
                <a:lnTo>
                  <a:pt x="28575" y="85725"/>
                </a:lnTo>
                <a:lnTo>
                  <a:pt x="38100" y="104775"/>
                </a:lnTo>
                <a:lnTo>
                  <a:pt x="47625" y="123825"/>
                </a:lnTo>
                <a:lnTo>
                  <a:pt x="57150" y="142875"/>
                </a:lnTo>
                <a:lnTo>
                  <a:pt x="66675" y="152400"/>
                </a:lnTo>
                <a:lnTo>
                  <a:pt x="76200" y="171450"/>
                </a:lnTo>
                <a:lnTo>
                  <a:pt x="76200" y="180975"/>
                </a:lnTo>
                <a:lnTo>
                  <a:pt x="85725" y="190500"/>
                </a:lnTo>
                <a:lnTo>
                  <a:pt x="85725" y="200025"/>
                </a:lnTo>
                <a:lnTo>
                  <a:pt x="857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9705975" y="3562350"/>
            <a:ext cx="133351" cy="161926"/>
          </a:xfrm>
          <a:custGeom>
            <a:avLst/>
            <a:gdLst/>
            <a:ahLst/>
            <a:cxnLst/>
            <a:rect l="0" t="0" r="0" b="0"/>
            <a:pathLst>
              <a:path w="133351" h="161926">
                <a:moveTo>
                  <a:pt x="133350" y="0"/>
                </a:move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85725" y="47625"/>
                </a:lnTo>
                <a:lnTo>
                  <a:pt x="76200" y="66675"/>
                </a:lnTo>
                <a:lnTo>
                  <a:pt x="57150" y="85725"/>
                </a:lnTo>
                <a:lnTo>
                  <a:pt x="38100" y="104775"/>
                </a:lnTo>
                <a:lnTo>
                  <a:pt x="19050" y="123825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9877425" y="3581400"/>
            <a:ext cx="85726" cy="152401"/>
          </a:xfrm>
          <a:custGeom>
            <a:avLst/>
            <a:gdLst/>
            <a:ahLst/>
            <a:cxnLst/>
            <a:rect l="0" t="0" r="0" b="0"/>
            <a:pathLst>
              <a:path w="85726" h="152401">
                <a:moveTo>
                  <a:pt x="9525" y="28575"/>
                </a:move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9525" y="152400"/>
                </a:lnTo>
                <a:lnTo>
                  <a:pt x="19050" y="152400"/>
                </a:lnTo>
                <a:lnTo>
                  <a:pt x="28575" y="142875"/>
                </a:lnTo>
                <a:lnTo>
                  <a:pt x="38100" y="142875"/>
                </a:lnTo>
                <a:lnTo>
                  <a:pt x="47625" y="123825"/>
                </a:lnTo>
                <a:lnTo>
                  <a:pt x="57150" y="114300"/>
                </a:lnTo>
                <a:lnTo>
                  <a:pt x="66675" y="95250"/>
                </a:lnTo>
                <a:lnTo>
                  <a:pt x="76200" y="76200"/>
                </a:lnTo>
                <a:lnTo>
                  <a:pt x="85725" y="57150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9525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47625" y="0"/>
                </a:lnTo>
                <a:lnTo>
                  <a:pt x="38100" y="9525"/>
                </a:lnTo>
                <a:lnTo>
                  <a:pt x="28575" y="19050"/>
                </a:lnTo>
                <a:lnTo>
                  <a:pt x="9525" y="28575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0029825" y="3562350"/>
            <a:ext cx="85726" cy="161926"/>
          </a:xfrm>
          <a:custGeom>
            <a:avLst/>
            <a:gdLst/>
            <a:ahLst/>
            <a:cxnLst/>
            <a:rect l="0" t="0" r="0" b="0"/>
            <a:pathLst>
              <a:path w="85726" h="161926">
                <a:moveTo>
                  <a:pt x="0" y="123825"/>
                </a:move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9525" y="133350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33350"/>
                </a:lnTo>
                <a:lnTo>
                  <a:pt x="28575" y="123825"/>
                </a:lnTo>
                <a:lnTo>
                  <a:pt x="38100" y="114300"/>
                </a:lnTo>
                <a:lnTo>
                  <a:pt x="47625" y="104775"/>
                </a:lnTo>
                <a:lnTo>
                  <a:pt x="57150" y="85725"/>
                </a:lnTo>
                <a:lnTo>
                  <a:pt x="66675" y="66675"/>
                </a:lnTo>
                <a:lnTo>
                  <a:pt x="66675" y="47625"/>
                </a:lnTo>
                <a:lnTo>
                  <a:pt x="76200" y="38100"/>
                </a:lnTo>
                <a:lnTo>
                  <a:pt x="85725" y="19050"/>
                </a:lnTo>
                <a:lnTo>
                  <a:pt x="85725" y="9525"/>
                </a:lnTo>
                <a:lnTo>
                  <a:pt x="85725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76200"/>
                </a:lnTo>
                <a:lnTo>
                  <a:pt x="57150" y="95250"/>
                </a:lnTo>
                <a:lnTo>
                  <a:pt x="57150" y="123825"/>
                </a:lnTo>
                <a:lnTo>
                  <a:pt x="57150" y="142875"/>
                </a:lnTo>
                <a:lnTo>
                  <a:pt x="57150" y="152400"/>
                </a:lnTo>
                <a:lnTo>
                  <a:pt x="57150" y="161925"/>
                </a:lnTo>
                <a:lnTo>
                  <a:pt x="5715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0267950" y="342900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9525"/>
                </a:move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0267950" y="350520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80975" y="0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0629900" y="3409950"/>
            <a:ext cx="962026" cy="28576"/>
          </a:xfrm>
          <a:custGeom>
            <a:avLst/>
            <a:gdLst/>
            <a:ahLst/>
            <a:cxnLst/>
            <a:rect l="0" t="0" r="0" b="0"/>
            <a:pathLst>
              <a:path w="96202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38125" y="9525"/>
                </a:lnTo>
                <a:lnTo>
                  <a:pt x="266700" y="9525"/>
                </a:lnTo>
                <a:lnTo>
                  <a:pt x="285750" y="9525"/>
                </a:lnTo>
                <a:lnTo>
                  <a:pt x="304800" y="9525"/>
                </a:lnTo>
                <a:lnTo>
                  <a:pt x="333375" y="9525"/>
                </a:lnTo>
                <a:lnTo>
                  <a:pt x="361950" y="19050"/>
                </a:lnTo>
                <a:lnTo>
                  <a:pt x="381000" y="19050"/>
                </a:lnTo>
                <a:lnTo>
                  <a:pt x="409575" y="19050"/>
                </a:lnTo>
                <a:lnTo>
                  <a:pt x="428625" y="19050"/>
                </a:lnTo>
                <a:lnTo>
                  <a:pt x="457200" y="19050"/>
                </a:lnTo>
                <a:lnTo>
                  <a:pt x="476250" y="19050"/>
                </a:lnTo>
                <a:lnTo>
                  <a:pt x="504825" y="19050"/>
                </a:lnTo>
                <a:lnTo>
                  <a:pt x="523875" y="19050"/>
                </a:lnTo>
                <a:lnTo>
                  <a:pt x="552450" y="19050"/>
                </a:lnTo>
                <a:lnTo>
                  <a:pt x="581025" y="19050"/>
                </a:lnTo>
                <a:lnTo>
                  <a:pt x="600075" y="28575"/>
                </a:lnTo>
                <a:lnTo>
                  <a:pt x="619125" y="28575"/>
                </a:lnTo>
                <a:lnTo>
                  <a:pt x="647700" y="28575"/>
                </a:lnTo>
                <a:lnTo>
                  <a:pt x="676275" y="28575"/>
                </a:lnTo>
                <a:lnTo>
                  <a:pt x="704850" y="28575"/>
                </a:lnTo>
                <a:lnTo>
                  <a:pt x="723900" y="28575"/>
                </a:lnTo>
                <a:lnTo>
                  <a:pt x="752475" y="28575"/>
                </a:lnTo>
                <a:lnTo>
                  <a:pt x="771525" y="28575"/>
                </a:lnTo>
                <a:lnTo>
                  <a:pt x="800100" y="19050"/>
                </a:lnTo>
                <a:lnTo>
                  <a:pt x="828675" y="19050"/>
                </a:lnTo>
                <a:lnTo>
                  <a:pt x="847725" y="19050"/>
                </a:lnTo>
                <a:lnTo>
                  <a:pt x="866775" y="19050"/>
                </a:lnTo>
                <a:lnTo>
                  <a:pt x="885825" y="19050"/>
                </a:lnTo>
                <a:lnTo>
                  <a:pt x="904875" y="19050"/>
                </a:lnTo>
                <a:lnTo>
                  <a:pt x="914400" y="19050"/>
                </a:lnTo>
                <a:lnTo>
                  <a:pt x="933450" y="19050"/>
                </a:lnTo>
                <a:lnTo>
                  <a:pt x="942975" y="19050"/>
                </a:lnTo>
                <a:lnTo>
                  <a:pt x="952500" y="19050"/>
                </a:lnTo>
                <a:lnTo>
                  <a:pt x="962025" y="19050"/>
                </a:lnTo>
                <a:lnTo>
                  <a:pt x="962025" y="19050"/>
                </a:lnTo>
                <a:lnTo>
                  <a:pt x="962025" y="19050"/>
                </a:lnTo>
                <a:lnTo>
                  <a:pt x="962025" y="19050"/>
                </a:lnTo>
                <a:lnTo>
                  <a:pt x="962025" y="19050"/>
                </a:lnTo>
                <a:lnTo>
                  <a:pt x="962025" y="19050"/>
                </a:lnTo>
                <a:lnTo>
                  <a:pt x="9620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0810875" y="2781300"/>
            <a:ext cx="323851" cy="447676"/>
          </a:xfrm>
          <a:custGeom>
            <a:avLst/>
            <a:gdLst/>
            <a:ahLst/>
            <a:cxnLst/>
            <a:rect l="0" t="0" r="0" b="0"/>
            <a:pathLst>
              <a:path w="323851" h="447676">
                <a:moveTo>
                  <a:pt x="19050" y="171450"/>
                </a:moveTo>
                <a:lnTo>
                  <a:pt x="19050" y="171450"/>
                </a:lnTo>
                <a:lnTo>
                  <a:pt x="9525" y="180975"/>
                </a:lnTo>
                <a:lnTo>
                  <a:pt x="9525" y="200025"/>
                </a:lnTo>
                <a:lnTo>
                  <a:pt x="0" y="219075"/>
                </a:lnTo>
                <a:lnTo>
                  <a:pt x="0" y="247650"/>
                </a:lnTo>
                <a:lnTo>
                  <a:pt x="0" y="276225"/>
                </a:lnTo>
                <a:lnTo>
                  <a:pt x="0" y="314325"/>
                </a:lnTo>
                <a:lnTo>
                  <a:pt x="0" y="342900"/>
                </a:lnTo>
                <a:lnTo>
                  <a:pt x="0" y="371475"/>
                </a:lnTo>
                <a:lnTo>
                  <a:pt x="0" y="400050"/>
                </a:lnTo>
                <a:lnTo>
                  <a:pt x="9525" y="419100"/>
                </a:lnTo>
                <a:lnTo>
                  <a:pt x="19050" y="428625"/>
                </a:lnTo>
                <a:lnTo>
                  <a:pt x="38100" y="438150"/>
                </a:lnTo>
                <a:lnTo>
                  <a:pt x="47625" y="447675"/>
                </a:lnTo>
                <a:lnTo>
                  <a:pt x="76200" y="447675"/>
                </a:lnTo>
                <a:lnTo>
                  <a:pt x="95250" y="438150"/>
                </a:lnTo>
                <a:lnTo>
                  <a:pt x="114300" y="428625"/>
                </a:lnTo>
                <a:lnTo>
                  <a:pt x="142875" y="409575"/>
                </a:lnTo>
                <a:lnTo>
                  <a:pt x="171450" y="381000"/>
                </a:lnTo>
                <a:lnTo>
                  <a:pt x="190500" y="352425"/>
                </a:lnTo>
                <a:lnTo>
                  <a:pt x="219075" y="323850"/>
                </a:lnTo>
                <a:lnTo>
                  <a:pt x="238125" y="285750"/>
                </a:lnTo>
                <a:lnTo>
                  <a:pt x="257175" y="257175"/>
                </a:lnTo>
                <a:lnTo>
                  <a:pt x="276225" y="219075"/>
                </a:lnTo>
                <a:lnTo>
                  <a:pt x="295275" y="180975"/>
                </a:lnTo>
                <a:lnTo>
                  <a:pt x="304800" y="142875"/>
                </a:lnTo>
                <a:lnTo>
                  <a:pt x="314325" y="104775"/>
                </a:lnTo>
                <a:lnTo>
                  <a:pt x="323850" y="76200"/>
                </a:lnTo>
                <a:lnTo>
                  <a:pt x="323850" y="47625"/>
                </a:lnTo>
                <a:lnTo>
                  <a:pt x="314325" y="28575"/>
                </a:lnTo>
                <a:lnTo>
                  <a:pt x="314325" y="9525"/>
                </a:lnTo>
                <a:lnTo>
                  <a:pt x="295275" y="0"/>
                </a:lnTo>
                <a:lnTo>
                  <a:pt x="285750" y="0"/>
                </a:lnTo>
                <a:lnTo>
                  <a:pt x="257175" y="0"/>
                </a:lnTo>
                <a:lnTo>
                  <a:pt x="238125" y="0"/>
                </a:lnTo>
                <a:lnTo>
                  <a:pt x="219075" y="19050"/>
                </a:lnTo>
                <a:lnTo>
                  <a:pt x="190500" y="28575"/>
                </a:lnTo>
                <a:lnTo>
                  <a:pt x="161925" y="57150"/>
                </a:lnTo>
                <a:lnTo>
                  <a:pt x="142875" y="85725"/>
                </a:lnTo>
                <a:lnTo>
                  <a:pt x="114300" y="114300"/>
                </a:lnTo>
                <a:lnTo>
                  <a:pt x="85725" y="152400"/>
                </a:lnTo>
                <a:lnTo>
                  <a:pt x="66675" y="190500"/>
                </a:lnTo>
                <a:lnTo>
                  <a:pt x="47625" y="228600"/>
                </a:lnTo>
                <a:lnTo>
                  <a:pt x="38100" y="266700"/>
                </a:lnTo>
                <a:lnTo>
                  <a:pt x="28575" y="295275"/>
                </a:lnTo>
                <a:lnTo>
                  <a:pt x="19050" y="323850"/>
                </a:lnTo>
                <a:lnTo>
                  <a:pt x="19050" y="333375"/>
                </a:lnTo>
                <a:lnTo>
                  <a:pt x="1905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0868025" y="3028950"/>
            <a:ext cx="85726" cy="180976"/>
          </a:xfrm>
          <a:custGeom>
            <a:avLst/>
            <a:gdLst/>
            <a:ahLst/>
            <a:cxnLst/>
            <a:rect l="0" t="0" r="0" b="0"/>
            <a:pathLst>
              <a:path w="85726" h="18097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47625"/>
                </a:lnTo>
                <a:lnTo>
                  <a:pt x="28575" y="57150"/>
                </a:lnTo>
                <a:lnTo>
                  <a:pt x="38100" y="76200"/>
                </a:lnTo>
                <a:lnTo>
                  <a:pt x="47625" y="95250"/>
                </a:lnTo>
                <a:lnTo>
                  <a:pt x="57150" y="114300"/>
                </a:lnTo>
                <a:lnTo>
                  <a:pt x="66675" y="142875"/>
                </a:lnTo>
                <a:lnTo>
                  <a:pt x="76200" y="161925"/>
                </a:lnTo>
                <a:lnTo>
                  <a:pt x="76200" y="171450"/>
                </a:lnTo>
                <a:lnTo>
                  <a:pt x="85725" y="180975"/>
                </a:lnTo>
                <a:lnTo>
                  <a:pt x="8572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1087100" y="3114675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9525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9525" y="47625"/>
                </a:lnTo>
                <a:lnTo>
                  <a:pt x="19050" y="66675"/>
                </a:lnTo>
                <a:lnTo>
                  <a:pt x="38100" y="76200"/>
                </a:lnTo>
                <a:lnTo>
                  <a:pt x="47625" y="85725"/>
                </a:lnTo>
                <a:lnTo>
                  <a:pt x="57150" y="104775"/>
                </a:lnTo>
                <a:lnTo>
                  <a:pt x="66675" y="114300"/>
                </a:lnTo>
                <a:lnTo>
                  <a:pt x="76200" y="133350"/>
                </a:lnTo>
                <a:lnTo>
                  <a:pt x="85725" y="142875"/>
                </a:lnTo>
                <a:lnTo>
                  <a:pt x="95250" y="142875"/>
                </a:lnTo>
                <a:lnTo>
                  <a:pt x="95250" y="152400"/>
                </a:lnTo>
                <a:lnTo>
                  <a:pt x="952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11077575" y="3105150"/>
            <a:ext cx="152401" cy="219076"/>
          </a:xfrm>
          <a:custGeom>
            <a:avLst/>
            <a:gdLst/>
            <a:ahLst/>
            <a:cxnLst/>
            <a:rect l="0" t="0" r="0" b="0"/>
            <a:pathLst>
              <a:path w="152401" h="219076">
                <a:moveTo>
                  <a:pt x="152400" y="0"/>
                </a:move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9525"/>
                </a:lnTo>
                <a:lnTo>
                  <a:pt x="114300" y="28575"/>
                </a:lnTo>
                <a:lnTo>
                  <a:pt x="114300" y="47625"/>
                </a:lnTo>
                <a:lnTo>
                  <a:pt x="95250" y="76200"/>
                </a:lnTo>
                <a:lnTo>
                  <a:pt x="76200" y="95250"/>
                </a:lnTo>
                <a:lnTo>
                  <a:pt x="57150" y="133350"/>
                </a:lnTo>
                <a:lnTo>
                  <a:pt x="28575" y="161925"/>
                </a:lnTo>
                <a:lnTo>
                  <a:pt x="9525" y="19050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10668000" y="3552825"/>
            <a:ext cx="276226" cy="657226"/>
          </a:xfrm>
          <a:custGeom>
            <a:avLst/>
            <a:gdLst/>
            <a:ahLst/>
            <a:cxnLst/>
            <a:rect l="0" t="0" r="0" b="0"/>
            <a:pathLst>
              <a:path w="276226" h="657226">
                <a:moveTo>
                  <a:pt x="276225" y="0"/>
                </a:moveTo>
                <a:lnTo>
                  <a:pt x="266700" y="0"/>
                </a:lnTo>
                <a:lnTo>
                  <a:pt x="266700" y="0"/>
                </a:lnTo>
                <a:lnTo>
                  <a:pt x="266700" y="9525"/>
                </a:lnTo>
                <a:lnTo>
                  <a:pt x="257175" y="28575"/>
                </a:lnTo>
                <a:lnTo>
                  <a:pt x="247650" y="47625"/>
                </a:lnTo>
                <a:lnTo>
                  <a:pt x="228600" y="66675"/>
                </a:lnTo>
                <a:lnTo>
                  <a:pt x="219075" y="104775"/>
                </a:lnTo>
                <a:lnTo>
                  <a:pt x="209550" y="133350"/>
                </a:lnTo>
                <a:lnTo>
                  <a:pt x="209550" y="180975"/>
                </a:lnTo>
                <a:lnTo>
                  <a:pt x="200025" y="219075"/>
                </a:lnTo>
                <a:lnTo>
                  <a:pt x="190500" y="266700"/>
                </a:lnTo>
                <a:lnTo>
                  <a:pt x="180975" y="314325"/>
                </a:lnTo>
                <a:lnTo>
                  <a:pt x="180975" y="352425"/>
                </a:lnTo>
                <a:lnTo>
                  <a:pt x="171450" y="400050"/>
                </a:lnTo>
                <a:lnTo>
                  <a:pt x="161925" y="438150"/>
                </a:lnTo>
                <a:lnTo>
                  <a:pt x="142875" y="476250"/>
                </a:lnTo>
                <a:lnTo>
                  <a:pt x="133350" y="514350"/>
                </a:lnTo>
                <a:lnTo>
                  <a:pt x="123825" y="552450"/>
                </a:lnTo>
                <a:lnTo>
                  <a:pt x="104775" y="581025"/>
                </a:lnTo>
                <a:lnTo>
                  <a:pt x="95250" y="609600"/>
                </a:lnTo>
                <a:lnTo>
                  <a:pt x="76200" y="619125"/>
                </a:lnTo>
                <a:lnTo>
                  <a:pt x="57150" y="638175"/>
                </a:lnTo>
                <a:lnTo>
                  <a:pt x="47625" y="647700"/>
                </a:lnTo>
                <a:lnTo>
                  <a:pt x="38100" y="647700"/>
                </a:lnTo>
                <a:lnTo>
                  <a:pt x="19050" y="657225"/>
                </a:lnTo>
                <a:lnTo>
                  <a:pt x="9525" y="657225"/>
                </a:lnTo>
                <a:lnTo>
                  <a:pt x="0" y="647700"/>
                </a:lnTo>
                <a:lnTo>
                  <a:pt x="0" y="647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10687050" y="3600450"/>
            <a:ext cx="352426" cy="523876"/>
          </a:xfrm>
          <a:custGeom>
            <a:avLst/>
            <a:gdLst/>
            <a:ahLst/>
            <a:cxnLst/>
            <a:rect l="0" t="0" r="0" b="0"/>
            <a:pathLst>
              <a:path w="352426" h="523876">
                <a:moveTo>
                  <a:pt x="152400" y="47625"/>
                </a:moveTo>
                <a:lnTo>
                  <a:pt x="152400" y="47625"/>
                </a:lnTo>
                <a:lnTo>
                  <a:pt x="161925" y="38100"/>
                </a:lnTo>
                <a:lnTo>
                  <a:pt x="180975" y="19050"/>
                </a:lnTo>
                <a:lnTo>
                  <a:pt x="200025" y="9525"/>
                </a:lnTo>
                <a:lnTo>
                  <a:pt x="219075" y="0"/>
                </a:lnTo>
                <a:lnTo>
                  <a:pt x="228600" y="0"/>
                </a:lnTo>
                <a:lnTo>
                  <a:pt x="238125" y="0"/>
                </a:lnTo>
                <a:lnTo>
                  <a:pt x="247650" y="9525"/>
                </a:lnTo>
                <a:lnTo>
                  <a:pt x="257175" y="19050"/>
                </a:lnTo>
                <a:lnTo>
                  <a:pt x="266700" y="38100"/>
                </a:lnTo>
                <a:lnTo>
                  <a:pt x="266700" y="66675"/>
                </a:lnTo>
                <a:lnTo>
                  <a:pt x="266700" y="85725"/>
                </a:lnTo>
                <a:lnTo>
                  <a:pt x="266700" y="123825"/>
                </a:lnTo>
                <a:lnTo>
                  <a:pt x="266700" y="161925"/>
                </a:lnTo>
                <a:lnTo>
                  <a:pt x="257175" y="200025"/>
                </a:lnTo>
                <a:lnTo>
                  <a:pt x="266700" y="238125"/>
                </a:lnTo>
                <a:lnTo>
                  <a:pt x="257175" y="285750"/>
                </a:lnTo>
                <a:lnTo>
                  <a:pt x="247650" y="333375"/>
                </a:lnTo>
                <a:lnTo>
                  <a:pt x="247650" y="371475"/>
                </a:lnTo>
                <a:lnTo>
                  <a:pt x="238125" y="409575"/>
                </a:lnTo>
                <a:lnTo>
                  <a:pt x="228600" y="438150"/>
                </a:lnTo>
                <a:lnTo>
                  <a:pt x="228600" y="466725"/>
                </a:lnTo>
                <a:lnTo>
                  <a:pt x="228600" y="495300"/>
                </a:lnTo>
                <a:lnTo>
                  <a:pt x="228600" y="504825"/>
                </a:lnTo>
                <a:lnTo>
                  <a:pt x="228600" y="523875"/>
                </a:lnTo>
                <a:lnTo>
                  <a:pt x="228600" y="523875"/>
                </a:lnTo>
                <a:lnTo>
                  <a:pt x="228600" y="523875"/>
                </a:lnTo>
                <a:lnTo>
                  <a:pt x="228600" y="523875"/>
                </a:lnTo>
                <a:lnTo>
                  <a:pt x="228600" y="514350"/>
                </a:lnTo>
                <a:lnTo>
                  <a:pt x="228600" y="504825"/>
                </a:lnTo>
                <a:lnTo>
                  <a:pt x="228600" y="485775"/>
                </a:lnTo>
                <a:lnTo>
                  <a:pt x="219075" y="457200"/>
                </a:lnTo>
                <a:lnTo>
                  <a:pt x="219075" y="438150"/>
                </a:lnTo>
                <a:lnTo>
                  <a:pt x="219075" y="400050"/>
                </a:lnTo>
                <a:lnTo>
                  <a:pt x="209550" y="371475"/>
                </a:lnTo>
                <a:lnTo>
                  <a:pt x="200025" y="342900"/>
                </a:lnTo>
                <a:lnTo>
                  <a:pt x="190500" y="314325"/>
                </a:lnTo>
                <a:lnTo>
                  <a:pt x="180975" y="295275"/>
                </a:lnTo>
                <a:lnTo>
                  <a:pt x="171450" y="276225"/>
                </a:lnTo>
                <a:lnTo>
                  <a:pt x="161925" y="257175"/>
                </a:lnTo>
                <a:lnTo>
                  <a:pt x="142875" y="247650"/>
                </a:lnTo>
                <a:lnTo>
                  <a:pt x="123825" y="238125"/>
                </a:lnTo>
                <a:lnTo>
                  <a:pt x="104775" y="238125"/>
                </a:lnTo>
                <a:lnTo>
                  <a:pt x="85725" y="247650"/>
                </a:lnTo>
                <a:lnTo>
                  <a:pt x="66675" y="247650"/>
                </a:lnTo>
                <a:lnTo>
                  <a:pt x="47625" y="266700"/>
                </a:lnTo>
                <a:lnTo>
                  <a:pt x="28575" y="285750"/>
                </a:lnTo>
                <a:lnTo>
                  <a:pt x="19050" y="304800"/>
                </a:lnTo>
                <a:lnTo>
                  <a:pt x="9525" y="314325"/>
                </a:lnTo>
                <a:lnTo>
                  <a:pt x="0" y="342900"/>
                </a:lnTo>
                <a:lnTo>
                  <a:pt x="0" y="352425"/>
                </a:lnTo>
                <a:lnTo>
                  <a:pt x="9525" y="371475"/>
                </a:lnTo>
                <a:lnTo>
                  <a:pt x="19050" y="381000"/>
                </a:lnTo>
                <a:lnTo>
                  <a:pt x="28575" y="390525"/>
                </a:lnTo>
                <a:lnTo>
                  <a:pt x="57150" y="390525"/>
                </a:lnTo>
                <a:lnTo>
                  <a:pt x="95250" y="390525"/>
                </a:lnTo>
                <a:lnTo>
                  <a:pt x="123825" y="390525"/>
                </a:lnTo>
                <a:lnTo>
                  <a:pt x="171450" y="381000"/>
                </a:lnTo>
                <a:lnTo>
                  <a:pt x="228600" y="371475"/>
                </a:lnTo>
                <a:lnTo>
                  <a:pt x="276225" y="352425"/>
                </a:lnTo>
                <a:lnTo>
                  <a:pt x="323850" y="342900"/>
                </a:lnTo>
                <a:lnTo>
                  <a:pt x="352425" y="342900"/>
                </a:lnTo>
                <a:lnTo>
                  <a:pt x="35242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10925175" y="3171825"/>
            <a:ext cx="47626" cy="161926"/>
          </a:xfrm>
          <a:custGeom>
            <a:avLst/>
            <a:gdLst/>
            <a:ahLst/>
            <a:cxnLst/>
            <a:rect l="0" t="0" r="0" b="0"/>
            <a:pathLst>
              <a:path w="47626" h="1619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95250"/>
                </a:lnTo>
                <a:lnTo>
                  <a:pt x="9525" y="104775"/>
                </a:lnTo>
                <a:lnTo>
                  <a:pt x="19050" y="114300"/>
                </a:lnTo>
                <a:lnTo>
                  <a:pt x="19050" y="133350"/>
                </a:lnTo>
                <a:lnTo>
                  <a:pt x="19050" y="133350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52400"/>
                </a:lnTo>
                <a:lnTo>
                  <a:pt x="19050" y="152400"/>
                </a:lnTo>
                <a:lnTo>
                  <a:pt x="28575" y="152400"/>
                </a:lnTo>
                <a:lnTo>
                  <a:pt x="28575" y="161925"/>
                </a:lnTo>
                <a:lnTo>
                  <a:pt x="28575" y="161925"/>
                </a:lnTo>
                <a:lnTo>
                  <a:pt x="28575" y="161925"/>
                </a:lnTo>
                <a:lnTo>
                  <a:pt x="28575" y="161925"/>
                </a:lnTo>
                <a:lnTo>
                  <a:pt x="28575" y="161925"/>
                </a:lnTo>
                <a:lnTo>
                  <a:pt x="28575" y="161925"/>
                </a:lnTo>
                <a:lnTo>
                  <a:pt x="38100" y="161925"/>
                </a:lnTo>
                <a:lnTo>
                  <a:pt x="38100" y="161925"/>
                </a:lnTo>
                <a:lnTo>
                  <a:pt x="47625" y="161925"/>
                </a:lnTo>
                <a:lnTo>
                  <a:pt x="47625" y="161925"/>
                </a:lnTo>
                <a:lnTo>
                  <a:pt x="47625" y="161925"/>
                </a:lnTo>
                <a:lnTo>
                  <a:pt x="476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47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730" y="510057"/>
            <a:ext cx="9752179" cy="55674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264" y="1308389"/>
            <a:ext cx="4352925" cy="3714750"/>
          </a:xfrm>
          <a:prstGeom prst="rect">
            <a:avLst/>
          </a:prstGeom>
        </p:spPr>
      </p:pic>
      <p:sp>
        <p:nvSpPr>
          <p:cNvPr id="4" name="Полилиния 3"/>
          <p:cNvSpPr/>
          <p:nvPr/>
        </p:nvSpPr>
        <p:spPr>
          <a:xfrm>
            <a:off x="2409825" y="3571875"/>
            <a:ext cx="1323976" cy="152401"/>
          </a:xfrm>
          <a:custGeom>
            <a:avLst/>
            <a:gdLst/>
            <a:ahLst/>
            <a:cxnLst/>
            <a:rect l="0" t="0" r="0" b="0"/>
            <a:pathLst>
              <a:path w="1323976" h="152401">
                <a:moveTo>
                  <a:pt x="0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9525" y="66675"/>
                </a:lnTo>
                <a:lnTo>
                  <a:pt x="9525" y="66675"/>
                </a:lnTo>
                <a:lnTo>
                  <a:pt x="19050" y="66675"/>
                </a:lnTo>
                <a:lnTo>
                  <a:pt x="19050" y="66675"/>
                </a:lnTo>
                <a:lnTo>
                  <a:pt x="28575" y="66675"/>
                </a:lnTo>
                <a:lnTo>
                  <a:pt x="47625" y="66675"/>
                </a:lnTo>
                <a:lnTo>
                  <a:pt x="57150" y="66675"/>
                </a:lnTo>
                <a:lnTo>
                  <a:pt x="66675" y="66675"/>
                </a:lnTo>
                <a:lnTo>
                  <a:pt x="76200" y="76200"/>
                </a:lnTo>
                <a:lnTo>
                  <a:pt x="95250" y="76200"/>
                </a:lnTo>
                <a:lnTo>
                  <a:pt x="104775" y="76200"/>
                </a:lnTo>
                <a:lnTo>
                  <a:pt x="114300" y="76200"/>
                </a:lnTo>
                <a:lnTo>
                  <a:pt x="123825" y="66675"/>
                </a:lnTo>
                <a:lnTo>
                  <a:pt x="142875" y="66675"/>
                </a:lnTo>
                <a:lnTo>
                  <a:pt x="161925" y="66675"/>
                </a:lnTo>
                <a:lnTo>
                  <a:pt x="171450" y="66675"/>
                </a:lnTo>
                <a:lnTo>
                  <a:pt x="190500" y="66675"/>
                </a:lnTo>
                <a:lnTo>
                  <a:pt x="209550" y="66675"/>
                </a:lnTo>
                <a:lnTo>
                  <a:pt x="228600" y="66675"/>
                </a:lnTo>
                <a:lnTo>
                  <a:pt x="247650" y="76200"/>
                </a:lnTo>
                <a:lnTo>
                  <a:pt x="257175" y="66675"/>
                </a:lnTo>
                <a:lnTo>
                  <a:pt x="276225" y="66675"/>
                </a:lnTo>
                <a:lnTo>
                  <a:pt x="304800" y="66675"/>
                </a:lnTo>
                <a:lnTo>
                  <a:pt x="314325" y="57150"/>
                </a:lnTo>
                <a:lnTo>
                  <a:pt x="333375" y="57150"/>
                </a:lnTo>
                <a:lnTo>
                  <a:pt x="361950" y="57150"/>
                </a:lnTo>
                <a:lnTo>
                  <a:pt x="381000" y="57150"/>
                </a:lnTo>
                <a:lnTo>
                  <a:pt x="400050" y="57150"/>
                </a:lnTo>
                <a:lnTo>
                  <a:pt x="419100" y="57150"/>
                </a:lnTo>
                <a:lnTo>
                  <a:pt x="447675" y="57150"/>
                </a:lnTo>
                <a:lnTo>
                  <a:pt x="466725" y="57150"/>
                </a:lnTo>
                <a:lnTo>
                  <a:pt x="495300" y="57150"/>
                </a:lnTo>
                <a:lnTo>
                  <a:pt x="514350" y="57150"/>
                </a:lnTo>
                <a:lnTo>
                  <a:pt x="533400" y="57150"/>
                </a:lnTo>
                <a:lnTo>
                  <a:pt x="552450" y="57150"/>
                </a:lnTo>
                <a:lnTo>
                  <a:pt x="581025" y="57150"/>
                </a:lnTo>
                <a:lnTo>
                  <a:pt x="600075" y="57150"/>
                </a:lnTo>
                <a:lnTo>
                  <a:pt x="619125" y="57150"/>
                </a:lnTo>
                <a:lnTo>
                  <a:pt x="647700" y="57150"/>
                </a:lnTo>
                <a:lnTo>
                  <a:pt x="676275" y="57150"/>
                </a:lnTo>
                <a:lnTo>
                  <a:pt x="695325" y="57150"/>
                </a:lnTo>
                <a:lnTo>
                  <a:pt x="723900" y="57150"/>
                </a:lnTo>
                <a:lnTo>
                  <a:pt x="742950" y="57150"/>
                </a:lnTo>
                <a:lnTo>
                  <a:pt x="771525" y="57150"/>
                </a:lnTo>
                <a:lnTo>
                  <a:pt x="800100" y="57150"/>
                </a:lnTo>
                <a:lnTo>
                  <a:pt x="819150" y="57150"/>
                </a:lnTo>
                <a:lnTo>
                  <a:pt x="847725" y="57150"/>
                </a:lnTo>
                <a:lnTo>
                  <a:pt x="866775" y="57150"/>
                </a:lnTo>
                <a:lnTo>
                  <a:pt x="895350" y="57150"/>
                </a:lnTo>
                <a:lnTo>
                  <a:pt x="923925" y="57150"/>
                </a:lnTo>
                <a:lnTo>
                  <a:pt x="942975" y="57150"/>
                </a:lnTo>
                <a:lnTo>
                  <a:pt x="971550" y="57150"/>
                </a:lnTo>
                <a:lnTo>
                  <a:pt x="990600" y="57150"/>
                </a:lnTo>
                <a:lnTo>
                  <a:pt x="1019175" y="57150"/>
                </a:lnTo>
                <a:lnTo>
                  <a:pt x="1038225" y="57150"/>
                </a:lnTo>
                <a:lnTo>
                  <a:pt x="1066800" y="57150"/>
                </a:lnTo>
                <a:lnTo>
                  <a:pt x="1076325" y="57150"/>
                </a:lnTo>
                <a:lnTo>
                  <a:pt x="1104900" y="57150"/>
                </a:lnTo>
                <a:lnTo>
                  <a:pt x="1123950" y="57150"/>
                </a:lnTo>
                <a:lnTo>
                  <a:pt x="1143000" y="57150"/>
                </a:lnTo>
                <a:lnTo>
                  <a:pt x="1162050" y="57150"/>
                </a:lnTo>
                <a:lnTo>
                  <a:pt x="1181100" y="57150"/>
                </a:lnTo>
                <a:lnTo>
                  <a:pt x="1200150" y="66675"/>
                </a:lnTo>
                <a:lnTo>
                  <a:pt x="1209675" y="66675"/>
                </a:lnTo>
                <a:lnTo>
                  <a:pt x="1219200" y="66675"/>
                </a:lnTo>
                <a:lnTo>
                  <a:pt x="1238250" y="66675"/>
                </a:lnTo>
                <a:lnTo>
                  <a:pt x="1247775" y="66675"/>
                </a:lnTo>
                <a:lnTo>
                  <a:pt x="1257300" y="66675"/>
                </a:lnTo>
                <a:lnTo>
                  <a:pt x="1266825" y="66675"/>
                </a:lnTo>
                <a:lnTo>
                  <a:pt x="1266825" y="66675"/>
                </a:lnTo>
                <a:lnTo>
                  <a:pt x="1266825" y="66675"/>
                </a:lnTo>
                <a:lnTo>
                  <a:pt x="1276350" y="66675"/>
                </a:lnTo>
                <a:lnTo>
                  <a:pt x="1266825" y="66675"/>
                </a:lnTo>
                <a:lnTo>
                  <a:pt x="1266825" y="66675"/>
                </a:lnTo>
                <a:lnTo>
                  <a:pt x="1266825" y="66675"/>
                </a:lnTo>
                <a:lnTo>
                  <a:pt x="1266825" y="57150"/>
                </a:lnTo>
                <a:lnTo>
                  <a:pt x="1257300" y="57150"/>
                </a:lnTo>
                <a:lnTo>
                  <a:pt x="1247775" y="57150"/>
                </a:lnTo>
                <a:lnTo>
                  <a:pt x="1238250" y="47625"/>
                </a:lnTo>
                <a:lnTo>
                  <a:pt x="1228725" y="47625"/>
                </a:lnTo>
                <a:lnTo>
                  <a:pt x="1209675" y="38100"/>
                </a:lnTo>
                <a:lnTo>
                  <a:pt x="1200150" y="38100"/>
                </a:lnTo>
                <a:lnTo>
                  <a:pt x="1190625" y="28575"/>
                </a:lnTo>
                <a:lnTo>
                  <a:pt x="1171575" y="28575"/>
                </a:lnTo>
                <a:lnTo>
                  <a:pt x="1152525" y="19050"/>
                </a:lnTo>
                <a:lnTo>
                  <a:pt x="1133475" y="19050"/>
                </a:lnTo>
                <a:lnTo>
                  <a:pt x="1123950" y="9525"/>
                </a:lnTo>
                <a:lnTo>
                  <a:pt x="1104900" y="9525"/>
                </a:lnTo>
                <a:lnTo>
                  <a:pt x="1095375" y="9525"/>
                </a:lnTo>
                <a:lnTo>
                  <a:pt x="1076325" y="9525"/>
                </a:lnTo>
                <a:lnTo>
                  <a:pt x="1066800" y="9525"/>
                </a:lnTo>
                <a:lnTo>
                  <a:pt x="1066800" y="9525"/>
                </a:lnTo>
                <a:lnTo>
                  <a:pt x="1057275" y="0"/>
                </a:lnTo>
                <a:lnTo>
                  <a:pt x="1057275" y="0"/>
                </a:lnTo>
                <a:lnTo>
                  <a:pt x="1057275" y="0"/>
                </a:lnTo>
                <a:lnTo>
                  <a:pt x="1057275" y="0"/>
                </a:lnTo>
                <a:lnTo>
                  <a:pt x="1057275" y="0"/>
                </a:lnTo>
                <a:lnTo>
                  <a:pt x="1057275" y="9525"/>
                </a:lnTo>
                <a:lnTo>
                  <a:pt x="1066800" y="9525"/>
                </a:lnTo>
                <a:lnTo>
                  <a:pt x="1066800" y="9525"/>
                </a:lnTo>
                <a:lnTo>
                  <a:pt x="1076325" y="19050"/>
                </a:lnTo>
                <a:lnTo>
                  <a:pt x="1085850" y="19050"/>
                </a:lnTo>
                <a:lnTo>
                  <a:pt x="1104900" y="28575"/>
                </a:lnTo>
                <a:lnTo>
                  <a:pt x="1123950" y="38100"/>
                </a:lnTo>
                <a:lnTo>
                  <a:pt x="1143000" y="38100"/>
                </a:lnTo>
                <a:lnTo>
                  <a:pt x="1162050" y="47625"/>
                </a:lnTo>
                <a:lnTo>
                  <a:pt x="1190625" y="47625"/>
                </a:lnTo>
                <a:lnTo>
                  <a:pt x="1209675" y="47625"/>
                </a:lnTo>
                <a:lnTo>
                  <a:pt x="1228725" y="57150"/>
                </a:lnTo>
                <a:lnTo>
                  <a:pt x="1257300" y="57150"/>
                </a:lnTo>
                <a:lnTo>
                  <a:pt x="1266825" y="57150"/>
                </a:lnTo>
                <a:lnTo>
                  <a:pt x="1285875" y="57150"/>
                </a:lnTo>
                <a:lnTo>
                  <a:pt x="1304925" y="57150"/>
                </a:lnTo>
                <a:lnTo>
                  <a:pt x="1314450" y="57150"/>
                </a:lnTo>
                <a:lnTo>
                  <a:pt x="1314450" y="57150"/>
                </a:lnTo>
                <a:lnTo>
                  <a:pt x="1323975" y="57150"/>
                </a:lnTo>
                <a:lnTo>
                  <a:pt x="1323975" y="57150"/>
                </a:lnTo>
                <a:lnTo>
                  <a:pt x="1314450" y="57150"/>
                </a:lnTo>
                <a:lnTo>
                  <a:pt x="1314450" y="57150"/>
                </a:lnTo>
                <a:lnTo>
                  <a:pt x="1304925" y="66675"/>
                </a:lnTo>
                <a:lnTo>
                  <a:pt x="1295400" y="66675"/>
                </a:lnTo>
                <a:lnTo>
                  <a:pt x="1276350" y="76200"/>
                </a:lnTo>
                <a:lnTo>
                  <a:pt x="1257300" y="85725"/>
                </a:lnTo>
                <a:lnTo>
                  <a:pt x="1228725" y="95250"/>
                </a:lnTo>
                <a:lnTo>
                  <a:pt x="1209675" y="114300"/>
                </a:lnTo>
                <a:lnTo>
                  <a:pt x="1181100" y="133350"/>
                </a:lnTo>
                <a:lnTo>
                  <a:pt x="1171575" y="142875"/>
                </a:lnTo>
                <a:lnTo>
                  <a:pt x="1162050" y="152400"/>
                </a:lnTo>
                <a:lnTo>
                  <a:pt x="11620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143375" y="2476500"/>
            <a:ext cx="95251" cy="1085851"/>
          </a:xfrm>
          <a:custGeom>
            <a:avLst/>
            <a:gdLst/>
            <a:ahLst/>
            <a:cxnLst/>
            <a:rect l="0" t="0" r="0" b="0"/>
            <a:pathLst>
              <a:path w="95251" h="1085851">
                <a:moveTo>
                  <a:pt x="95250" y="1085850"/>
                </a:moveTo>
                <a:lnTo>
                  <a:pt x="95250" y="1076325"/>
                </a:lnTo>
                <a:lnTo>
                  <a:pt x="95250" y="1076325"/>
                </a:lnTo>
                <a:lnTo>
                  <a:pt x="85725" y="1076325"/>
                </a:lnTo>
                <a:lnTo>
                  <a:pt x="85725" y="1066800"/>
                </a:lnTo>
                <a:lnTo>
                  <a:pt x="85725" y="1057275"/>
                </a:lnTo>
                <a:lnTo>
                  <a:pt x="85725" y="1047750"/>
                </a:lnTo>
                <a:lnTo>
                  <a:pt x="85725" y="1038225"/>
                </a:lnTo>
                <a:lnTo>
                  <a:pt x="85725" y="1028700"/>
                </a:lnTo>
                <a:lnTo>
                  <a:pt x="85725" y="1019175"/>
                </a:lnTo>
                <a:lnTo>
                  <a:pt x="85725" y="1009650"/>
                </a:lnTo>
                <a:lnTo>
                  <a:pt x="85725" y="990600"/>
                </a:lnTo>
                <a:lnTo>
                  <a:pt x="85725" y="981075"/>
                </a:lnTo>
                <a:lnTo>
                  <a:pt x="85725" y="971550"/>
                </a:lnTo>
                <a:lnTo>
                  <a:pt x="85725" y="952500"/>
                </a:lnTo>
                <a:lnTo>
                  <a:pt x="85725" y="942975"/>
                </a:lnTo>
                <a:lnTo>
                  <a:pt x="85725" y="923925"/>
                </a:lnTo>
                <a:lnTo>
                  <a:pt x="85725" y="914400"/>
                </a:lnTo>
                <a:lnTo>
                  <a:pt x="85725" y="895350"/>
                </a:lnTo>
                <a:lnTo>
                  <a:pt x="85725" y="885825"/>
                </a:lnTo>
                <a:lnTo>
                  <a:pt x="85725" y="876300"/>
                </a:lnTo>
                <a:lnTo>
                  <a:pt x="95250" y="857250"/>
                </a:lnTo>
                <a:lnTo>
                  <a:pt x="95250" y="838200"/>
                </a:lnTo>
                <a:lnTo>
                  <a:pt x="95250" y="819150"/>
                </a:lnTo>
                <a:lnTo>
                  <a:pt x="95250" y="800100"/>
                </a:lnTo>
                <a:lnTo>
                  <a:pt x="85725" y="790575"/>
                </a:lnTo>
                <a:lnTo>
                  <a:pt x="85725" y="771525"/>
                </a:lnTo>
                <a:lnTo>
                  <a:pt x="85725" y="752475"/>
                </a:lnTo>
                <a:lnTo>
                  <a:pt x="85725" y="733425"/>
                </a:lnTo>
                <a:lnTo>
                  <a:pt x="85725" y="714375"/>
                </a:lnTo>
                <a:lnTo>
                  <a:pt x="85725" y="695325"/>
                </a:lnTo>
                <a:lnTo>
                  <a:pt x="85725" y="676275"/>
                </a:lnTo>
                <a:lnTo>
                  <a:pt x="85725" y="657225"/>
                </a:lnTo>
                <a:lnTo>
                  <a:pt x="76200" y="638175"/>
                </a:lnTo>
                <a:lnTo>
                  <a:pt x="76200" y="619125"/>
                </a:lnTo>
                <a:lnTo>
                  <a:pt x="76200" y="600075"/>
                </a:lnTo>
                <a:lnTo>
                  <a:pt x="76200" y="571500"/>
                </a:lnTo>
                <a:lnTo>
                  <a:pt x="76200" y="552450"/>
                </a:lnTo>
                <a:lnTo>
                  <a:pt x="76200" y="533400"/>
                </a:lnTo>
                <a:lnTo>
                  <a:pt x="76200" y="514350"/>
                </a:lnTo>
                <a:lnTo>
                  <a:pt x="76200" y="495300"/>
                </a:lnTo>
                <a:lnTo>
                  <a:pt x="76200" y="476250"/>
                </a:lnTo>
                <a:lnTo>
                  <a:pt x="76200" y="447675"/>
                </a:lnTo>
                <a:lnTo>
                  <a:pt x="66675" y="428625"/>
                </a:lnTo>
                <a:lnTo>
                  <a:pt x="66675" y="400050"/>
                </a:lnTo>
                <a:lnTo>
                  <a:pt x="66675" y="381000"/>
                </a:lnTo>
                <a:lnTo>
                  <a:pt x="66675" y="361950"/>
                </a:lnTo>
                <a:lnTo>
                  <a:pt x="66675" y="342900"/>
                </a:lnTo>
                <a:lnTo>
                  <a:pt x="66675" y="314325"/>
                </a:lnTo>
                <a:lnTo>
                  <a:pt x="66675" y="295275"/>
                </a:lnTo>
                <a:lnTo>
                  <a:pt x="66675" y="276225"/>
                </a:lnTo>
                <a:lnTo>
                  <a:pt x="66675" y="257175"/>
                </a:lnTo>
                <a:lnTo>
                  <a:pt x="66675" y="238125"/>
                </a:lnTo>
                <a:lnTo>
                  <a:pt x="57150" y="219075"/>
                </a:lnTo>
                <a:lnTo>
                  <a:pt x="57150" y="200025"/>
                </a:lnTo>
                <a:lnTo>
                  <a:pt x="57150" y="180975"/>
                </a:lnTo>
                <a:lnTo>
                  <a:pt x="57150" y="161925"/>
                </a:lnTo>
                <a:lnTo>
                  <a:pt x="47625" y="152400"/>
                </a:lnTo>
                <a:lnTo>
                  <a:pt x="57150" y="133350"/>
                </a:lnTo>
                <a:lnTo>
                  <a:pt x="57150" y="114300"/>
                </a:lnTo>
                <a:lnTo>
                  <a:pt x="57150" y="95250"/>
                </a:lnTo>
                <a:lnTo>
                  <a:pt x="57150" y="85725"/>
                </a:lnTo>
                <a:lnTo>
                  <a:pt x="47625" y="76200"/>
                </a:lnTo>
                <a:lnTo>
                  <a:pt x="47625" y="66675"/>
                </a:lnTo>
                <a:lnTo>
                  <a:pt x="47625" y="57150"/>
                </a:lnTo>
                <a:lnTo>
                  <a:pt x="47625" y="47625"/>
                </a:lnTo>
                <a:lnTo>
                  <a:pt x="47625" y="38100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38100" y="57150"/>
                </a:lnTo>
                <a:lnTo>
                  <a:pt x="38100" y="66675"/>
                </a:lnTo>
                <a:lnTo>
                  <a:pt x="38100" y="76200"/>
                </a:lnTo>
                <a:lnTo>
                  <a:pt x="28575" y="95250"/>
                </a:lnTo>
                <a:lnTo>
                  <a:pt x="28575" y="104775"/>
                </a:lnTo>
                <a:lnTo>
                  <a:pt x="28575" y="114300"/>
                </a:lnTo>
                <a:lnTo>
                  <a:pt x="19050" y="133350"/>
                </a:lnTo>
                <a:lnTo>
                  <a:pt x="19050" y="142875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52400"/>
                </a:lnTo>
                <a:lnTo>
                  <a:pt x="9525" y="133350"/>
                </a:lnTo>
                <a:lnTo>
                  <a:pt x="19050" y="123825"/>
                </a:lnTo>
                <a:lnTo>
                  <a:pt x="19050" y="104775"/>
                </a:lnTo>
                <a:lnTo>
                  <a:pt x="28575" y="85725"/>
                </a:lnTo>
                <a:lnTo>
                  <a:pt x="28575" y="76200"/>
                </a:lnTo>
                <a:lnTo>
                  <a:pt x="38100" y="57150"/>
                </a:lnTo>
                <a:lnTo>
                  <a:pt x="47625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76200" y="66675"/>
                </a:lnTo>
                <a:lnTo>
                  <a:pt x="76200" y="85725"/>
                </a:lnTo>
                <a:lnTo>
                  <a:pt x="76200" y="104775"/>
                </a:lnTo>
                <a:lnTo>
                  <a:pt x="85725" y="123825"/>
                </a:lnTo>
                <a:lnTo>
                  <a:pt x="85725" y="142875"/>
                </a:lnTo>
                <a:lnTo>
                  <a:pt x="85725" y="152400"/>
                </a:lnTo>
                <a:lnTo>
                  <a:pt x="85725" y="171450"/>
                </a:lnTo>
                <a:lnTo>
                  <a:pt x="85725" y="171450"/>
                </a:lnTo>
                <a:lnTo>
                  <a:pt x="8572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324225" y="1657350"/>
            <a:ext cx="781051" cy="133351"/>
          </a:xfrm>
          <a:custGeom>
            <a:avLst/>
            <a:gdLst/>
            <a:ahLst/>
            <a:cxnLst/>
            <a:rect l="0" t="0" r="0" b="0"/>
            <a:pathLst>
              <a:path w="781051" h="133351">
                <a:moveTo>
                  <a:pt x="781050" y="76200"/>
                </a:moveTo>
                <a:lnTo>
                  <a:pt x="781050" y="76200"/>
                </a:lnTo>
                <a:lnTo>
                  <a:pt x="781050" y="76200"/>
                </a:lnTo>
                <a:lnTo>
                  <a:pt x="771525" y="76200"/>
                </a:lnTo>
                <a:lnTo>
                  <a:pt x="771525" y="76200"/>
                </a:lnTo>
                <a:lnTo>
                  <a:pt x="771525" y="76200"/>
                </a:lnTo>
                <a:lnTo>
                  <a:pt x="771525" y="66675"/>
                </a:lnTo>
                <a:lnTo>
                  <a:pt x="771525" y="66675"/>
                </a:lnTo>
                <a:lnTo>
                  <a:pt x="771525" y="66675"/>
                </a:lnTo>
                <a:lnTo>
                  <a:pt x="771525" y="66675"/>
                </a:lnTo>
                <a:lnTo>
                  <a:pt x="762000" y="76200"/>
                </a:lnTo>
                <a:lnTo>
                  <a:pt x="752475" y="76200"/>
                </a:lnTo>
                <a:lnTo>
                  <a:pt x="752475" y="76200"/>
                </a:lnTo>
                <a:lnTo>
                  <a:pt x="742950" y="85725"/>
                </a:lnTo>
                <a:lnTo>
                  <a:pt x="723900" y="85725"/>
                </a:lnTo>
                <a:lnTo>
                  <a:pt x="714375" y="85725"/>
                </a:lnTo>
                <a:lnTo>
                  <a:pt x="704850" y="85725"/>
                </a:lnTo>
                <a:lnTo>
                  <a:pt x="695325" y="85725"/>
                </a:lnTo>
                <a:lnTo>
                  <a:pt x="676275" y="85725"/>
                </a:lnTo>
                <a:lnTo>
                  <a:pt x="666750" y="95250"/>
                </a:lnTo>
                <a:lnTo>
                  <a:pt x="647700" y="95250"/>
                </a:lnTo>
                <a:lnTo>
                  <a:pt x="638175" y="95250"/>
                </a:lnTo>
                <a:lnTo>
                  <a:pt x="628650" y="95250"/>
                </a:lnTo>
                <a:lnTo>
                  <a:pt x="609600" y="95250"/>
                </a:lnTo>
                <a:lnTo>
                  <a:pt x="590550" y="95250"/>
                </a:lnTo>
                <a:lnTo>
                  <a:pt x="581025" y="95250"/>
                </a:lnTo>
                <a:lnTo>
                  <a:pt x="561975" y="95250"/>
                </a:lnTo>
                <a:lnTo>
                  <a:pt x="542925" y="95250"/>
                </a:lnTo>
                <a:lnTo>
                  <a:pt x="523875" y="95250"/>
                </a:lnTo>
                <a:lnTo>
                  <a:pt x="514350" y="95250"/>
                </a:lnTo>
                <a:lnTo>
                  <a:pt x="495300" y="95250"/>
                </a:lnTo>
                <a:lnTo>
                  <a:pt x="476250" y="95250"/>
                </a:lnTo>
                <a:lnTo>
                  <a:pt x="457200" y="95250"/>
                </a:lnTo>
                <a:lnTo>
                  <a:pt x="438150" y="85725"/>
                </a:lnTo>
                <a:lnTo>
                  <a:pt x="419100" y="85725"/>
                </a:lnTo>
                <a:lnTo>
                  <a:pt x="400050" y="85725"/>
                </a:lnTo>
                <a:lnTo>
                  <a:pt x="390525" y="85725"/>
                </a:lnTo>
                <a:lnTo>
                  <a:pt x="371475" y="85725"/>
                </a:lnTo>
                <a:lnTo>
                  <a:pt x="352425" y="85725"/>
                </a:lnTo>
                <a:lnTo>
                  <a:pt x="333375" y="76200"/>
                </a:lnTo>
                <a:lnTo>
                  <a:pt x="314325" y="76200"/>
                </a:lnTo>
                <a:lnTo>
                  <a:pt x="295275" y="76200"/>
                </a:lnTo>
                <a:lnTo>
                  <a:pt x="285750" y="76200"/>
                </a:lnTo>
                <a:lnTo>
                  <a:pt x="257175" y="66675"/>
                </a:lnTo>
                <a:lnTo>
                  <a:pt x="238125" y="66675"/>
                </a:lnTo>
                <a:lnTo>
                  <a:pt x="228600" y="66675"/>
                </a:lnTo>
                <a:lnTo>
                  <a:pt x="200025" y="66675"/>
                </a:lnTo>
                <a:lnTo>
                  <a:pt x="190500" y="66675"/>
                </a:lnTo>
                <a:lnTo>
                  <a:pt x="180975" y="66675"/>
                </a:lnTo>
                <a:lnTo>
                  <a:pt x="161925" y="66675"/>
                </a:lnTo>
                <a:lnTo>
                  <a:pt x="142875" y="57150"/>
                </a:lnTo>
                <a:lnTo>
                  <a:pt x="123825" y="57150"/>
                </a:lnTo>
                <a:lnTo>
                  <a:pt x="114300" y="57150"/>
                </a:lnTo>
                <a:lnTo>
                  <a:pt x="104775" y="57150"/>
                </a:lnTo>
                <a:lnTo>
                  <a:pt x="85725" y="57150"/>
                </a:lnTo>
                <a:lnTo>
                  <a:pt x="66675" y="57150"/>
                </a:lnTo>
                <a:lnTo>
                  <a:pt x="57150" y="57150"/>
                </a:lnTo>
                <a:lnTo>
                  <a:pt x="47625" y="57150"/>
                </a:lnTo>
                <a:lnTo>
                  <a:pt x="38100" y="57150"/>
                </a:lnTo>
                <a:lnTo>
                  <a:pt x="38100" y="57150"/>
                </a:lnTo>
                <a:lnTo>
                  <a:pt x="28575" y="57150"/>
                </a:lnTo>
                <a:lnTo>
                  <a:pt x="28575" y="57150"/>
                </a:lnTo>
                <a:lnTo>
                  <a:pt x="19050" y="57150"/>
                </a:lnTo>
                <a:lnTo>
                  <a:pt x="19050" y="57150"/>
                </a:lnTo>
                <a:lnTo>
                  <a:pt x="19050" y="47625"/>
                </a:lnTo>
                <a:lnTo>
                  <a:pt x="19050" y="47625"/>
                </a:lnTo>
                <a:lnTo>
                  <a:pt x="19050" y="47625"/>
                </a:lnTo>
                <a:lnTo>
                  <a:pt x="28575" y="47625"/>
                </a:lnTo>
                <a:lnTo>
                  <a:pt x="28575" y="47625"/>
                </a:lnTo>
                <a:lnTo>
                  <a:pt x="38100" y="47625"/>
                </a:lnTo>
                <a:lnTo>
                  <a:pt x="47625" y="47625"/>
                </a:lnTo>
                <a:lnTo>
                  <a:pt x="57150" y="38100"/>
                </a:lnTo>
                <a:lnTo>
                  <a:pt x="66675" y="38100"/>
                </a:lnTo>
                <a:lnTo>
                  <a:pt x="85725" y="28575"/>
                </a:lnTo>
                <a:lnTo>
                  <a:pt x="104775" y="28575"/>
                </a:lnTo>
                <a:lnTo>
                  <a:pt x="114300" y="19050"/>
                </a:lnTo>
                <a:lnTo>
                  <a:pt x="123825" y="19050"/>
                </a:lnTo>
                <a:lnTo>
                  <a:pt x="142875" y="19050"/>
                </a:lnTo>
                <a:lnTo>
                  <a:pt x="152400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71450" y="9525"/>
                </a:lnTo>
                <a:lnTo>
                  <a:pt x="171450" y="9525"/>
                </a:lnTo>
                <a:lnTo>
                  <a:pt x="161925" y="9525"/>
                </a:lnTo>
                <a:lnTo>
                  <a:pt x="152400" y="19050"/>
                </a:lnTo>
                <a:lnTo>
                  <a:pt x="142875" y="19050"/>
                </a:lnTo>
                <a:lnTo>
                  <a:pt x="123825" y="19050"/>
                </a:lnTo>
                <a:lnTo>
                  <a:pt x="114300" y="28575"/>
                </a:lnTo>
                <a:lnTo>
                  <a:pt x="104775" y="38100"/>
                </a:lnTo>
                <a:lnTo>
                  <a:pt x="85725" y="38100"/>
                </a:lnTo>
                <a:lnTo>
                  <a:pt x="66675" y="47625"/>
                </a:lnTo>
                <a:lnTo>
                  <a:pt x="57150" y="47625"/>
                </a:lnTo>
                <a:lnTo>
                  <a:pt x="47625" y="57150"/>
                </a:lnTo>
                <a:lnTo>
                  <a:pt x="38100" y="57150"/>
                </a:lnTo>
                <a:lnTo>
                  <a:pt x="28575" y="57150"/>
                </a:lnTo>
                <a:lnTo>
                  <a:pt x="19050" y="66675"/>
                </a:lnTo>
                <a:lnTo>
                  <a:pt x="9525" y="66675"/>
                </a:lnTo>
                <a:lnTo>
                  <a:pt x="9525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9525" y="95250"/>
                </a:lnTo>
                <a:lnTo>
                  <a:pt x="9525" y="95250"/>
                </a:lnTo>
                <a:lnTo>
                  <a:pt x="9525" y="104775"/>
                </a:lnTo>
                <a:lnTo>
                  <a:pt x="19050" y="104775"/>
                </a:lnTo>
                <a:lnTo>
                  <a:pt x="28575" y="114300"/>
                </a:lnTo>
                <a:lnTo>
                  <a:pt x="38100" y="114300"/>
                </a:lnTo>
                <a:lnTo>
                  <a:pt x="38100" y="123825"/>
                </a:lnTo>
                <a:lnTo>
                  <a:pt x="47625" y="133350"/>
                </a:lnTo>
                <a:lnTo>
                  <a:pt x="47625" y="133350"/>
                </a:lnTo>
                <a:lnTo>
                  <a:pt x="4762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514600" y="2105025"/>
            <a:ext cx="514351" cy="1009651"/>
          </a:xfrm>
          <a:custGeom>
            <a:avLst/>
            <a:gdLst/>
            <a:ahLst/>
            <a:cxnLst/>
            <a:rect l="0" t="0" r="0" b="0"/>
            <a:pathLst>
              <a:path w="514351" h="1009651">
                <a:moveTo>
                  <a:pt x="495300" y="0"/>
                </a:moveTo>
                <a:lnTo>
                  <a:pt x="504825" y="0"/>
                </a:lnTo>
                <a:lnTo>
                  <a:pt x="504825" y="0"/>
                </a:lnTo>
                <a:lnTo>
                  <a:pt x="514350" y="0"/>
                </a:lnTo>
                <a:lnTo>
                  <a:pt x="514350" y="9525"/>
                </a:lnTo>
                <a:lnTo>
                  <a:pt x="514350" y="9525"/>
                </a:lnTo>
                <a:lnTo>
                  <a:pt x="514350" y="19050"/>
                </a:lnTo>
                <a:lnTo>
                  <a:pt x="504825" y="28575"/>
                </a:lnTo>
                <a:lnTo>
                  <a:pt x="504825" y="38100"/>
                </a:lnTo>
                <a:lnTo>
                  <a:pt x="495300" y="47625"/>
                </a:lnTo>
                <a:lnTo>
                  <a:pt x="495300" y="57150"/>
                </a:lnTo>
                <a:lnTo>
                  <a:pt x="485775" y="76200"/>
                </a:lnTo>
                <a:lnTo>
                  <a:pt x="476250" y="95250"/>
                </a:lnTo>
                <a:lnTo>
                  <a:pt x="457200" y="114300"/>
                </a:lnTo>
                <a:lnTo>
                  <a:pt x="447675" y="133350"/>
                </a:lnTo>
                <a:lnTo>
                  <a:pt x="438150" y="152400"/>
                </a:lnTo>
                <a:lnTo>
                  <a:pt x="428625" y="171450"/>
                </a:lnTo>
                <a:lnTo>
                  <a:pt x="419100" y="200025"/>
                </a:lnTo>
                <a:lnTo>
                  <a:pt x="409575" y="219075"/>
                </a:lnTo>
                <a:lnTo>
                  <a:pt x="390525" y="247650"/>
                </a:lnTo>
                <a:lnTo>
                  <a:pt x="381000" y="276225"/>
                </a:lnTo>
                <a:lnTo>
                  <a:pt x="371475" y="304800"/>
                </a:lnTo>
                <a:lnTo>
                  <a:pt x="352425" y="333375"/>
                </a:lnTo>
                <a:lnTo>
                  <a:pt x="342900" y="371475"/>
                </a:lnTo>
                <a:lnTo>
                  <a:pt x="323850" y="400050"/>
                </a:lnTo>
                <a:lnTo>
                  <a:pt x="304800" y="428625"/>
                </a:lnTo>
                <a:lnTo>
                  <a:pt x="295275" y="457200"/>
                </a:lnTo>
                <a:lnTo>
                  <a:pt x="276225" y="485775"/>
                </a:lnTo>
                <a:lnTo>
                  <a:pt x="257175" y="514350"/>
                </a:lnTo>
                <a:lnTo>
                  <a:pt x="247650" y="552450"/>
                </a:lnTo>
                <a:lnTo>
                  <a:pt x="228600" y="581025"/>
                </a:lnTo>
                <a:lnTo>
                  <a:pt x="209550" y="619125"/>
                </a:lnTo>
                <a:lnTo>
                  <a:pt x="200025" y="657225"/>
                </a:lnTo>
                <a:lnTo>
                  <a:pt x="180975" y="685800"/>
                </a:lnTo>
                <a:lnTo>
                  <a:pt x="161925" y="714375"/>
                </a:lnTo>
                <a:lnTo>
                  <a:pt x="152400" y="752475"/>
                </a:lnTo>
                <a:lnTo>
                  <a:pt x="133350" y="771525"/>
                </a:lnTo>
                <a:lnTo>
                  <a:pt x="114300" y="809625"/>
                </a:lnTo>
                <a:lnTo>
                  <a:pt x="104775" y="838200"/>
                </a:lnTo>
                <a:lnTo>
                  <a:pt x="95250" y="866775"/>
                </a:lnTo>
                <a:lnTo>
                  <a:pt x="76200" y="895350"/>
                </a:lnTo>
                <a:lnTo>
                  <a:pt x="57150" y="923925"/>
                </a:lnTo>
                <a:lnTo>
                  <a:pt x="47625" y="942975"/>
                </a:lnTo>
                <a:lnTo>
                  <a:pt x="38100" y="962025"/>
                </a:lnTo>
                <a:lnTo>
                  <a:pt x="28575" y="971550"/>
                </a:lnTo>
                <a:lnTo>
                  <a:pt x="19050" y="981075"/>
                </a:lnTo>
                <a:lnTo>
                  <a:pt x="9525" y="990600"/>
                </a:lnTo>
                <a:lnTo>
                  <a:pt x="9525" y="990600"/>
                </a:lnTo>
                <a:lnTo>
                  <a:pt x="9525" y="990600"/>
                </a:lnTo>
                <a:lnTo>
                  <a:pt x="9525" y="990600"/>
                </a:lnTo>
                <a:lnTo>
                  <a:pt x="9525" y="990600"/>
                </a:lnTo>
                <a:lnTo>
                  <a:pt x="9525" y="981075"/>
                </a:lnTo>
                <a:lnTo>
                  <a:pt x="9525" y="971550"/>
                </a:lnTo>
                <a:lnTo>
                  <a:pt x="0" y="962025"/>
                </a:lnTo>
                <a:lnTo>
                  <a:pt x="0" y="942975"/>
                </a:lnTo>
                <a:lnTo>
                  <a:pt x="0" y="923925"/>
                </a:lnTo>
                <a:lnTo>
                  <a:pt x="9525" y="914400"/>
                </a:lnTo>
                <a:lnTo>
                  <a:pt x="9525" y="895350"/>
                </a:lnTo>
                <a:lnTo>
                  <a:pt x="9525" y="876300"/>
                </a:lnTo>
                <a:lnTo>
                  <a:pt x="19050" y="857250"/>
                </a:lnTo>
                <a:lnTo>
                  <a:pt x="19050" y="838200"/>
                </a:lnTo>
                <a:lnTo>
                  <a:pt x="19050" y="819150"/>
                </a:lnTo>
                <a:lnTo>
                  <a:pt x="28575" y="809625"/>
                </a:lnTo>
                <a:lnTo>
                  <a:pt x="28575" y="790575"/>
                </a:lnTo>
                <a:lnTo>
                  <a:pt x="28575" y="790575"/>
                </a:lnTo>
                <a:lnTo>
                  <a:pt x="28575" y="781050"/>
                </a:lnTo>
                <a:lnTo>
                  <a:pt x="28575" y="771525"/>
                </a:lnTo>
                <a:lnTo>
                  <a:pt x="38100" y="771525"/>
                </a:lnTo>
                <a:lnTo>
                  <a:pt x="38100" y="771525"/>
                </a:lnTo>
                <a:lnTo>
                  <a:pt x="38100" y="771525"/>
                </a:lnTo>
                <a:lnTo>
                  <a:pt x="38100" y="771525"/>
                </a:lnTo>
                <a:lnTo>
                  <a:pt x="38100" y="781050"/>
                </a:lnTo>
                <a:lnTo>
                  <a:pt x="38100" y="790575"/>
                </a:lnTo>
                <a:lnTo>
                  <a:pt x="28575" y="800100"/>
                </a:lnTo>
                <a:lnTo>
                  <a:pt x="28575" y="819150"/>
                </a:lnTo>
                <a:lnTo>
                  <a:pt x="28575" y="838200"/>
                </a:lnTo>
                <a:lnTo>
                  <a:pt x="28575" y="857250"/>
                </a:lnTo>
                <a:lnTo>
                  <a:pt x="19050" y="876300"/>
                </a:lnTo>
                <a:lnTo>
                  <a:pt x="9525" y="904875"/>
                </a:lnTo>
                <a:lnTo>
                  <a:pt x="9525" y="923925"/>
                </a:lnTo>
                <a:lnTo>
                  <a:pt x="0" y="942975"/>
                </a:lnTo>
                <a:lnTo>
                  <a:pt x="0" y="962025"/>
                </a:lnTo>
                <a:lnTo>
                  <a:pt x="0" y="981075"/>
                </a:lnTo>
                <a:lnTo>
                  <a:pt x="0" y="990600"/>
                </a:lnTo>
                <a:lnTo>
                  <a:pt x="0" y="1000125"/>
                </a:lnTo>
                <a:lnTo>
                  <a:pt x="0" y="1000125"/>
                </a:lnTo>
                <a:lnTo>
                  <a:pt x="9525" y="1009650"/>
                </a:lnTo>
                <a:lnTo>
                  <a:pt x="9525" y="1009650"/>
                </a:lnTo>
                <a:lnTo>
                  <a:pt x="28575" y="1000125"/>
                </a:lnTo>
                <a:lnTo>
                  <a:pt x="38100" y="990600"/>
                </a:lnTo>
                <a:lnTo>
                  <a:pt x="57150" y="981075"/>
                </a:lnTo>
                <a:lnTo>
                  <a:pt x="66675" y="962025"/>
                </a:lnTo>
                <a:lnTo>
                  <a:pt x="95250" y="952500"/>
                </a:lnTo>
                <a:lnTo>
                  <a:pt x="114300" y="933450"/>
                </a:lnTo>
                <a:lnTo>
                  <a:pt x="133350" y="923925"/>
                </a:lnTo>
                <a:lnTo>
                  <a:pt x="152400" y="914400"/>
                </a:lnTo>
                <a:lnTo>
                  <a:pt x="171450" y="904875"/>
                </a:lnTo>
                <a:lnTo>
                  <a:pt x="180975" y="895350"/>
                </a:lnTo>
                <a:lnTo>
                  <a:pt x="200025" y="895350"/>
                </a:lnTo>
                <a:lnTo>
                  <a:pt x="209550" y="885825"/>
                </a:lnTo>
                <a:lnTo>
                  <a:pt x="209550" y="885825"/>
                </a:lnTo>
                <a:lnTo>
                  <a:pt x="209550" y="885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5362575" y="1171575"/>
            <a:ext cx="190501" cy="771526"/>
          </a:xfrm>
          <a:custGeom>
            <a:avLst/>
            <a:gdLst/>
            <a:ahLst/>
            <a:cxnLst/>
            <a:rect l="0" t="0" r="0" b="0"/>
            <a:pathLst>
              <a:path w="190501" h="771526">
                <a:moveTo>
                  <a:pt x="66675" y="66675"/>
                </a:moveTo>
                <a:lnTo>
                  <a:pt x="66675" y="66675"/>
                </a:lnTo>
                <a:lnTo>
                  <a:pt x="66675" y="76200"/>
                </a:lnTo>
                <a:lnTo>
                  <a:pt x="66675" y="76200"/>
                </a:lnTo>
                <a:lnTo>
                  <a:pt x="66675" y="95250"/>
                </a:lnTo>
                <a:lnTo>
                  <a:pt x="66675" y="114300"/>
                </a:lnTo>
                <a:lnTo>
                  <a:pt x="66675" y="123825"/>
                </a:lnTo>
                <a:lnTo>
                  <a:pt x="66675" y="142875"/>
                </a:lnTo>
                <a:lnTo>
                  <a:pt x="57150" y="171450"/>
                </a:lnTo>
                <a:lnTo>
                  <a:pt x="57150" y="190500"/>
                </a:lnTo>
                <a:lnTo>
                  <a:pt x="47625" y="209550"/>
                </a:lnTo>
                <a:lnTo>
                  <a:pt x="38100" y="228600"/>
                </a:lnTo>
                <a:lnTo>
                  <a:pt x="28575" y="238125"/>
                </a:lnTo>
                <a:lnTo>
                  <a:pt x="19050" y="247650"/>
                </a:lnTo>
                <a:lnTo>
                  <a:pt x="19050" y="247650"/>
                </a:lnTo>
                <a:lnTo>
                  <a:pt x="9525" y="247650"/>
                </a:lnTo>
                <a:lnTo>
                  <a:pt x="9525" y="238125"/>
                </a:lnTo>
                <a:lnTo>
                  <a:pt x="9525" y="228600"/>
                </a:lnTo>
                <a:lnTo>
                  <a:pt x="0" y="209550"/>
                </a:lnTo>
                <a:lnTo>
                  <a:pt x="0" y="190500"/>
                </a:lnTo>
                <a:lnTo>
                  <a:pt x="0" y="171450"/>
                </a:lnTo>
                <a:lnTo>
                  <a:pt x="0" y="142875"/>
                </a:lnTo>
                <a:lnTo>
                  <a:pt x="9525" y="114300"/>
                </a:lnTo>
                <a:lnTo>
                  <a:pt x="19050" y="85725"/>
                </a:lnTo>
                <a:lnTo>
                  <a:pt x="28575" y="66675"/>
                </a:lnTo>
                <a:lnTo>
                  <a:pt x="38100" y="38100"/>
                </a:lnTo>
                <a:lnTo>
                  <a:pt x="47625" y="2857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23825" y="47625"/>
                </a:lnTo>
                <a:lnTo>
                  <a:pt x="133350" y="85725"/>
                </a:lnTo>
                <a:lnTo>
                  <a:pt x="142875" y="123825"/>
                </a:lnTo>
                <a:lnTo>
                  <a:pt x="142875" y="161925"/>
                </a:lnTo>
                <a:lnTo>
                  <a:pt x="142875" y="219075"/>
                </a:lnTo>
                <a:lnTo>
                  <a:pt x="142875" y="276225"/>
                </a:lnTo>
                <a:lnTo>
                  <a:pt x="133350" y="333375"/>
                </a:lnTo>
                <a:lnTo>
                  <a:pt x="114300" y="400050"/>
                </a:lnTo>
                <a:lnTo>
                  <a:pt x="104775" y="466725"/>
                </a:lnTo>
                <a:lnTo>
                  <a:pt x="85725" y="533400"/>
                </a:lnTo>
                <a:lnTo>
                  <a:pt x="76200" y="600075"/>
                </a:lnTo>
                <a:lnTo>
                  <a:pt x="66675" y="657225"/>
                </a:lnTo>
                <a:lnTo>
                  <a:pt x="57150" y="695325"/>
                </a:lnTo>
                <a:lnTo>
                  <a:pt x="57150" y="733425"/>
                </a:lnTo>
                <a:lnTo>
                  <a:pt x="66675" y="752475"/>
                </a:lnTo>
                <a:lnTo>
                  <a:pt x="76200" y="762000"/>
                </a:lnTo>
                <a:lnTo>
                  <a:pt x="85725" y="771525"/>
                </a:lnTo>
                <a:lnTo>
                  <a:pt x="104775" y="762000"/>
                </a:lnTo>
                <a:lnTo>
                  <a:pt x="123825" y="752475"/>
                </a:lnTo>
                <a:lnTo>
                  <a:pt x="142875" y="742950"/>
                </a:lnTo>
                <a:lnTo>
                  <a:pt x="161925" y="733425"/>
                </a:lnTo>
                <a:lnTo>
                  <a:pt x="171450" y="723900"/>
                </a:lnTo>
                <a:lnTo>
                  <a:pt x="180975" y="714375"/>
                </a:lnTo>
                <a:lnTo>
                  <a:pt x="190500" y="704850"/>
                </a:lnTo>
                <a:lnTo>
                  <a:pt x="190500" y="704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5610225" y="1447800"/>
            <a:ext cx="76201" cy="180976"/>
          </a:xfrm>
          <a:custGeom>
            <a:avLst/>
            <a:gdLst/>
            <a:ahLst/>
            <a:cxnLst/>
            <a:rect l="0" t="0" r="0" b="0"/>
            <a:pathLst>
              <a:path w="76201" h="1809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19050" y="76200"/>
                </a:lnTo>
                <a:lnTo>
                  <a:pt x="28575" y="95250"/>
                </a:lnTo>
                <a:lnTo>
                  <a:pt x="38100" y="114300"/>
                </a:lnTo>
                <a:lnTo>
                  <a:pt x="47625" y="133350"/>
                </a:lnTo>
                <a:lnTo>
                  <a:pt x="57150" y="152400"/>
                </a:lnTo>
                <a:lnTo>
                  <a:pt x="66675" y="161925"/>
                </a:lnTo>
                <a:lnTo>
                  <a:pt x="66675" y="171450"/>
                </a:lnTo>
                <a:lnTo>
                  <a:pt x="76200" y="171450"/>
                </a:lnTo>
                <a:lnTo>
                  <a:pt x="76200" y="180975"/>
                </a:lnTo>
                <a:lnTo>
                  <a:pt x="7620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5524500" y="1457325"/>
            <a:ext cx="152401" cy="219076"/>
          </a:xfrm>
          <a:custGeom>
            <a:avLst/>
            <a:gdLst/>
            <a:ahLst/>
            <a:cxnLst/>
            <a:rect l="0" t="0" r="0" b="0"/>
            <a:pathLst>
              <a:path w="152401" h="219076">
                <a:moveTo>
                  <a:pt x="152400" y="0"/>
                </a:move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33350" y="28575"/>
                </a:lnTo>
                <a:lnTo>
                  <a:pt x="123825" y="47625"/>
                </a:lnTo>
                <a:lnTo>
                  <a:pt x="104775" y="66675"/>
                </a:lnTo>
                <a:lnTo>
                  <a:pt x="95250" y="104775"/>
                </a:lnTo>
                <a:lnTo>
                  <a:pt x="66675" y="133350"/>
                </a:lnTo>
                <a:lnTo>
                  <a:pt x="47625" y="161925"/>
                </a:lnTo>
                <a:lnTo>
                  <a:pt x="28575" y="190500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705475" y="1457325"/>
            <a:ext cx="114301" cy="171451"/>
          </a:xfrm>
          <a:custGeom>
            <a:avLst/>
            <a:gdLst/>
            <a:ahLst/>
            <a:cxnLst/>
            <a:rect l="0" t="0" r="0" b="0"/>
            <a:pathLst>
              <a:path w="114301" h="171451">
                <a:moveTo>
                  <a:pt x="38100" y="19050"/>
                </a:moveTo>
                <a:lnTo>
                  <a:pt x="38100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19050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0" y="161925"/>
                </a:lnTo>
                <a:lnTo>
                  <a:pt x="9525" y="161925"/>
                </a:lnTo>
                <a:lnTo>
                  <a:pt x="9525" y="171450"/>
                </a:lnTo>
                <a:lnTo>
                  <a:pt x="28575" y="161925"/>
                </a:lnTo>
                <a:lnTo>
                  <a:pt x="38100" y="152400"/>
                </a:lnTo>
                <a:lnTo>
                  <a:pt x="57150" y="142875"/>
                </a:lnTo>
                <a:lnTo>
                  <a:pt x="76200" y="123825"/>
                </a:lnTo>
                <a:lnTo>
                  <a:pt x="85725" y="104775"/>
                </a:lnTo>
                <a:lnTo>
                  <a:pt x="104775" y="85725"/>
                </a:lnTo>
                <a:lnTo>
                  <a:pt x="104775" y="66675"/>
                </a:lnTo>
                <a:lnTo>
                  <a:pt x="114300" y="47625"/>
                </a:lnTo>
                <a:lnTo>
                  <a:pt x="114300" y="19050"/>
                </a:lnTo>
                <a:lnTo>
                  <a:pt x="114300" y="9525"/>
                </a:lnTo>
                <a:lnTo>
                  <a:pt x="104775" y="0"/>
                </a:lnTo>
                <a:lnTo>
                  <a:pt x="95250" y="0"/>
                </a:lnTo>
                <a:lnTo>
                  <a:pt x="85725" y="0"/>
                </a:lnTo>
                <a:lnTo>
                  <a:pt x="66675" y="19050"/>
                </a:lnTo>
                <a:lnTo>
                  <a:pt x="47625" y="38100"/>
                </a:lnTo>
                <a:lnTo>
                  <a:pt x="28575" y="57150"/>
                </a:lnTo>
                <a:lnTo>
                  <a:pt x="9525" y="85725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5867400" y="1428750"/>
            <a:ext cx="123826" cy="171451"/>
          </a:xfrm>
          <a:custGeom>
            <a:avLst/>
            <a:gdLst/>
            <a:ahLst/>
            <a:cxnLst/>
            <a:rect l="0" t="0" r="0" b="0"/>
            <a:pathLst>
              <a:path w="123826" h="171451">
                <a:moveTo>
                  <a:pt x="19050" y="95250"/>
                </a:moveTo>
                <a:lnTo>
                  <a:pt x="19050" y="104775"/>
                </a:lnTo>
                <a:lnTo>
                  <a:pt x="19050" y="104775"/>
                </a:lnTo>
                <a:lnTo>
                  <a:pt x="9525" y="114300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0" y="161925"/>
                </a:lnTo>
                <a:lnTo>
                  <a:pt x="9525" y="152400"/>
                </a:lnTo>
                <a:lnTo>
                  <a:pt x="19050" y="142875"/>
                </a:lnTo>
                <a:lnTo>
                  <a:pt x="28575" y="133350"/>
                </a:lnTo>
                <a:lnTo>
                  <a:pt x="38100" y="123825"/>
                </a:lnTo>
                <a:lnTo>
                  <a:pt x="57150" y="104775"/>
                </a:lnTo>
                <a:lnTo>
                  <a:pt x="76200" y="85725"/>
                </a:lnTo>
                <a:lnTo>
                  <a:pt x="85725" y="66675"/>
                </a:lnTo>
                <a:lnTo>
                  <a:pt x="104775" y="47625"/>
                </a:lnTo>
                <a:lnTo>
                  <a:pt x="114300" y="28575"/>
                </a:lnTo>
                <a:lnTo>
                  <a:pt x="114300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95250" y="28575"/>
                </a:lnTo>
                <a:lnTo>
                  <a:pt x="95250" y="47625"/>
                </a:lnTo>
                <a:lnTo>
                  <a:pt x="85725" y="76200"/>
                </a:lnTo>
                <a:lnTo>
                  <a:pt x="76200" y="95250"/>
                </a:lnTo>
                <a:lnTo>
                  <a:pt x="76200" y="114300"/>
                </a:lnTo>
                <a:lnTo>
                  <a:pt x="66675" y="133350"/>
                </a:lnTo>
                <a:lnTo>
                  <a:pt x="76200" y="152400"/>
                </a:lnTo>
                <a:lnTo>
                  <a:pt x="76200" y="161925"/>
                </a:lnTo>
                <a:lnTo>
                  <a:pt x="85725" y="171450"/>
                </a:lnTo>
                <a:lnTo>
                  <a:pt x="85725" y="171450"/>
                </a:lnTo>
                <a:lnTo>
                  <a:pt x="8572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6200775" y="1323975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6238875" y="1428750"/>
            <a:ext cx="228601" cy="1"/>
          </a:xfrm>
          <a:custGeom>
            <a:avLst/>
            <a:gdLst/>
            <a:ahLst/>
            <a:cxnLst/>
            <a:rect l="0" t="0" r="0" b="0"/>
            <a:pathLst>
              <a:path w="2286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47625" y="0"/>
                </a:lnTo>
                <a:lnTo>
                  <a:pt x="85725" y="0"/>
                </a:lnTo>
                <a:lnTo>
                  <a:pt x="123825" y="0"/>
                </a:lnTo>
                <a:lnTo>
                  <a:pt x="161925" y="0"/>
                </a:lnTo>
                <a:lnTo>
                  <a:pt x="190500" y="0"/>
                </a:lnTo>
                <a:lnTo>
                  <a:pt x="219075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6715125" y="885825"/>
            <a:ext cx="266701" cy="361951"/>
          </a:xfrm>
          <a:custGeom>
            <a:avLst/>
            <a:gdLst/>
            <a:ahLst/>
            <a:cxnLst/>
            <a:rect l="0" t="0" r="0" b="0"/>
            <a:pathLst>
              <a:path w="266701" h="361951">
                <a:moveTo>
                  <a:pt x="57150" y="123825"/>
                </a:moveTo>
                <a:lnTo>
                  <a:pt x="57150" y="114300"/>
                </a:lnTo>
                <a:lnTo>
                  <a:pt x="47625" y="114300"/>
                </a:lnTo>
                <a:lnTo>
                  <a:pt x="47625" y="114300"/>
                </a:lnTo>
                <a:lnTo>
                  <a:pt x="47625" y="114300"/>
                </a:lnTo>
                <a:lnTo>
                  <a:pt x="38100" y="123825"/>
                </a:lnTo>
                <a:lnTo>
                  <a:pt x="38100" y="142875"/>
                </a:lnTo>
                <a:lnTo>
                  <a:pt x="28575" y="161925"/>
                </a:lnTo>
                <a:lnTo>
                  <a:pt x="19050" y="190500"/>
                </a:lnTo>
                <a:lnTo>
                  <a:pt x="9525" y="219075"/>
                </a:lnTo>
                <a:lnTo>
                  <a:pt x="0" y="257175"/>
                </a:lnTo>
                <a:lnTo>
                  <a:pt x="0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0" y="352425"/>
                </a:lnTo>
                <a:lnTo>
                  <a:pt x="19050" y="361950"/>
                </a:lnTo>
                <a:lnTo>
                  <a:pt x="38100" y="361950"/>
                </a:lnTo>
                <a:lnTo>
                  <a:pt x="57150" y="352425"/>
                </a:lnTo>
                <a:lnTo>
                  <a:pt x="76200" y="342900"/>
                </a:lnTo>
                <a:lnTo>
                  <a:pt x="104775" y="323850"/>
                </a:lnTo>
                <a:lnTo>
                  <a:pt x="133350" y="295275"/>
                </a:lnTo>
                <a:lnTo>
                  <a:pt x="152400" y="266700"/>
                </a:lnTo>
                <a:lnTo>
                  <a:pt x="180975" y="238125"/>
                </a:lnTo>
                <a:lnTo>
                  <a:pt x="200025" y="200025"/>
                </a:lnTo>
                <a:lnTo>
                  <a:pt x="228600" y="161925"/>
                </a:lnTo>
                <a:lnTo>
                  <a:pt x="247650" y="123825"/>
                </a:lnTo>
                <a:lnTo>
                  <a:pt x="257175" y="95250"/>
                </a:lnTo>
                <a:lnTo>
                  <a:pt x="266700" y="66675"/>
                </a:lnTo>
                <a:lnTo>
                  <a:pt x="266700" y="38100"/>
                </a:lnTo>
                <a:lnTo>
                  <a:pt x="266700" y="19050"/>
                </a:lnTo>
                <a:lnTo>
                  <a:pt x="257175" y="9525"/>
                </a:lnTo>
                <a:lnTo>
                  <a:pt x="238125" y="0"/>
                </a:lnTo>
                <a:lnTo>
                  <a:pt x="209550" y="0"/>
                </a:lnTo>
                <a:lnTo>
                  <a:pt x="180975" y="9525"/>
                </a:lnTo>
                <a:lnTo>
                  <a:pt x="152400" y="28575"/>
                </a:lnTo>
                <a:lnTo>
                  <a:pt x="123825" y="47625"/>
                </a:lnTo>
                <a:lnTo>
                  <a:pt x="95250" y="66675"/>
                </a:lnTo>
                <a:lnTo>
                  <a:pt x="57150" y="95250"/>
                </a:lnTo>
                <a:lnTo>
                  <a:pt x="38100" y="123825"/>
                </a:lnTo>
                <a:lnTo>
                  <a:pt x="19050" y="161925"/>
                </a:lnTo>
                <a:lnTo>
                  <a:pt x="0" y="190500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6810375" y="1085850"/>
            <a:ext cx="66676" cy="190501"/>
          </a:xfrm>
          <a:custGeom>
            <a:avLst/>
            <a:gdLst/>
            <a:ahLst/>
            <a:cxnLst/>
            <a:rect l="0" t="0" r="0" b="0"/>
            <a:pathLst>
              <a:path w="66676" h="190501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28575"/>
                </a:lnTo>
                <a:lnTo>
                  <a:pt x="0" y="38100"/>
                </a:lnTo>
                <a:lnTo>
                  <a:pt x="0" y="66675"/>
                </a:lnTo>
                <a:lnTo>
                  <a:pt x="0" y="85725"/>
                </a:lnTo>
                <a:lnTo>
                  <a:pt x="9525" y="104775"/>
                </a:lnTo>
                <a:lnTo>
                  <a:pt x="19050" y="133350"/>
                </a:lnTo>
                <a:lnTo>
                  <a:pt x="28575" y="152400"/>
                </a:lnTo>
                <a:lnTo>
                  <a:pt x="47625" y="171450"/>
                </a:lnTo>
                <a:lnTo>
                  <a:pt x="57150" y="180975"/>
                </a:lnTo>
                <a:lnTo>
                  <a:pt x="66675" y="190500"/>
                </a:lnTo>
                <a:lnTo>
                  <a:pt x="666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7010400" y="1152525"/>
            <a:ext cx="85726" cy="114301"/>
          </a:xfrm>
          <a:custGeom>
            <a:avLst/>
            <a:gdLst/>
            <a:ahLst/>
            <a:cxnLst/>
            <a:rect l="0" t="0" r="0" b="0"/>
            <a:pathLst>
              <a:path w="85726" h="11430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28575" y="47625"/>
                </a:lnTo>
                <a:lnTo>
                  <a:pt x="38100" y="66675"/>
                </a:lnTo>
                <a:lnTo>
                  <a:pt x="47625" y="85725"/>
                </a:lnTo>
                <a:lnTo>
                  <a:pt x="57150" y="95250"/>
                </a:lnTo>
                <a:lnTo>
                  <a:pt x="76200" y="104775"/>
                </a:lnTo>
                <a:lnTo>
                  <a:pt x="85725" y="114300"/>
                </a:lnTo>
                <a:lnTo>
                  <a:pt x="85725" y="114300"/>
                </a:lnTo>
                <a:lnTo>
                  <a:pt x="8572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6972300" y="1133475"/>
            <a:ext cx="161926" cy="171451"/>
          </a:xfrm>
          <a:custGeom>
            <a:avLst/>
            <a:gdLst/>
            <a:ahLst/>
            <a:cxnLst/>
            <a:rect l="0" t="0" r="0" b="0"/>
            <a:pathLst>
              <a:path w="161926" h="171451">
                <a:moveTo>
                  <a:pt x="161925" y="0"/>
                </a:moveTo>
                <a:lnTo>
                  <a:pt x="161925" y="0"/>
                </a:lnTo>
                <a:lnTo>
                  <a:pt x="152400" y="9525"/>
                </a:lnTo>
                <a:lnTo>
                  <a:pt x="133350" y="28575"/>
                </a:lnTo>
                <a:lnTo>
                  <a:pt x="114300" y="57150"/>
                </a:lnTo>
                <a:lnTo>
                  <a:pt x="95250" y="85725"/>
                </a:lnTo>
                <a:lnTo>
                  <a:pt x="66675" y="114300"/>
                </a:lnTo>
                <a:lnTo>
                  <a:pt x="38100" y="142875"/>
                </a:lnTo>
                <a:lnTo>
                  <a:pt x="19050" y="1619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6600825" y="1409700"/>
            <a:ext cx="609601" cy="9526"/>
          </a:xfrm>
          <a:custGeom>
            <a:avLst/>
            <a:gdLst/>
            <a:ahLst/>
            <a:cxnLst/>
            <a:rect l="0" t="0" r="0" b="0"/>
            <a:pathLst>
              <a:path w="6096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104775" y="9525"/>
                </a:lnTo>
                <a:lnTo>
                  <a:pt x="142875" y="9525"/>
                </a:lnTo>
                <a:lnTo>
                  <a:pt x="180975" y="9525"/>
                </a:lnTo>
                <a:lnTo>
                  <a:pt x="228600" y="0"/>
                </a:lnTo>
                <a:lnTo>
                  <a:pt x="276225" y="0"/>
                </a:lnTo>
                <a:lnTo>
                  <a:pt x="333375" y="0"/>
                </a:lnTo>
                <a:lnTo>
                  <a:pt x="381000" y="0"/>
                </a:lnTo>
                <a:lnTo>
                  <a:pt x="438150" y="0"/>
                </a:lnTo>
                <a:lnTo>
                  <a:pt x="495300" y="0"/>
                </a:lnTo>
                <a:lnTo>
                  <a:pt x="542925" y="0"/>
                </a:lnTo>
                <a:lnTo>
                  <a:pt x="590550" y="0"/>
                </a:lnTo>
                <a:lnTo>
                  <a:pt x="609600" y="0"/>
                </a:lnTo>
                <a:lnTo>
                  <a:pt x="609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6486525" y="1533525"/>
            <a:ext cx="228601" cy="495301"/>
          </a:xfrm>
          <a:custGeom>
            <a:avLst/>
            <a:gdLst/>
            <a:ahLst/>
            <a:cxnLst/>
            <a:rect l="0" t="0" r="0" b="0"/>
            <a:pathLst>
              <a:path w="228601" h="495301">
                <a:moveTo>
                  <a:pt x="228600" y="57150"/>
                </a:moveTo>
                <a:lnTo>
                  <a:pt x="228600" y="57150"/>
                </a:lnTo>
                <a:lnTo>
                  <a:pt x="228600" y="38100"/>
                </a:lnTo>
                <a:lnTo>
                  <a:pt x="228600" y="28575"/>
                </a:lnTo>
                <a:lnTo>
                  <a:pt x="228600" y="9525"/>
                </a:lnTo>
                <a:lnTo>
                  <a:pt x="219075" y="0"/>
                </a:lnTo>
                <a:lnTo>
                  <a:pt x="219075" y="0"/>
                </a:lnTo>
                <a:lnTo>
                  <a:pt x="209550" y="0"/>
                </a:lnTo>
                <a:lnTo>
                  <a:pt x="209550" y="0"/>
                </a:lnTo>
                <a:lnTo>
                  <a:pt x="200025" y="9525"/>
                </a:lnTo>
                <a:lnTo>
                  <a:pt x="200025" y="38100"/>
                </a:lnTo>
                <a:lnTo>
                  <a:pt x="190500" y="57150"/>
                </a:lnTo>
                <a:lnTo>
                  <a:pt x="180975" y="95250"/>
                </a:lnTo>
                <a:lnTo>
                  <a:pt x="180975" y="133350"/>
                </a:lnTo>
                <a:lnTo>
                  <a:pt x="171450" y="171450"/>
                </a:lnTo>
                <a:lnTo>
                  <a:pt x="171450" y="209550"/>
                </a:lnTo>
                <a:lnTo>
                  <a:pt x="161925" y="257175"/>
                </a:lnTo>
                <a:lnTo>
                  <a:pt x="152400" y="295275"/>
                </a:lnTo>
                <a:lnTo>
                  <a:pt x="142875" y="333375"/>
                </a:lnTo>
                <a:lnTo>
                  <a:pt x="133350" y="371475"/>
                </a:lnTo>
                <a:lnTo>
                  <a:pt x="114300" y="400050"/>
                </a:lnTo>
                <a:lnTo>
                  <a:pt x="104775" y="428625"/>
                </a:lnTo>
                <a:lnTo>
                  <a:pt x="95250" y="447675"/>
                </a:lnTo>
                <a:lnTo>
                  <a:pt x="85725" y="466725"/>
                </a:lnTo>
                <a:lnTo>
                  <a:pt x="66675" y="476250"/>
                </a:lnTo>
                <a:lnTo>
                  <a:pt x="57150" y="485775"/>
                </a:lnTo>
                <a:lnTo>
                  <a:pt x="38100" y="495300"/>
                </a:lnTo>
                <a:lnTo>
                  <a:pt x="28575" y="495300"/>
                </a:lnTo>
                <a:lnTo>
                  <a:pt x="19050" y="495300"/>
                </a:lnTo>
                <a:lnTo>
                  <a:pt x="9525" y="485775"/>
                </a:lnTo>
                <a:lnTo>
                  <a:pt x="0" y="476250"/>
                </a:lnTo>
                <a:lnTo>
                  <a:pt x="0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6524625" y="1600200"/>
            <a:ext cx="276226" cy="409576"/>
          </a:xfrm>
          <a:custGeom>
            <a:avLst/>
            <a:gdLst/>
            <a:ahLst/>
            <a:cxnLst/>
            <a:rect l="0" t="0" r="0" b="0"/>
            <a:pathLst>
              <a:path w="276226" h="409576">
                <a:moveTo>
                  <a:pt x="161925" y="9525"/>
                </a:moveTo>
                <a:lnTo>
                  <a:pt x="161925" y="9525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9525"/>
                </a:lnTo>
                <a:lnTo>
                  <a:pt x="190500" y="9525"/>
                </a:lnTo>
                <a:lnTo>
                  <a:pt x="200025" y="28575"/>
                </a:lnTo>
                <a:lnTo>
                  <a:pt x="209550" y="47625"/>
                </a:lnTo>
                <a:lnTo>
                  <a:pt x="219075" y="66675"/>
                </a:lnTo>
                <a:lnTo>
                  <a:pt x="228600" y="95250"/>
                </a:lnTo>
                <a:lnTo>
                  <a:pt x="238125" y="123825"/>
                </a:lnTo>
                <a:lnTo>
                  <a:pt x="238125" y="161925"/>
                </a:lnTo>
                <a:lnTo>
                  <a:pt x="247650" y="200025"/>
                </a:lnTo>
                <a:lnTo>
                  <a:pt x="238125" y="238125"/>
                </a:lnTo>
                <a:lnTo>
                  <a:pt x="238125" y="276225"/>
                </a:lnTo>
                <a:lnTo>
                  <a:pt x="238125" y="314325"/>
                </a:lnTo>
                <a:lnTo>
                  <a:pt x="238125" y="342900"/>
                </a:lnTo>
                <a:lnTo>
                  <a:pt x="238125" y="361950"/>
                </a:lnTo>
                <a:lnTo>
                  <a:pt x="238125" y="390525"/>
                </a:lnTo>
                <a:lnTo>
                  <a:pt x="238125" y="400050"/>
                </a:lnTo>
                <a:lnTo>
                  <a:pt x="238125" y="409575"/>
                </a:lnTo>
                <a:lnTo>
                  <a:pt x="238125" y="409575"/>
                </a:lnTo>
                <a:lnTo>
                  <a:pt x="247650" y="400050"/>
                </a:lnTo>
                <a:lnTo>
                  <a:pt x="247650" y="390525"/>
                </a:lnTo>
                <a:lnTo>
                  <a:pt x="257175" y="381000"/>
                </a:lnTo>
                <a:lnTo>
                  <a:pt x="266700" y="352425"/>
                </a:lnTo>
                <a:lnTo>
                  <a:pt x="266700" y="333375"/>
                </a:lnTo>
                <a:lnTo>
                  <a:pt x="276225" y="304800"/>
                </a:lnTo>
                <a:lnTo>
                  <a:pt x="276225" y="266700"/>
                </a:lnTo>
                <a:lnTo>
                  <a:pt x="276225" y="238125"/>
                </a:lnTo>
                <a:lnTo>
                  <a:pt x="266700" y="209550"/>
                </a:lnTo>
                <a:lnTo>
                  <a:pt x="247650" y="190500"/>
                </a:lnTo>
                <a:lnTo>
                  <a:pt x="228600" y="171450"/>
                </a:lnTo>
                <a:lnTo>
                  <a:pt x="209550" y="161925"/>
                </a:lnTo>
                <a:lnTo>
                  <a:pt x="180975" y="152400"/>
                </a:lnTo>
                <a:lnTo>
                  <a:pt x="152400" y="161925"/>
                </a:lnTo>
                <a:lnTo>
                  <a:pt x="114300" y="161925"/>
                </a:lnTo>
                <a:lnTo>
                  <a:pt x="85725" y="180975"/>
                </a:lnTo>
                <a:lnTo>
                  <a:pt x="47625" y="190500"/>
                </a:lnTo>
                <a:lnTo>
                  <a:pt x="28575" y="209550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57175"/>
                </a:lnTo>
                <a:lnTo>
                  <a:pt x="9525" y="257175"/>
                </a:lnTo>
                <a:lnTo>
                  <a:pt x="28575" y="266700"/>
                </a:lnTo>
                <a:lnTo>
                  <a:pt x="66675" y="257175"/>
                </a:lnTo>
                <a:lnTo>
                  <a:pt x="104775" y="257175"/>
                </a:lnTo>
                <a:lnTo>
                  <a:pt x="161925" y="247650"/>
                </a:lnTo>
                <a:lnTo>
                  <a:pt x="209550" y="247650"/>
                </a:lnTo>
                <a:lnTo>
                  <a:pt x="238125" y="247650"/>
                </a:lnTo>
                <a:lnTo>
                  <a:pt x="23812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571750" y="3190875"/>
            <a:ext cx="238126" cy="409576"/>
          </a:xfrm>
          <a:custGeom>
            <a:avLst/>
            <a:gdLst/>
            <a:ahLst/>
            <a:cxnLst/>
            <a:rect l="0" t="0" r="0" b="0"/>
            <a:pathLst>
              <a:path w="238126" h="409576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38100"/>
                </a:lnTo>
                <a:lnTo>
                  <a:pt x="28575" y="57150"/>
                </a:lnTo>
                <a:lnTo>
                  <a:pt x="38100" y="76200"/>
                </a:lnTo>
                <a:lnTo>
                  <a:pt x="47625" y="104775"/>
                </a:lnTo>
                <a:lnTo>
                  <a:pt x="66675" y="123825"/>
                </a:lnTo>
                <a:lnTo>
                  <a:pt x="85725" y="152400"/>
                </a:lnTo>
                <a:lnTo>
                  <a:pt x="95250" y="180975"/>
                </a:lnTo>
                <a:lnTo>
                  <a:pt x="104775" y="219075"/>
                </a:lnTo>
                <a:lnTo>
                  <a:pt x="123825" y="238125"/>
                </a:lnTo>
                <a:lnTo>
                  <a:pt x="142875" y="276225"/>
                </a:lnTo>
                <a:lnTo>
                  <a:pt x="161925" y="304800"/>
                </a:lnTo>
                <a:lnTo>
                  <a:pt x="180975" y="323850"/>
                </a:lnTo>
                <a:lnTo>
                  <a:pt x="200025" y="352425"/>
                </a:lnTo>
                <a:lnTo>
                  <a:pt x="219075" y="381000"/>
                </a:lnTo>
                <a:lnTo>
                  <a:pt x="228600" y="390525"/>
                </a:lnTo>
                <a:lnTo>
                  <a:pt x="238125" y="409575"/>
                </a:lnTo>
                <a:lnTo>
                  <a:pt x="238125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2676525" y="2857500"/>
            <a:ext cx="314326" cy="666751"/>
          </a:xfrm>
          <a:custGeom>
            <a:avLst/>
            <a:gdLst/>
            <a:ahLst/>
            <a:cxnLst/>
            <a:rect l="0" t="0" r="0" b="0"/>
            <a:pathLst>
              <a:path w="314326" h="6667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19050" y="95250"/>
                </a:lnTo>
                <a:lnTo>
                  <a:pt x="28575" y="123825"/>
                </a:lnTo>
                <a:lnTo>
                  <a:pt x="38100" y="161925"/>
                </a:lnTo>
                <a:lnTo>
                  <a:pt x="57150" y="209550"/>
                </a:lnTo>
                <a:lnTo>
                  <a:pt x="76200" y="257175"/>
                </a:lnTo>
                <a:lnTo>
                  <a:pt x="95250" y="304800"/>
                </a:lnTo>
                <a:lnTo>
                  <a:pt x="114300" y="352425"/>
                </a:lnTo>
                <a:lnTo>
                  <a:pt x="133350" y="400050"/>
                </a:lnTo>
                <a:lnTo>
                  <a:pt x="161925" y="447675"/>
                </a:lnTo>
                <a:lnTo>
                  <a:pt x="190500" y="485775"/>
                </a:lnTo>
                <a:lnTo>
                  <a:pt x="219075" y="523875"/>
                </a:lnTo>
                <a:lnTo>
                  <a:pt x="238125" y="561975"/>
                </a:lnTo>
                <a:lnTo>
                  <a:pt x="266700" y="600075"/>
                </a:lnTo>
                <a:lnTo>
                  <a:pt x="285750" y="628650"/>
                </a:lnTo>
                <a:lnTo>
                  <a:pt x="304800" y="647700"/>
                </a:lnTo>
                <a:lnTo>
                  <a:pt x="314325" y="666750"/>
                </a:lnTo>
                <a:lnTo>
                  <a:pt x="314325" y="666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2828925" y="2609850"/>
            <a:ext cx="428626" cy="866776"/>
          </a:xfrm>
          <a:custGeom>
            <a:avLst/>
            <a:gdLst/>
            <a:ahLst/>
            <a:cxnLst/>
            <a:rect l="0" t="0" r="0" b="0"/>
            <a:pathLst>
              <a:path w="428626" h="8667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28575"/>
                </a:lnTo>
                <a:lnTo>
                  <a:pt x="19050" y="57150"/>
                </a:lnTo>
                <a:lnTo>
                  <a:pt x="28575" y="95250"/>
                </a:lnTo>
                <a:lnTo>
                  <a:pt x="57150" y="133350"/>
                </a:lnTo>
                <a:lnTo>
                  <a:pt x="76200" y="180975"/>
                </a:lnTo>
                <a:lnTo>
                  <a:pt x="95250" y="228600"/>
                </a:lnTo>
                <a:lnTo>
                  <a:pt x="123825" y="276225"/>
                </a:lnTo>
                <a:lnTo>
                  <a:pt x="142875" y="333375"/>
                </a:lnTo>
                <a:lnTo>
                  <a:pt x="171450" y="390525"/>
                </a:lnTo>
                <a:lnTo>
                  <a:pt x="200025" y="447675"/>
                </a:lnTo>
                <a:lnTo>
                  <a:pt x="219075" y="504825"/>
                </a:lnTo>
                <a:lnTo>
                  <a:pt x="247650" y="561975"/>
                </a:lnTo>
                <a:lnTo>
                  <a:pt x="276225" y="619125"/>
                </a:lnTo>
                <a:lnTo>
                  <a:pt x="304800" y="666750"/>
                </a:lnTo>
                <a:lnTo>
                  <a:pt x="323850" y="714375"/>
                </a:lnTo>
                <a:lnTo>
                  <a:pt x="352425" y="762000"/>
                </a:lnTo>
                <a:lnTo>
                  <a:pt x="371475" y="800100"/>
                </a:lnTo>
                <a:lnTo>
                  <a:pt x="390525" y="828675"/>
                </a:lnTo>
                <a:lnTo>
                  <a:pt x="409575" y="847725"/>
                </a:lnTo>
                <a:lnTo>
                  <a:pt x="419100" y="857250"/>
                </a:lnTo>
                <a:lnTo>
                  <a:pt x="428625" y="866775"/>
                </a:lnTo>
                <a:lnTo>
                  <a:pt x="428625" y="866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3038475" y="2305050"/>
            <a:ext cx="581026" cy="1209676"/>
          </a:xfrm>
          <a:custGeom>
            <a:avLst/>
            <a:gdLst/>
            <a:ahLst/>
            <a:cxnLst/>
            <a:rect l="0" t="0" r="0" b="0"/>
            <a:pathLst>
              <a:path w="581026" h="12096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28575"/>
                </a:lnTo>
                <a:lnTo>
                  <a:pt x="19050" y="57150"/>
                </a:lnTo>
                <a:lnTo>
                  <a:pt x="38100" y="85725"/>
                </a:lnTo>
                <a:lnTo>
                  <a:pt x="57150" y="123825"/>
                </a:lnTo>
                <a:lnTo>
                  <a:pt x="66675" y="171450"/>
                </a:lnTo>
                <a:lnTo>
                  <a:pt x="95250" y="219075"/>
                </a:lnTo>
                <a:lnTo>
                  <a:pt x="114300" y="276225"/>
                </a:lnTo>
                <a:lnTo>
                  <a:pt x="133350" y="333375"/>
                </a:lnTo>
                <a:lnTo>
                  <a:pt x="161925" y="390525"/>
                </a:lnTo>
                <a:lnTo>
                  <a:pt x="190500" y="457200"/>
                </a:lnTo>
                <a:lnTo>
                  <a:pt x="209550" y="523875"/>
                </a:lnTo>
                <a:lnTo>
                  <a:pt x="238125" y="590550"/>
                </a:lnTo>
                <a:lnTo>
                  <a:pt x="266700" y="657225"/>
                </a:lnTo>
                <a:lnTo>
                  <a:pt x="295275" y="723900"/>
                </a:lnTo>
                <a:lnTo>
                  <a:pt x="323850" y="800100"/>
                </a:lnTo>
                <a:lnTo>
                  <a:pt x="352425" y="866775"/>
                </a:lnTo>
                <a:lnTo>
                  <a:pt x="390525" y="923925"/>
                </a:lnTo>
                <a:lnTo>
                  <a:pt x="419100" y="981075"/>
                </a:lnTo>
                <a:lnTo>
                  <a:pt x="447675" y="1028700"/>
                </a:lnTo>
                <a:lnTo>
                  <a:pt x="476250" y="1076325"/>
                </a:lnTo>
                <a:lnTo>
                  <a:pt x="504825" y="1114425"/>
                </a:lnTo>
                <a:lnTo>
                  <a:pt x="533400" y="1152525"/>
                </a:lnTo>
                <a:lnTo>
                  <a:pt x="552450" y="1181100"/>
                </a:lnTo>
                <a:lnTo>
                  <a:pt x="561975" y="1200150"/>
                </a:lnTo>
                <a:lnTo>
                  <a:pt x="571500" y="1200150"/>
                </a:lnTo>
                <a:lnTo>
                  <a:pt x="581025" y="1209675"/>
                </a:lnTo>
                <a:lnTo>
                  <a:pt x="581025" y="1209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3238500" y="2085975"/>
            <a:ext cx="628651" cy="1266826"/>
          </a:xfrm>
          <a:custGeom>
            <a:avLst/>
            <a:gdLst/>
            <a:ahLst/>
            <a:cxnLst/>
            <a:rect l="0" t="0" r="0" b="0"/>
            <a:pathLst>
              <a:path w="628651" h="12668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19050"/>
                </a:lnTo>
                <a:lnTo>
                  <a:pt x="19050" y="28575"/>
                </a:lnTo>
                <a:lnTo>
                  <a:pt x="38100" y="57150"/>
                </a:lnTo>
                <a:lnTo>
                  <a:pt x="47625" y="85725"/>
                </a:lnTo>
                <a:lnTo>
                  <a:pt x="66675" y="123825"/>
                </a:lnTo>
                <a:lnTo>
                  <a:pt x="85725" y="171450"/>
                </a:lnTo>
                <a:lnTo>
                  <a:pt x="104775" y="228600"/>
                </a:lnTo>
                <a:lnTo>
                  <a:pt x="123825" y="285750"/>
                </a:lnTo>
                <a:lnTo>
                  <a:pt x="142875" y="352425"/>
                </a:lnTo>
                <a:lnTo>
                  <a:pt x="171450" y="419100"/>
                </a:lnTo>
                <a:lnTo>
                  <a:pt x="190500" y="485775"/>
                </a:lnTo>
                <a:lnTo>
                  <a:pt x="219075" y="561975"/>
                </a:lnTo>
                <a:lnTo>
                  <a:pt x="257175" y="628650"/>
                </a:lnTo>
                <a:lnTo>
                  <a:pt x="285750" y="704850"/>
                </a:lnTo>
                <a:lnTo>
                  <a:pt x="323850" y="771525"/>
                </a:lnTo>
                <a:lnTo>
                  <a:pt x="361950" y="847725"/>
                </a:lnTo>
                <a:lnTo>
                  <a:pt x="400050" y="914400"/>
                </a:lnTo>
                <a:lnTo>
                  <a:pt x="428625" y="981075"/>
                </a:lnTo>
                <a:lnTo>
                  <a:pt x="466725" y="1038225"/>
                </a:lnTo>
                <a:lnTo>
                  <a:pt x="504825" y="1095375"/>
                </a:lnTo>
                <a:lnTo>
                  <a:pt x="533400" y="1152525"/>
                </a:lnTo>
                <a:lnTo>
                  <a:pt x="571500" y="1190625"/>
                </a:lnTo>
                <a:lnTo>
                  <a:pt x="600075" y="1228725"/>
                </a:lnTo>
                <a:lnTo>
                  <a:pt x="619125" y="1247775"/>
                </a:lnTo>
                <a:lnTo>
                  <a:pt x="628650" y="1266825"/>
                </a:lnTo>
                <a:lnTo>
                  <a:pt x="628650" y="1266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495675" y="1971675"/>
            <a:ext cx="419101" cy="742951"/>
          </a:xfrm>
          <a:custGeom>
            <a:avLst/>
            <a:gdLst/>
            <a:ahLst/>
            <a:cxnLst/>
            <a:rect l="0" t="0" r="0" b="0"/>
            <a:pathLst>
              <a:path w="419101" h="7429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9525" y="47625"/>
                </a:lnTo>
                <a:lnTo>
                  <a:pt x="19050" y="76200"/>
                </a:lnTo>
                <a:lnTo>
                  <a:pt x="38100" y="114300"/>
                </a:lnTo>
                <a:lnTo>
                  <a:pt x="47625" y="142875"/>
                </a:lnTo>
                <a:lnTo>
                  <a:pt x="76200" y="180975"/>
                </a:lnTo>
                <a:lnTo>
                  <a:pt x="95250" y="228600"/>
                </a:lnTo>
                <a:lnTo>
                  <a:pt x="123825" y="276225"/>
                </a:lnTo>
                <a:lnTo>
                  <a:pt x="142875" y="323850"/>
                </a:lnTo>
                <a:lnTo>
                  <a:pt x="171450" y="371475"/>
                </a:lnTo>
                <a:lnTo>
                  <a:pt x="200025" y="419100"/>
                </a:lnTo>
                <a:lnTo>
                  <a:pt x="228600" y="476250"/>
                </a:lnTo>
                <a:lnTo>
                  <a:pt x="257175" y="523875"/>
                </a:lnTo>
                <a:lnTo>
                  <a:pt x="285750" y="571500"/>
                </a:lnTo>
                <a:lnTo>
                  <a:pt x="314325" y="609600"/>
                </a:lnTo>
                <a:lnTo>
                  <a:pt x="333375" y="647700"/>
                </a:lnTo>
                <a:lnTo>
                  <a:pt x="361950" y="685800"/>
                </a:lnTo>
                <a:lnTo>
                  <a:pt x="390525" y="714375"/>
                </a:lnTo>
                <a:lnTo>
                  <a:pt x="409575" y="733425"/>
                </a:lnTo>
                <a:lnTo>
                  <a:pt x="419100" y="742950"/>
                </a:lnTo>
                <a:lnTo>
                  <a:pt x="419100" y="742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43325" y="1885950"/>
            <a:ext cx="285751" cy="476251"/>
          </a:xfrm>
          <a:custGeom>
            <a:avLst/>
            <a:gdLst/>
            <a:ahLst/>
            <a:cxnLst/>
            <a:rect l="0" t="0" r="0" b="0"/>
            <a:pathLst>
              <a:path w="285751" h="4762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28575"/>
                </a:lnTo>
                <a:lnTo>
                  <a:pt x="19050" y="47625"/>
                </a:lnTo>
                <a:lnTo>
                  <a:pt x="28575" y="66675"/>
                </a:lnTo>
                <a:lnTo>
                  <a:pt x="38100" y="104775"/>
                </a:lnTo>
                <a:lnTo>
                  <a:pt x="57150" y="133350"/>
                </a:lnTo>
                <a:lnTo>
                  <a:pt x="76200" y="171450"/>
                </a:lnTo>
                <a:lnTo>
                  <a:pt x="95250" y="209550"/>
                </a:lnTo>
                <a:lnTo>
                  <a:pt x="114300" y="247650"/>
                </a:lnTo>
                <a:lnTo>
                  <a:pt x="133350" y="276225"/>
                </a:lnTo>
                <a:lnTo>
                  <a:pt x="161925" y="314325"/>
                </a:lnTo>
                <a:lnTo>
                  <a:pt x="180975" y="352425"/>
                </a:lnTo>
                <a:lnTo>
                  <a:pt x="209550" y="381000"/>
                </a:lnTo>
                <a:lnTo>
                  <a:pt x="228600" y="409575"/>
                </a:lnTo>
                <a:lnTo>
                  <a:pt x="257175" y="438150"/>
                </a:lnTo>
                <a:lnTo>
                  <a:pt x="266700" y="457200"/>
                </a:lnTo>
                <a:lnTo>
                  <a:pt x="285750" y="476250"/>
                </a:lnTo>
                <a:lnTo>
                  <a:pt x="285750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3981450" y="1847850"/>
            <a:ext cx="114301" cy="190501"/>
          </a:xfrm>
          <a:custGeom>
            <a:avLst/>
            <a:gdLst/>
            <a:ahLst/>
            <a:cxnLst/>
            <a:rect l="0" t="0" r="0" b="0"/>
            <a:pathLst>
              <a:path w="114301" h="1905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19050" y="57150"/>
                </a:lnTo>
                <a:lnTo>
                  <a:pt x="28575" y="85725"/>
                </a:lnTo>
                <a:lnTo>
                  <a:pt x="47625" y="114300"/>
                </a:lnTo>
                <a:lnTo>
                  <a:pt x="76200" y="142875"/>
                </a:lnTo>
                <a:lnTo>
                  <a:pt x="95250" y="171450"/>
                </a:lnTo>
                <a:lnTo>
                  <a:pt x="114300" y="190500"/>
                </a:lnTo>
                <a:lnTo>
                  <a:pt x="11430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2743200" y="3800475"/>
            <a:ext cx="219076" cy="1095376"/>
          </a:xfrm>
          <a:custGeom>
            <a:avLst/>
            <a:gdLst/>
            <a:ahLst/>
            <a:cxnLst/>
            <a:rect l="0" t="0" r="0" b="0"/>
            <a:pathLst>
              <a:path w="219076" h="1095376">
                <a:moveTo>
                  <a:pt x="219075" y="1095375"/>
                </a:moveTo>
                <a:lnTo>
                  <a:pt x="219075" y="1095375"/>
                </a:lnTo>
                <a:lnTo>
                  <a:pt x="209550" y="1095375"/>
                </a:lnTo>
                <a:lnTo>
                  <a:pt x="209550" y="1095375"/>
                </a:lnTo>
                <a:lnTo>
                  <a:pt x="209550" y="1095375"/>
                </a:lnTo>
                <a:lnTo>
                  <a:pt x="200025" y="1095375"/>
                </a:lnTo>
                <a:lnTo>
                  <a:pt x="190500" y="1095375"/>
                </a:lnTo>
                <a:lnTo>
                  <a:pt x="180975" y="1095375"/>
                </a:lnTo>
                <a:lnTo>
                  <a:pt x="171450" y="1085850"/>
                </a:lnTo>
                <a:lnTo>
                  <a:pt x="161925" y="1085850"/>
                </a:lnTo>
                <a:lnTo>
                  <a:pt x="161925" y="1076325"/>
                </a:lnTo>
                <a:lnTo>
                  <a:pt x="142875" y="1066800"/>
                </a:lnTo>
                <a:lnTo>
                  <a:pt x="133350" y="1057275"/>
                </a:lnTo>
                <a:lnTo>
                  <a:pt x="114300" y="1047750"/>
                </a:lnTo>
                <a:lnTo>
                  <a:pt x="104775" y="1028700"/>
                </a:lnTo>
                <a:lnTo>
                  <a:pt x="95250" y="1019175"/>
                </a:lnTo>
                <a:lnTo>
                  <a:pt x="85725" y="1000125"/>
                </a:lnTo>
                <a:lnTo>
                  <a:pt x="76200" y="990600"/>
                </a:lnTo>
                <a:lnTo>
                  <a:pt x="76200" y="971550"/>
                </a:lnTo>
                <a:lnTo>
                  <a:pt x="76200" y="962025"/>
                </a:lnTo>
                <a:lnTo>
                  <a:pt x="76200" y="933450"/>
                </a:lnTo>
                <a:lnTo>
                  <a:pt x="76200" y="914400"/>
                </a:lnTo>
                <a:lnTo>
                  <a:pt x="76200" y="895350"/>
                </a:lnTo>
                <a:lnTo>
                  <a:pt x="85725" y="876300"/>
                </a:lnTo>
                <a:lnTo>
                  <a:pt x="85725" y="857250"/>
                </a:lnTo>
                <a:lnTo>
                  <a:pt x="95250" y="828675"/>
                </a:lnTo>
                <a:lnTo>
                  <a:pt x="104775" y="809625"/>
                </a:lnTo>
                <a:lnTo>
                  <a:pt x="114300" y="790575"/>
                </a:lnTo>
                <a:lnTo>
                  <a:pt x="123825" y="762000"/>
                </a:lnTo>
                <a:lnTo>
                  <a:pt x="123825" y="742950"/>
                </a:lnTo>
                <a:lnTo>
                  <a:pt x="133350" y="723900"/>
                </a:lnTo>
                <a:lnTo>
                  <a:pt x="142875" y="704850"/>
                </a:lnTo>
                <a:lnTo>
                  <a:pt x="152400" y="685800"/>
                </a:lnTo>
                <a:lnTo>
                  <a:pt x="152400" y="666750"/>
                </a:lnTo>
                <a:lnTo>
                  <a:pt x="152400" y="647700"/>
                </a:lnTo>
                <a:lnTo>
                  <a:pt x="152400" y="628650"/>
                </a:lnTo>
                <a:lnTo>
                  <a:pt x="152400" y="609600"/>
                </a:lnTo>
                <a:lnTo>
                  <a:pt x="152400" y="590550"/>
                </a:lnTo>
                <a:lnTo>
                  <a:pt x="142875" y="581025"/>
                </a:lnTo>
                <a:lnTo>
                  <a:pt x="142875" y="561975"/>
                </a:lnTo>
                <a:lnTo>
                  <a:pt x="133350" y="542925"/>
                </a:lnTo>
                <a:lnTo>
                  <a:pt x="123825" y="523875"/>
                </a:lnTo>
                <a:lnTo>
                  <a:pt x="114300" y="514350"/>
                </a:lnTo>
                <a:lnTo>
                  <a:pt x="114300" y="495300"/>
                </a:lnTo>
                <a:lnTo>
                  <a:pt x="104775" y="485775"/>
                </a:lnTo>
                <a:lnTo>
                  <a:pt x="95250" y="466725"/>
                </a:lnTo>
                <a:lnTo>
                  <a:pt x="85725" y="447675"/>
                </a:lnTo>
                <a:lnTo>
                  <a:pt x="76200" y="428625"/>
                </a:lnTo>
                <a:lnTo>
                  <a:pt x="76200" y="419100"/>
                </a:lnTo>
                <a:lnTo>
                  <a:pt x="76200" y="400050"/>
                </a:lnTo>
                <a:lnTo>
                  <a:pt x="76200" y="381000"/>
                </a:lnTo>
                <a:lnTo>
                  <a:pt x="76200" y="361950"/>
                </a:lnTo>
                <a:lnTo>
                  <a:pt x="76200" y="342900"/>
                </a:lnTo>
                <a:lnTo>
                  <a:pt x="76200" y="323850"/>
                </a:lnTo>
                <a:lnTo>
                  <a:pt x="85725" y="295275"/>
                </a:lnTo>
                <a:lnTo>
                  <a:pt x="95250" y="276225"/>
                </a:lnTo>
                <a:lnTo>
                  <a:pt x="95250" y="247650"/>
                </a:lnTo>
                <a:lnTo>
                  <a:pt x="95250" y="228600"/>
                </a:lnTo>
                <a:lnTo>
                  <a:pt x="104775" y="209550"/>
                </a:lnTo>
                <a:lnTo>
                  <a:pt x="104775" y="190500"/>
                </a:lnTo>
                <a:lnTo>
                  <a:pt x="104775" y="171450"/>
                </a:lnTo>
                <a:lnTo>
                  <a:pt x="114300" y="152400"/>
                </a:lnTo>
                <a:lnTo>
                  <a:pt x="114300" y="142875"/>
                </a:lnTo>
                <a:lnTo>
                  <a:pt x="114300" y="123825"/>
                </a:lnTo>
                <a:lnTo>
                  <a:pt x="104775" y="114300"/>
                </a:lnTo>
                <a:lnTo>
                  <a:pt x="104775" y="104775"/>
                </a:lnTo>
                <a:lnTo>
                  <a:pt x="95250" y="104775"/>
                </a:lnTo>
                <a:lnTo>
                  <a:pt x="95250" y="95250"/>
                </a:lnTo>
                <a:lnTo>
                  <a:pt x="85725" y="85725"/>
                </a:lnTo>
                <a:lnTo>
                  <a:pt x="76200" y="85725"/>
                </a:lnTo>
                <a:lnTo>
                  <a:pt x="66675" y="85725"/>
                </a:lnTo>
                <a:lnTo>
                  <a:pt x="57150" y="85725"/>
                </a:lnTo>
                <a:lnTo>
                  <a:pt x="47625" y="85725"/>
                </a:lnTo>
                <a:lnTo>
                  <a:pt x="38100" y="85725"/>
                </a:lnTo>
                <a:lnTo>
                  <a:pt x="28575" y="95250"/>
                </a:lnTo>
                <a:lnTo>
                  <a:pt x="19050" y="95250"/>
                </a:lnTo>
                <a:lnTo>
                  <a:pt x="19050" y="95250"/>
                </a:lnTo>
                <a:lnTo>
                  <a:pt x="9525" y="95250"/>
                </a:lnTo>
                <a:lnTo>
                  <a:pt x="9525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76200"/>
                </a:lnTo>
                <a:lnTo>
                  <a:pt x="9525" y="66675"/>
                </a:lnTo>
                <a:lnTo>
                  <a:pt x="9525" y="57150"/>
                </a:lnTo>
                <a:lnTo>
                  <a:pt x="19050" y="38100"/>
                </a:lnTo>
                <a:lnTo>
                  <a:pt x="19050" y="28575"/>
                </a:lnTo>
                <a:lnTo>
                  <a:pt x="28575" y="19050"/>
                </a:lnTo>
                <a:lnTo>
                  <a:pt x="47625" y="9525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66675" y="57150"/>
                </a:lnTo>
                <a:lnTo>
                  <a:pt x="76200" y="76200"/>
                </a:lnTo>
                <a:lnTo>
                  <a:pt x="85725" y="95250"/>
                </a:lnTo>
                <a:lnTo>
                  <a:pt x="85725" y="114300"/>
                </a:lnTo>
                <a:lnTo>
                  <a:pt x="95250" y="123825"/>
                </a:lnTo>
                <a:lnTo>
                  <a:pt x="9525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4419600" y="2990850"/>
            <a:ext cx="847726" cy="142876"/>
          </a:xfrm>
          <a:custGeom>
            <a:avLst/>
            <a:gdLst/>
            <a:ahLst/>
            <a:cxnLst/>
            <a:rect l="0" t="0" r="0" b="0"/>
            <a:pathLst>
              <a:path w="847726" h="142876">
                <a:moveTo>
                  <a:pt x="9525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47625"/>
                </a:lnTo>
                <a:lnTo>
                  <a:pt x="9525" y="38100"/>
                </a:lnTo>
                <a:lnTo>
                  <a:pt x="19050" y="28575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19050"/>
                </a:lnTo>
                <a:lnTo>
                  <a:pt x="142875" y="28575"/>
                </a:lnTo>
                <a:lnTo>
                  <a:pt x="152400" y="38100"/>
                </a:lnTo>
                <a:lnTo>
                  <a:pt x="161925" y="47625"/>
                </a:lnTo>
                <a:lnTo>
                  <a:pt x="171450" y="66675"/>
                </a:lnTo>
                <a:lnTo>
                  <a:pt x="190500" y="76200"/>
                </a:lnTo>
                <a:lnTo>
                  <a:pt x="200025" y="76200"/>
                </a:lnTo>
                <a:lnTo>
                  <a:pt x="209550" y="85725"/>
                </a:lnTo>
                <a:lnTo>
                  <a:pt x="228600" y="85725"/>
                </a:lnTo>
                <a:lnTo>
                  <a:pt x="247650" y="76200"/>
                </a:lnTo>
                <a:lnTo>
                  <a:pt x="276225" y="76200"/>
                </a:lnTo>
                <a:lnTo>
                  <a:pt x="295275" y="66675"/>
                </a:lnTo>
                <a:lnTo>
                  <a:pt x="314325" y="57150"/>
                </a:lnTo>
                <a:lnTo>
                  <a:pt x="333375" y="57150"/>
                </a:lnTo>
                <a:lnTo>
                  <a:pt x="361950" y="57150"/>
                </a:lnTo>
                <a:lnTo>
                  <a:pt x="381000" y="57150"/>
                </a:lnTo>
                <a:lnTo>
                  <a:pt x="390525" y="57150"/>
                </a:lnTo>
                <a:lnTo>
                  <a:pt x="409575" y="66675"/>
                </a:lnTo>
                <a:lnTo>
                  <a:pt x="428625" y="76200"/>
                </a:lnTo>
                <a:lnTo>
                  <a:pt x="447675" y="85725"/>
                </a:lnTo>
                <a:lnTo>
                  <a:pt x="466725" y="95250"/>
                </a:lnTo>
                <a:lnTo>
                  <a:pt x="485775" y="104775"/>
                </a:lnTo>
                <a:lnTo>
                  <a:pt x="504825" y="114300"/>
                </a:lnTo>
                <a:lnTo>
                  <a:pt x="523875" y="114300"/>
                </a:lnTo>
                <a:lnTo>
                  <a:pt x="542925" y="114300"/>
                </a:lnTo>
                <a:lnTo>
                  <a:pt x="571500" y="114300"/>
                </a:lnTo>
                <a:lnTo>
                  <a:pt x="590550" y="114300"/>
                </a:lnTo>
                <a:lnTo>
                  <a:pt x="628650" y="114300"/>
                </a:lnTo>
                <a:lnTo>
                  <a:pt x="647700" y="114300"/>
                </a:lnTo>
                <a:lnTo>
                  <a:pt x="676275" y="114300"/>
                </a:lnTo>
                <a:lnTo>
                  <a:pt x="695325" y="123825"/>
                </a:lnTo>
                <a:lnTo>
                  <a:pt x="714375" y="133350"/>
                </a:lnTo>
                <a:lnTo>
                  <a:pt x="733425" y="142875"/>
                </a:lnTo>
                <a:lnTo>
                  <a:pt x="762000" y="142875"/>
                </a:lnTo>
                <a:lnTo>
                  <a:pt x="781050" y="142875"/>
                </a:lnTo>
                <a:lnTo>
                  <a:pt x="809625" y="133350"/>
                </a:lnTo>
                <a:lnTo>
                  <a:pt x="828675" y="123825"/>
                </a:lnTo>
                <a:lnTo>
                  <a:pt x="847725" y="114300"/>
                </a:lnTo>
                <a:lnTo>
                  <a:pt x="84772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4333875" y="2905125"/>
            <a:ext cx="247651" cy="285751"/>
          </a:xfrm>
          <a:custGeom>
            <a:avLst/>
            <a:gdLst/>
            <a:ahLst/>
            <a:cxnLst/>
            <a:rect l="0" t="0" r="0" b="0"/>
            <a:pathLst>
              <a:path w="247651" h="285751">
                <a:moveTo>
                  <a:pt x="142875" y="0"/>
                </a:moveTo>
                <a:lnTo>
                  <a:pt x="142875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19050"/>
                </a:lnTo>
                <a:lnTo>
                  <a:pt x="123825" y="38100"/>
                </a:lnTo>
                <a:lnTo>
                  <a:pt x="123825" y="57150"/>
                </a:lnTo>
                <a:lnTo>
                  <a:pt x="114300" y="76200"/>
                </a:lnTo>
                <a:lnTo>
                  <a:pt x="104775" y="104775"/>
                </a:lnTo>
                <a:lnTo>
                  <a:pt x="85725" y="133350"/>
                </a:lnTo>
                <a:lnTo>
                  <a:pt x="57150" y="152400"/>
                </a:lnTo>
                <a:lnTo>
                  <a:pt x="47625" y="180975"/>
                </a:lnTo>
                <a:lnTo>
                  <a:pt x="28575" y="190500"/>
                </a:lnTo>
                <a:lnTo>
                  <a:pt x="9525" y="200025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9550"/>
                </a:lnTo>
                <a:lnTo>
                  <a:pt x="9525" y="209550"/>
                </a:lnTo>
                <a:lnTo>
                  <a:pt x="28575" y="209550"/>
                </a:lnTo>
                <a:lnTo>
                  <a:pt x="47625" y="209550"/>
                </a:lnTo>
                <a:lnTo>
                  <a:pt x="76200" y="209550"/>
                </a:lnTo>
                <a:lnTo>
                  <a:pt x="95250" y="209550"/>
                </a:lnTo>
                <a:lnTo>
                  <a:pt x="123825" y="219075"/>
                </a:lnTo>
                <a:lnTo>
                  <a:pt x="152400" y="219075"/>
                </a:lnTo>
                <a:lnTo>
                  <a:pt x="171450" y="228600"/>
                </a:lnTo>
                <a:lnTo>
                  <a:pt x="190500" y="238125"/>
                </a:lnTo>
                <a:lnTo>
                  <a:pt x="219075" y="247650"/>
                </a:lnTo>
                <a:lnTo>
                  <a:pt x="238125" y="266700"/>
                </a:lnTo>
                <a:lnTo>
                  <a:pt x="247650" y="276225"/>
                </a:lnTo>
                <a:lnTo>
                  <a:pt x="247650" y="285750"/>
                </a:lnTo>
                <a:lnTo>
                  <a:pt x="2476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5638800" y="2400300"/>
            <a:ext cx="285751" cy="590551"/>
          </a:xfrm>
          <a:custGeom>
            <a:avLst/>
            <a:gdLst/>
            <a:ahLst/>
            <a:cxnLst/>
            <a:rect l="0" t="0" r="0" b="0"/>
            <a:pathLst>
              <a:path w="285751" h="590551">
                <a:moveTo>
                  <a:pt x="285750" y="152400"/>
                </a:moveTo>
                <a:lnTo>
                  <a:pt x="285750" y="142875"/>
                </a:lnTo>
                <a:lnTo>
                  <a:pt x="285750" y="133350"/>
                </a:lnTo>
                <a:lnTo>
                  <a:pt x="285750" y="114300"/>
                </a:lnTo>
                <a:lnTo>
                  <a:pt x="276225" y="95250"/>
                </a:lnTo>
                <a:lnTo>
                  <a:pt x="276225" y="76200"/>
                </a:lnTo>
                <a:lnTo>
                  <a:pt x="276225" y="57150"/>
                </a:lnTo>
                <a:lnTo>
                  <a:pt x="276225" y="38100"/>
                </a:lnTo>
                <a:lnTo>
                  <a:pt x="266700" y="19050"/>
                </a:lnTo>
                <a:lnTo>
                  <a:pt x="266700" y="9525"/>
                </a:lnTo>
                <a:lnTo>
                  <a:pt x="257175" y="0"/>
                </a:lnTo>
                <a:lnTo>
                  <a:pt x="247650" y="0"/>
                </a:lnTo>
                <a:lnTo>
                  <a:pt x="238125" y="0"/>
                </a:lnTo>
                <a:lnTo>
                  <a:pt x="228600" y="9525"/>
                </a:lnTo>
                <a:lnTo>
                  <a:pt x="219075" y="28575"/>
                </a:lnTo>
                <a:lnTo>
                  <a:pt x="219075" y="47625"/>
                </a:lnTo>
                <a:lnTo>
                  <a:pt x="200025" y="66675"/>
                </a:lnTo>
                <a:lnTo>
                  <a:pt x="190500" y="95250"/>
                </a:lnTo>
                <a:lnTo>
                  <a:pt x="180975" y="133350"/>
                </a:lnTo>
                <a:lnTo>
                  <a:pt x="180975" y="171450"/>
                </a:lnTo>
                <a:lnTo>
                  <a:pt x="171450" y="219075"/>
                </a:lnTo>
                <a:lnTo>
                  <a:pt x="161925" y="266700"/>
                </a:lnTo>
                <a:lnTo>
                  <a:pt x="152400" y="314325"/>
                </a:lnTo>
                <a:lnTo>
                  <a:pt x="142875" y="352425"/>
                </a:lnTo>
                <a:lnTo>
                  <a:pt x="142875" y="400050"/>
                </a:lnTo>
                <a:lnTo>
                  <a:pt x="133350" y="438150"/>
                </a:lnTo>
                <a:lnTo>
                  <a:pt x="123825" y="466725"/>
                </a:lnTo>
                <a:lnTo>
                  <a:pt x="114300" y="504825"/>
                </a:lnTo>
                <a:lnTo>
                  <a:pt x="104775" y="533400"/>
                </a:lnTo>
                <a:lnTo>
                  <a:pt x="85725" y="552450"/>
                </a:lnTo>
                <a:lnTo>
                  <a:pt x="76200" y="571500"/>
                </a:lnTo>
                <a:lnTo>
                  <a:pt x="57150" y="581025"/>
                </a:lnTo>
                <a:lnTo>
                  <a:pt x="38100" y="590550"/>
                </a:lnTo>
                <a:lnTo>
                  <a:pt x="19050" y="590550"/>
                </a:lnTo>
                <a:lnTo>
                  <a:pt x="9525" y="590550"/>
                </a:lnTo>
                <a:lnTo>
                  <a:pt x="0" y="581025"/>
                </a:lnTo>
                <a:lnTo>
                  <a:pt x="0" y="581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5638800" y="2495550"/>
            <a:ext cx="285751" cy="390526"/>
          </a:xfrm>
          <a:custGeom>
            <a:avLst/>
            <a:gdLst/>
            <a:ahLst/>
            <a:cxnLst/>
            <a:rect l="0" t="0" r="0" b="0"/>
            <a:pathLst>
              <a:path w="285751" h="390526">
                <a:moveTo>
                  <a:pt x="228600" y="0"/>
                </a:moveTo>
                <a:lnTo>
                  <a:pt x="238125" y="9525"/>
                </a:lnTo>
                <a:lnTo>
                  <a:pt x="238125" y="9525"/>
                </a:lnTo>
                <a:lnTo>
                  <a:pt x="247650" y="19050"/>
                </a:lnTo>
                <a:lnTo>
                  <a:pt x="247650" y="28575"/>
                </a:lnTo>
                <a:lnTo>
                  <a:pt x="257175" y="57150"/>
                </a:lnTo>
                <a:lnTo>
                  <a:pt x="257175" y="76200"/>
                </a:lnTo>
                <a:lnTo>
                  <a:pt x="257175" y="114300"/>
                </a:lnTo>
                <a:lnTo>
                  <a:pt x="257175" y="142875"/>
                </a:lnTo>
                <a:lnTo>
                  <a:pt x="257175" y="180975"/>
                </a:lnTo>
                <a:lnTo>
                  <a:pt x="257175" y="219075"/>
                </a:lnTo>
                <a:lnTo>
                  <a:pt x="247650" y="266700"/>
                </a:lnTo>
                <a:lnTo>
                  <a:pt x="247650" y="304800"/>
                </a:lnTo>
                <a:lnTo>
                  <a:pt x="238125" y="333375"/>
                </a:lnTo>
                <a:lnTo>
                  <a:pt x="238125" y="361950"/>
                </a:lnTo>
                <a:lnTo>
                  <a:pt x="247650" y="371475"/>
                </a:lnTo>
                <a:lnTo>
                  <a:pt x="247650" y="390525"/>
                </a:lnTo>
                <a:lnTo>
                  <a:pt x="257175" y="390525"/>
                </a:lnTo>
                <a:lnTo>
                  <a:pt x="257175" y="390525"/>
                </a:lnTo>
                <a:lnTo>
                  <a:pt x="266700" y="390525"/>
                </a:lnTo>
                <a:lnTo>
                  <a:pt x="276225" y="371475"/>
                </a:lnTo>
                <a:lnTo>
                  <a:pt x="276225" y="361950"/>
                </a:lnTo>
                <a:lnTo>
                  <a:pt x="285750" y="342900"/>
                </a:lnTo>
                <a:lnTo>
                  <a:pt x="285750" y="314325"/>
                </a:lnTo>
                <a:lnTo>
                  <a:pt x="285750" y="285750"/>
                </a:lnTo>
                <a:lnTo>
                  <a:pt x="285750" y="257175"/>
                </a:lnTo>
                <a:lnTo>
                  <a:pt x="276225" y="228600"/>
                </a:lnTo>
                <a:lnTo>
                  <a:pt x="266700" y="209550"/>
                </a:lnTo>
                <a:lnTo>
                  <a:pt x="257175" y="190500"/>
                </a:lnTo>
                <a:lnTo>
                  <a:pt x="228600" y="171450"/>
                </a:lnTo>
                <a:lnTo>
                  <a:pt x="209550" y="161925"/>
                </a:lnTo>
                <a:lnTo>
                  <a:pt x="180975" y="161925"/>
                </a:lnTo>
                <a:lnTo>
                  <a:pt x="152400" y="161925"/>
                </a:lnTo>
                <a:lnTo>
                  <a:pt x="123825" y="171450"/>
                </a:lnTo>
                <a:lnTo>
                  <a:pt x="85725" y="190500"/>
                </a:lnTo>
                <a:lnTo>
                  <a:pt x="57150" y="209550"/>
                </a:lnTo>
                <a:lnTo>
                  <a:pt x="38100" y="219075"/>
                </a:lnTo>
                <a:lnTo>
                  <a:pt x="19050" y="238125"/>
                </a:lnTo>
                <a:lnTo>
                  <a:pt x="0" y="257175"/>
                </a:lnTo>
                <a:lnTo>
                  <a:pt x="0" y="276225"/>
                </a:lnTo>
                <a:lnTo>
                  <a:pt x="0" y="285750"/>
                </a:lnTo>
                <a:lnTo>
                  <a:pt x="9525" y="295275"/>
                </a:lnTo>
                <a:lnTo>
                  <a:pt x="19050" y="304800"/>
                </a:lnTo>
                <a:lnTo>
                  <a:pt x="28575" y="314325"/>
                </a:lnTo>
                <a:lnTo>
                  <a:pt x="47625" y="314325"/>
                </a:lnTo>
                <a:lnTo>
                  <a:pt x="47625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6029325" y="2676525"/>
            <a:ext cx="228601" cy="19051"/>
          </a:xfrm>
          <a:custGeom>
            <a:avLst/>
            <a:gdLst/>
            <a:ahLst/>
            <a:cxnLst/>
            <a:rect l="0" t="0" r="0" b="0"/>
            <a:pathLst>
              <a:path w="228601" h="19051">
                <a:moveTo>
                  <a:pt x="0" y="19050"/>
                </a:move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52400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6067425" y="280035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57150" y="0"/>
                </a:lnTo>
                <a:lnTo>
                  <a:pt x="76200" y="0"/>
                </a:lnTo>
                <a:lnTo>
                  <a:pt x="114300" y="0"/>
                </a:lnTo>
                <a:lnTo>
                  <a:pt x="142875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6438900" y="2257425"/>
            <a:ext cx="123826" cy="304801"/>
          </a:xfrm>
          <a:custGeom>
            <a:avLst/>
            <a:gdLst/>
            <a:ahLst/>
            <a:cxnLst/>
            <a:rect l="0" t="0" r="0" b="0"/>
            <a:pathLst>
              <a:path w="123826" h="304801">
                <a:moveTo>
                  <a:pt x="0" y="180975"/>
                </a:moveTo>
                <a:lnTo>
                  <a:pt x="0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9525" y="161925"/>
                </a:lnTo>
                <a:lnTo>
                  <a:pt x="19050" y="142875"/>
                </a:lnTo>
                <a:lnTo>
                  <a:pt x="38100" y="123825"/>
                </a:lnTo>
                <a:lnTo>
                  <a:pt x="57150" y="95250"/>
                </a:lnTo>
                <a:lnTo>
                  <a:pt x="76200" y="76200"/>
                </a:lnTo>
                <a:lnTo>
                  <a:pt x="95250" y="57150"/>
                </a:lnTo>
                <a:lnTo>
                  <a:pt x="104775" y="28575"/>
                </a:lnTo>
                <a:lnTo>
                  <a:pt x="114300" y="19050"/>
                </a:lnTo>
                <a:lnTo>
                  <a:pt x="123825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28575"/>
                </a:lnTo>
                <a:lnTo>
                  <a:pt x="104775" y="57150"/>
                </a:lnTo>
                <a:lnTo>
                  <a:pt x="95250" y="85725"/>
                </a:lnTo>
                <a:lnTo>
                  <a:pt x="85725" y="123825"/>
                </a:lnTo>
                <a:lnTo>
                  <a:pt x="76200" y="161925"/>
                </a:lnTo>
                <a:lnTo>
                  <a:pt x="66675" y="190500"/>
                </a:lnTo>
                <a:lnTo>
                  <a:pt x="66675" y="219075"/>
                </a:lnTo>
                <a:lnTo>
                  <a:pt x="57150" y="247650"/>
                </a:lnTo>
                <a:lnTo>
                  <a:pt x="57150" y="276225"/>
                </a:lnTo>
                <a:lnTo>
                  <a:pt x="57150" y="295275"/>
                </a:lnTo>
                <a:lnTo>
                  <a:pt x="47625" y="304800"/>
                </a:lnTo>
                <a:lnTo>
                  <a:pt x="4762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6343650" y="2609850"/>
            <a:ext cx="238126" cy="9526"/>
          </a:xfrm>
          <a:custGeom>
            <a:avLst/>
            <a:gdLst/>
            <a:ahLst/>
            <a:cxnLst/>
            <a:rect l="0" t="0" r="0" b="0"/>
            <a:pathLst>
              <a:path w="238126" h="95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14300" y="0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6324600" y="2705100"/>
            <a:ext cx="266701" cy="333376"/>
          </a:xfrm>
          <a:custGeom>
            <a:avLst/>
            <a:gdLst/>
            <a:ahLst/>
            <a:cxnLst/>
            <a:rect l="0" t="0" r="0" b="0"/>
            <a:pathLst>
              <a:path w="266701" h="333376">
                <a:moveTo>
                  <a:pt x="104775" y="95250"/>
                </a:moveTo>
                <a:lnTo>
                  <a:pt x="95250" y="95250"/>
                </a:lnTo>
                <a:lnTo>
                  <a:pt x="95250" y="95250"/>
                </a:lnTo>
                <a:lnTo>
                  <a:pt x="95250" y="85725"/>
                </a:lnTo>
                <a:lnTo>
                  <a:pt x="85725" y="76200"/>
                </a:lnTo>
                <a:lnTo>
                  <a:pt x="85725" y="57150"/>
                </a:lnTo>
                <a:lnTo>
                  <a:pt x="95250" y="38100"/>
                </a:lnTo>
                <a:lnTo>
                  <a:pt x="104775" y="19050"/>
                </a:lnTo>
                <a:lnTo>
                  <a:pt x="114300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9525"/>
                </a:lnTo>
                <a:lnTo>
                  <a:pt x="190500" y="38100"/>
                </a:lnTo>
                <a:lnTo>
                  <a:pt x="190500" y="57150"/>
                </a:lnTo>
                <a:lnTo>
                  <a:pt x="190500" y="85725"/>
                </a:lnTo>
                <a:lnTo>
                  <a:pt x="190500" y="123825"/>
                </a:lnTo>
                <a:lnTo>
                  <a:pt x="180975" y="152400"/>
                </a:lnTo>
                <a:lnTo>
                  <a:pt x="161925" y="190500"/>
                </a:lnTo>
                <a:lnTo>
                  <a:pt x="133350" y="228600"/>
                </a:lnTo>
                <a:lnTo>
                  <a:pt x="114300" y="257175"/>
                </a:lnTo>
                <a:lnTo>
                  <a:pt x="85725" y="285750"/>
                </a:lnTo>
                <a:lnTo>
                  <a:pt x="66675" y="314325"/>
                </a:lnTo>
                <a:lnTo>
                  <a:pt x="38100" y="323850"/>
                </a:lnTo>
                <a:lnTo>
                  <a:pt x="19050" y="333375"/>
                </a:lnTo>
                <a:lnTo>
                  <a:pt x="9525" y="333375"/>
                </a:lnTo>
                <a:lnTo>
                  <a:pt x="0" y="323850"/>
                </a:lnTo>
                <a:lnTo>
                  <a:pt x="0" y="314325"/>
                </a:lnTo>
                <a:lnTo>
                  <a:pt x="0" y="295275"/>
                </a:lnTo>
                <a:lnTo>
                  <a:pt x="0" y="276225"/>
                </a:lnTo>
                <a:lnTo>
                  <a:pt x="9525" y="257175"/>
                </a:lnTo>
                <a:lnTo>
                  <a:pt x="19050" y="247650"/>
                </a:lnTo>
                <a:lnTo>
                  <a:pt x="38100" y="228600"/>
                </a:lnTo>
                <a:lnTo>
                  <a:pt x="57150" y="219075"/>
                </a:lnTo>
                <a:lnTo>
                  <a:pt x="76200" y="219075"/>
                </a:lnTo>
                <a:lnTo>
                  <a:pt x="95250" y="219075"/>
                </a:lnTo>
                <a:lnTo>
                  <a:pt x="114300" y="228600"/>
                </a:lnTo>
                <a:lnTo>
                  <a:pt x="133350" y="238125"/>
                </a:lnTo>
                <a:lnTo>
                  <a:pt x="152400" y="257175"/>
                </a:lnTo>
                <a:lnTo>
                  <a:pt x="152400" y="276225"/>
                </a:lnTo>
                <a:lnTo>
                  <a:pt x="161925" y="295275"/>
                </a:lnTo>
                <a:lnTo>
                  <a:pt x="171450" y="304800"/>
                </a:lnTo>
                <a:lnTo>
                  <a:pt x="171450" y="314325"/>
                </a:lnTo>
                <a:lnTo>
                  <a:pt x="180975" y="323850"/>
                </a:lnTo>
                <a:lnTo>
                  <a:pt x="190500" y="323850"/>
                </a:lnTo>
                <a:lnTo>
                  <a:pt x="200025" y="323850"/>
                </a:lnTo>
                <a:lnTo>
                  <a:pt x="219075" y="314325"/>
                </a:lnTo>
                <a:lnTo>
                  <a:pt x="238125" y="295275"/>
                </a:lnTo>
                <a:lnTo>
                  <a:pt x="257175" y="276225"/>
                </a:lnTo>
                <a:lnTo>
                  <a:pt x="266700" y="266700"/>
                </a:lnTo>
                <a:lnTo>
                  <a:pt x="26670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6762750" y="2238375"/>
            <a:ext cx="238126" cy="1019176"/>
          </a:xfrm>
          <a:custGeom>
            <a:avLst/>
            <a:gdLst/>
            <a:ahLst/>
            <a:cxnLst/>
            <a:rect l="0" t="0" r="0" b="0"/>
            <a:pathLst>
              <a:path w="238126" h="1019176">
                <a:moveTo>
                  <a:pt x="228600" y="0"/>
                </a:move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  <a:lnTo>
                  <a:pt x="238125" y="9525"/>
                </a:lnTo>
                <a:lnTo>
                  <a:pt x="228600" y="28575"/>
                </a:lnTo>
                <a:lnTo>
                  <a:pt x="219075" y="47625"/>
                </a:lnTo>
                <a:lnTo>
                  <a:pt x="209550" y="85725"/>
                </a:lnTo>
                <a:lnTo>
                  <a:pt x="190500" y="123825"/>
                </a:lnTo>
                <a:lnTo>
                  <a:pt x="161925" y="180975"/>
                </a:lnTo>
                <a:lnTo>
                  <a:pt x="133350" y="247650"/>
                </a:lnTo>
                <a:lnTo>
                  <a:pt x="104775" y="314325"/>
                </a:lnTo>
                <a:lnTo>
                  <a:pt x="76200" y="400050"/>
                </a:lnTo>
                <a:lnTo>
                  <a:pt x="47625" y="485775"/>
                </a:lnTo>
                <a:lnTo>
                  <a:pt x="19050" y="561975"/>
                </a:lnTo>
                <a:lnTo>
                  <a:pt x="9525" y="638175"/>
                </a:lnTo>
                <a:lnTo>
                  <a:pt x="0" y="714375"/>
                </a:lnTo>
                <a:lnTo>
                  <a:pt x="0" y="771525"/>
                </a:lnTo>
                <a:lnTo>
                  <a:pt x="9525" y="838200"/>
                </a:lnTo>
                <a:lnTo>
                  <a:pt x="28575" y="885825"/>
                </a:lnTo>
                <a:lnTo>
                  <a:pt x="47625" y="933450"/>
                </a:lnTo>
                <a:lnTo>
                  <a:pt x="66675" y="971550"/>
                </a:lnTo>
                <a:lnTo>
                  <a:pt x="85725" y="1000125"/>
                </a:lnTo>
                <a:lnTo>
                  <a:pt x="95250" y="1019175"/>
                </a:lnTo>
                <a:lnTo>
                  <a:pt x="95250" y="1019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7019925" y="2505075"/>
            <a:ext cx="133351" cy="342901"/>
          </a:xfrm>
          <a:custGeom>
            <a:avLst/>
            <a:gdLst/>
            <a:ahLst/>
            <a:cxnLst/>
            <a:rect l="0" t="0" r="0" b="0"/>
            <a:pathLst>
              <a:path w="133351" h="34290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47625"/>
                </a:lnTo>
                <a:lnTo>
                  <a:pt x="0" y="76200"/>
                </a:lnTo>
                <a:lnTo>
                  <a:pt x="0" y="104775"/>
                </a:lnTo>
                <a:lnTo>
                  <a:pt x="0" y="133350"/>
                </a:lnTo>
                <a:lnTo>
                  <a:pt x="9525" y="171450"/>
                </a:lnTo>
                <a:lnTo>
                  <a:pt x="9525" y="209550"/>
                </a:lnTo>
                <a:lnTo>
                  <a:pt x="19050" y="238125"/>
                </a:lnTo>
                <a:lnTo>
                  <a:pt x="19050" y="276225"/>
                </a:lnTo>
                <a:lnTo>
                  <a:pt x="28575" y="295275"/>
                </a:lnTo>
                <a:lnTo>
                  <a:pt x="28575" y="314325"/>
                </a:lnTo>
                <a:lnTo>
                  <a:pt x="38100" y="333375"/>
                </a:lnTo>
                <a:lnTo>
                  <a:pt x="38100" y="333375"/>
                </a:lnTo>
                <a:lnTo>
                  <a:pt x="38100" y="342900"/>
                </a:lnTo>
                <a:lnTo>
                  <a:pt x="47625" y="342900"/>
                </a:lnTo>
                <a:lnTo>
                  <a:pt x="47625" y="333375"/>
                </a:lnTo>
                <a:lnTo>
                  <a:pt x="47625" y="333375"/>
                </a:lnTo>
                <a:lnTo>
                  <a:pt x="47625" y="314325"/>
                </a:lnTo>
                <a:lnTo>
                  <a:pt x="47625" y="295275"/>
                </a:lnTo>
                <a:lnTo>
                  <a:pt x="57150" y="266700"/>
                </a:lnTo>
                <a:lnTo>
                  <a:pt x="66675" y="228600"/>
                </a:lnTo>
                <a:lnTo>
                  <a:pt x="76200" y="190500"/>
                </a:lnTo>
                <a:lnTo>
                  <a:pt x="76200" y="152400"/>
                </a:lnTo>
                <a:lnTo>
                  <a:pt x="85725" y="114300"/>
                </a:lnTo>
                <a:lnTo>
                  <a:pt x="104775" y="85725"/>
                </a:lnTo>
                <a:lnTo>
                  <a:pt x="114300" y="57150"/>
                </a:lnTo>
                <a:lnTo>
                  <a:pt x="123825" y="38100"/>
                </a:lnTo>
                <a:lnTo>
                  <a:pt x="123825" y="28575"/>
                </a:lnTo>
                <a:lnTo>
                  <a:pt x="123825" y="28575"/>
                </a:lnTo>
                <a:lnTo>
                  <a:pt x="133350" y="19050"/>
                </a:lnTo>
                <a:lnTo>
                  <a:pt x="1333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7162800" y="2714625"/>
            <a:ext cx="114301" cy="180976"/>
          </a:xfrm>
          <a:custGeom>
            <a:avLst/>
            <a:gdLst/>
            <a:ahLst/>
            <a:cxnLst/>
            <a:rect l="0" t="0" r="0" b="0"/>
            <a:pathLst>
              <a:path w="114301" h="180976">
                <a:moveTo>
                  <a:pt x="19050" y="0"/>
                </a:moveTo>
                <a:lnTo>
                  <a:pt x="19050" y="9525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47625"/>
                </a:lnTo>
                <a:lnTo>
                  <a:pt x="0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19050" y="133350"/>
                </a:lnTo>
                <a:lnTo>
                  <a:pt x="19050" y="152400"/>
                </a:lnTo>
                <a:lnTo>
                  <a:pt x="28575" y="161925"/>
                </a:lnTo>
                <a:lnTo>
                  <a:pt x="38100" y="171450"/>
                </a:lnTo>
                <a:lnTo>
                  <a:pt x="47625" y="180975"/>
                </a:lnTo>
                <a:lnTo>
                  <a:pt x="57150" y="180975"/>
                </a:lnTo>
                <a:lnTo>
                  <a:pt x="66675" y="171450"/>
                </a:lnTo>
                <a:lnTo>
                  <a:pt x="76200" y="161925"/>
                </a:lnTo>
                <a:lnTo>
                  <a:pt x="85725" y="152400"/>
                </a:lnTo>
                <a:lnTo>
                  <a:pt x="95250" y="133350"/>
                </a:lnTo>
                <a:lnTo>
                  <a:pt x="104775" y="114300"/>
                </a:lnTo>
                <a:lnTo>
                  <a:pt x="114300" y="85725"/>
                </a:lnTo>
                <a:lnTo>
                  <a:pt x="114300" y="66675"/>
                </a:lnTo>
                <a:lnTo>
                  <a:pt x="114300" y="38100"/>
                </a:lnTo>
                <a:lnTo>
                  <a:pt x="104775" y="19050"/>
                </a:lnTo>
                <a:lnTo>
                  <a:pt x="104775" y="9525"/>
                </a:lnTo>
                <a:lnTo>
                  <a:pt x="85725" y="0"/>
                </a:lnTo>
                <a:lnTo>
                  <a:pt x="76200" y="0"/>
                </a:lnTo>
                <a:lnTo>
                  <a:pt x="66675" y="0"/>
                </a:lnTo>
                <a:lnTo>
                  <a:pt x="47625" y="9525"/>
                </a:lnTo>
                <a:lnTo>
                  <a:pt x="28575" y="28575"/>
                </a:lnTo>
                <a:lnTo>
                  <a:pt x="19050" y="38100"/>
                </a:lnTo>
                <a:lnTo>
                  <a:pt x="9525" y="57150"/>
                </a:lnTo>
                <a:lnTo>
                  <a:pt x="952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7372350" y="2676525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7477125" y="2590800"/>
            <a:ext cx="19051" cy="266701"/>
          </a:xfrm>
          <a:custGeom>
            <a:avLst/>
            <a:gdLst/>
            <a:ahLst/>
            <a:cxnLst/>
            <a:rect l="0" t="0" r="0" b="0"/>
            <a:pathLst>
              <a:path w="19051" h="266701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85725"/>
                </a:lnTo>
                <a:lnTo>
                  <a:pt x="9525" y="114300"/>
                </a:lnTo>
                <a:lnTo>
                  <a:pt x="9525" y="152400"/>
                </a:lnTo>
                <a:lnTo>
                  <a:pt x="0" y="200025"/>
                </a:lnTo>
                <a:lnTo>
                  <a:pt x="0" y="238125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7696200" y="2400300"/>
            <a:ext cx="295276" cy="390526"/>
          </a:xfrm>
          <a:custGeom>
            <a:avLst/>
            <a:gdLst/>
            <a:ahLst/>
            <a:cxnLst/>
            <a:rect l="0" t="0" r="0" b="0"/>
            <a:pathLst>
              <a:path w="295276" h="390526">
                <a:moveTo>
                  <a:pt x="200025" y="76200"/>
                </a:moveTo>
                <a:lnTo>
                  <a:pt x="200025" y="76200"/>
                </a:lnTo>
                <a:lnTo>
                  <a:pt x="190500" y="76200"/>
                </a:lnTo>
                <a:lnTo>
                  <a:pt x="190500" y="85725"/>
                </a:lnTo>
                <a:lnTo>
                  <a:pt x="180975" y="95250"/>
                </a:lnTo>
                <a:lnTo>
                  <a:pt x="161925" y="95250"/>
                </a:lnTo>
                <a:lnTo>
                  <a:pt x="152400" y="95250"/>
                </a:lnTo>
                <a:lnTo>
                  <a:pt x="142875" y="95250"/>
                </a:lnTo>
                <a:lnTo>
                  <a:pt x="123825" y="95250"/>
                </a:lnTo>
                <a:lnTo>
                  <a:pt x="114300" y="95250"/>
                </a:lnTo>
                <a:lnTo>
                  <a:pt x="104775" y="85725"/>
                </a:lnTo>
                <a:lnTo>
                  <a:pt x="95250" y="76200"/>
                </a:lnTo>
                <a:lnTo>
                  <a:pt x="95250" y="57150"/>
                </a:lnTo>
                <a:lnTo>
                  <a:pt x="95250" y="38100"/>
                </a:lnTo>
                <a:lnTo>
                  <a:pt x="104775" y="2857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0"/>
                </a:lnTo>
                <a:lnTo>
                  <a:pt x="171450" y="9525"/>
                </a:lnTo>
                <a:lnTo>
                  <a:pt x="190500" y="19050"/>
                </a:lnTo>
                <a:lnTo>
                  <a:pt x="209550" y="38100"/>
                </a:lnTo>
                <a:lnTo>
                  <a:pt x="219075" y="57150"/>
                </a:lnTo>
                <a:lnTo>
                  <a:pt x="228600" y="85725"/>
                </a:lnTo>
                <a:lnTo>
                  <a:pt x="238125" y="114300"/>
                </a:lnTo>
                <a:lnTo>
                  <a:pt x="238125" y="152400"/>
                </a:lnTo>
                <a:lnTo>
                  <a:pt x="228600" y="180975"/>
                </a:lnTo>
                <a:lnTo>
                  <a:pt x="219075" y="219075"/>
                </a:lnTo>
                <a:lnTo>
                  <a:pt x="209550" y="247650"/>
                </a:lnTo>
                <a:lnTo>
                  <a:pt x="190500" y="276225"/>
                </a:lnTo>
                <a:lnTo>
                  <a:pt x="161925" y="295275"/>
                </a:lnTo>
                <a:lnTo>
                  <a:pt x="142875" y="323850"/>
                </a:lnTo>
                <a:lnTo>
                  <a:pt x="114300" y="342900"/>
                </a:lnTo>
                <a:lnTo>
                  <a:pt x="76200" y="352425"/>
                </a:lnTo>
                <a:lnTo>
                  <a:pt x="47625" y="361950"/>
                </a:lnTo>
                <a:lnTo>
                  <a:pt x="28575" y="361950"/>
                </a:lnTo>
                <a:lnTo>
                  <a:pt x="19050" y="352425"/>
                </a:lnTo>
                <a:lnTo>
                  <a:pt x="9525" y="342900"/>
                </a:lnTo>
                <a:lnTo>
                  <a:pt x="0" y="333375"/>
                </a:lnTo>
                <a:lnTo>
                  <a:pt x="9525" y="314325"/>
                </a:lnTo>
                <a:lnTo>
                  <a:pt x="28575" y="304800"/>
                </a:lnTo>
                <a:lnTo>
                  <a:pt x="47625" y="285750"/>
                </a:lnTo>
                <a:lnTo>
                  <a:pt x="66675" y="285750"/>
                </a:lnTo>
                <a:lnTo>
                  <a:pt x="95250" y="285750"/>
                </a:lnTo>
                <a:lnTo>
                  <a:pt x="123825" y="295275"/>
                </a:lnTo>
                <a:lnTo>
                  <a:pt x="152400" y="304800"/>
                </a:lnTo>
                <a:lnTo>
                  <a:pt x="171450" y="323850"/>
                </a:lnTo>
                <a:lnTo>
                  <a:pt x="200025" y="342900"/>
                </a:lnTo>
                <a:lnTo>
                  <a:pt x="219075" y="361950"/>
                </a:lnTo>
                <a:lnTo>
                  <a:pt x="238125" y="381000"/>
                </a:lnTo>
                <a:lnTo>
                  <a:pt x="247650" y="390525"/>
                </a:lnTo>
                <a:lnTo>
                  <a:pt x="266700" y="390525"/>
                </a:lnTo>
                <a:lnTo>
                  <a:pt x="276225" y="381000"/>
                </a:lnTo>
                <a:lnTo>
                  <a:pt x="285750" y="371475"/>
                </a:lnTo>
                <a:lnTo>
                  <a:pt x="295275" y="361950"/>
                </a:lnTo>
                <a:lnTo>
                  <a:pt x="295275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8029575" y="2505075"/>
            <a:ext cx="219076" cy="314326"/>
          </a:xfrm>
          <a:custGeom>
            <a:avLst/>
            <a:gdLst/>
            <a:ahLst/>
            <a:cxnLst/>
            <a:rect l="0" t="0" r="0" b="0"/>
            <a:pathLst>
              <a:path w="219076" h="314326">
                <a:moveTo>
                  <a:pt x="0" y="38100"/>
                </a:moveTo>
                <a:lnTo>
                  <a:pt x="9525" y="38100"/>
                </a:lnTo>
                <a:lnTo>
                  <a:pt x="9525" y="38100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47625"/>
                </a:lnTo>
                <a:lnTo>
                  <a:pt x="28575" y="66675"/>
                </a:lnTo>
                <a:lnTo>
                  <a:pt x="28575" y="95250"/>
                </a:lnTo>
                <a:lnTo>
                  <a:pt x="28575" y="133350"/>
                </a:lnTo>
                <a:lnTo>
                  <a:pt x="28575" y="171450"/>
                </a:lnTo>
                <a:lnTo>
                  <a:pt x="38100" y="219075"/>
                </a:lnTo>
                <a:lnTo>
                  <a:pt x="38100" y="257175"/>
                </a:lnTo>
                <a:lnTo>
                  <a:pt x="38100" y="285750"/>
                </a:lnTo>
                <a:lnTo>
                  <a:pt x="47625" y="304800"/>
                </a:lnTo>
                <a:lnTo>
                  <a:pt x="47625" y="314325"/>
                </a:lnTo>
                <a:lnTo>
                  <a:pt x="57150" y="314325"/>
                </a:lnTo>
                <a:lnTo>
                  <a:pt x="57150" y="304800"/>
                </a:lnTo>
                <a:lnTo>
                  <a:pt x="66675" y="295275"/>
                </a:lnTo>
                <a:lnTo>
                  <a:pt x="76200" y="276225"/>
                </a:lnTo>
                <a:lnTo>
                  <a:pt x="85725" y="247650"/>
                </a:lnTo>
                <a:lnTo>
                  <a:pt x="95250" y="209550"/>
                </a:lnTo>
                <a:lnTo>
                  <a:pt x="114300" y="161925"/>
                </a:lnTo>
                <a:lnTo>
                  <a:pt x="133350" y="123825"/>
                </a:lnTo>
                <a:lnTo>
                  <a:pt x="161925" y="85725"/>
                </a:lnTo>
                <a:lnTo>
                  <a:pt x="171450" y="47625"/>
                </a:lnTo>
                <a:lnTo>
                  <a:pt x="190500" y="28575"/>
                </a:lnTo>
                <a:lnTo>
                  <a:pt x="209550" y="9525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8191500" y="2733675"/>
            <a:ext cx="114301" cy="142876"/>
          </a:xfrm>
          <a:custGeom>
            <a:avLst/>
            <a:gdLst/>
            <a:ahLst/>
            <a:cxnLst/>
            <a:rect l="0" t="0" r="0" b="0"/>
            <a:pathLst>
              <a:path w="114301" h="142876">
                <a:moveTo>
                  <a:pt x="0" y="85725"/>
                </a:moveTo>
                <a:lnTo>
                  <a:pt x="0" y="95250"/>
                </a:lnTo>
                <a:lnTo>
                  <a:pt x="0" y="104775"/>
                </a:lnTo>
                <a:lnTo>
                  <a:pt x="0" y="123825"/>
                </a:lnTo>
                <a:lnTo>
                  <a:pt x="9525" y="133350"/>
                </a:lnTo>
                <a:lnTo>
                  <a:pt x="19050" y="142875"/>
                </a:lnTo>
                <a:lnTo>
                  <a:pt x="38100" y="142875"/>
                </a:lnTo>
                <a:lnTo>
                  <a:pt x="57150" y="133350"/>
                </a:lnTo>
                <a:lnTo>
                  <a:pt x="66675" y="123825"/>
                </a:lnTo>
                <a:lnTo>
                  <a:pt x="85725" y="114300"/>
                </a:lnTo>
                <a:lnTo>
                  <a:pt x="95250" y="95250"/>
                </a:lnTo>
                <a:lnTo>
                  <a:pt x="104775" y="76200"/>
                </a:lnTo>
                <a:lnTo>
                  <a:pt x="114300" y="57150"/>
                </a:lnTo>
                <a:lnTo>
                  <a:pt x="114300" y="38100"/>
                </a:lnTo>
                <a:lnTo>
                  <a:pt x="104775" y="19050"/>
                </a:lnTo>
                <a:lnTo>
                  <a:pt x="95250" y="9525"/>
                </a:lnTo>
                <a:lnTo>
                  <a:pt x="85725" y="0"/>
                </a:lnTo>
                <a:lnTo>
                  <a:pt x="76200" y="0"/>
                </a:lnTo>
                <a:lnTo>
                  <a:pt x="57150" y="9525"/>
                </a:lnTo>
                <a:lnTo>
                  <a:pt x="38100" y="19050"/>
                </a:lnTo>
                <a:lnTo>
                  <a:pt x="19050" y="38100"/>
                </a:lnTo>
                <a:lnTo>
                  <a:pt x="0" y="57150"/>
                </a:lnTo>
                <a:lnTo>
                  <a:pt x="0" y="85725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8372475" y="2314575"/>
            <a:ext cx="219076" cy="914401"/>
          </a:xfrm>
          <a:custGeom>
            <a:avLst/>
            <a:gdLst/>
            <a:ahLst/>
            <a:cxnLst/>
            <a:rect l="0" t="0" r="0" b="0"/>
            <a:pathLst>
              <a:path w="219076" h="9144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28575" y="66675"/>
                </a:lnTo>
                <a:lnTo>
                  <a:pt x="57150" y="104775"/>
                </a:lnTo>
                <a:lnTo>
                  <a:pt x="76200" y="142875"/>
                </a:lnTo>
                <a:lnTo>
                  <a:pt x="104775" y="190500"/>
                </a:lnTo>
                <a:lnTo>
                  <a:pt x="123825" y="238125"/>
                </a:lnTo>
                <a:lnTo>
                  <a:pt x="152400" y="295275"/>
                </a:lnTo>
                <a:lnTo>
                  <a:pt x="171450" y="361950"/>
                </a:lnTo>
                <a:lnTo>
                  <a:pt x="200025" y="428625"/>
                </a:lnTo>
                <a:lnTo>
                  <a:pt x="219075" y="514350"/>
                </a:lnTo>
                <a:lnTo>
                  <a:pt x="219075" y="600075"/>
                </a:lnTo>
                <a:lnTo>
                  <a:pt x="219075" y="685800"/>
                </a:lnTo>
                <a:lnTo>
                  <a:pt x="200025" y="781050"/>
                </a:lnTo>
                <a:lnTo>
                  <a:pt x="171450" y="857250"/>
                </a:lnTo>
                <a:lnTo>
                  <a:pt x="152400" y="914400"/>
                </a:lnTo>
                <a:lnTo>
                  <a:pt x="152400" y="914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8667750" y="2333625"/>
            <a:ext cx="200026" cy="752476"/>
          </a:xfrm>
          <a:custGeom>
            <a:avLst/>
            <a:gdLst/>
            <a:ahLst/>
            <a:cxnLst/>
            <a:rect l="0" t="0" r="0" b="0"/>
            <a:pathLst>
              <a:path w="200026" h="752476">
                <a:moveTo>
                  <a:pt x="200025" y="0"/>
                </a:moveTo>
                <a:lnTo>
                  <a:pt x="200025" y="0"/>
                </a:lnTo>
                <a:lnTo>
                  <a:pt x="200025" y="9525"/>
                </a:lnTo>
                <a:lnTo>
                  <a:pt x="200025" y="9525"/>
                </a:lnTo>
                <a:lnTo>
                  <a:pt x="190500" y="28575"/>
                </a:lnTo>
                <a:lnTo>
                  <a:pt x="180975" y="47625"/>
                </a:lnTo>
                <a:lnTo>
                  <a:pt x="161925" y="85725"/>
                </a:lnTo>
                <a:lnTo>
                  <a:pt x="133350" y="123825"/>
                </a:lnTo>
                <a:lnTo>
                  <a:pt x="104775" y="180975"/>
                </a:lnTo>
                <a:lnTo>
                  <a:pt x="85725" y="238125"/>
                </a:lnTo>
                <a:lnTo>
                  <a:pt x="57150" y="295275"/>
                </a:lnTo>
                <a:lnTo>
                  <a:pt x="38100" y="371475"/>
                </a:lnTo>
                <a:lnTo>
                  <a:pt x="19050" y="438150"/>
                </a:lnTo>
                <a:lnTo>
                  <a:pt x="9525" y="504825"/>
                </a:lnTo>
                <a:lnTo>
                  <a:pt x="0" y="561975"/>
                </a:lnTo>
                <a:lnTo>
                  <a:pt x="9525" y="609600"/>
                </a:lnTo>
                <a:lnTo>
                  <a:pt x="19050" y="647700"/>
                </a:lnTo>
                <a:lnTo>
                  <a:pt x="28575" y="685800"/>
                </a:lnTo>
                <a:lnTo>
                  <a:pt x="47625" y="714375"/>
                </a:lnTo>
                <a:lnTo>
                  <a:pt x="66675" y="733425"/>
                </a:lnTo>
                <a:lnTo>
                  <a:pt x="76200" y="752475"/>
                </a:lnTo>
                <a:lnTo>
                  <a:pt x="76200" y="752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8858250" y="2476500"/>
            <a:ext cx="161926" cy="314326"/>
          </a:xfrm>
          <a:custGeom>
            <a:avLst/>
            <a:gdLst/>
            <a:ahLst/>
            <a:cxnLst/>
            <a:rect l="0" t="0" r="0" b="0"/>
            <a:pathLst>
              <a:path w="161926" h="314326">
                <a:moveTo>
                  <a:pt x="28575" y="66675"/>
                </a:moveTo>
                <a:lnTo>
                  <a:pt x="28575" y="57150"/>
                </a:lnTo>
                <a:lnTo>
                  <a:pt x="19050" y="57150"/>
                </a:lnTo>
                <a:lnTo>
                  <a:pt x="19050" y="38100"/>
                </a:lnTo>
                <a:lnTo>
                  <a:pt x="28575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28575"/>
                </a:lnTo>
                <a:lnTo>
                  <a:pt x="142875" y="47625"/>
                </a:lnTo>
                <a:lnTo>
                  <a:pt x="142875" y="66675"/>
                </a:lnTo>
                <a:lnTo>
                  <a:pt x="142875" y="76200"/>
                </a:lnTo>
                <a:lnTo>
                  <a:pt x="133350" y="95250"/>
                </a:lnTo>
                <a:lnTo>
                  <a:pt x="114300" y="114300"/>
                </a:lnTo>
                <a:lnTo>
                  <a:pt x="104775" y="123825"/>
                </a:lnTo>
                <a:lnTo>
                  <a:pt x="85725" y="133350"/>
                </a:lnTo>
                <a:lnTo>
                  <a:pt x="57150" y="142875"/>
                </a:lnTo>
                <a:lnTo>
                  <a:pt x="38100" y="142875"/>
                </a:lnTo>
                <a:lnTo>
                  <a:pt x="19050" y="142875"/>
                </a:lnTo>
                <a:lnTo>
                  <a:pt x="9525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350"/>
                </a:lnTo>
                <a:lnTo>
                  <a:pt x="9525" y="123825"/>
                </a:lnTo>
                <a:lnTo>
                  <a:pt x="19050" y="123825"/>
                </a:lnTo>
                <a:lnTo>
                  <a:pt x="47625" y="114300"/>
                </a:lnTo>
                <a:lnTo>
                  <a:pt x="76200" y="123825"/>
                </a:lnTo>
                <a:lnTo>
                  <a:pt x="95250" y="133350"/>
                </a:lnTo>
                <a:lnTo>
                  <a:pt x="123825" y="152400"/>
                </a:lnTo>
                <a:lnTo>
                  <a:pt x="142875" y="171450"/>
                </a:lnTo>
                <a:lnTo>
                  <a:pt x="152400" y="190500"/>
                </a:lnTo>
                <a:lnTo>
                  <a:pt x="161925" y="219075"/>
                </a:lnTo>
                <a:lnTo>
                  <a:pt x="161925" y="238125"/>
                </a:lnTo>
                <a:lnTo>
                  <a:pt x="152400" y="257175"/>
                </a:lnTo>
                <a:lnTo>
                  <a:pt x="142875" y="266700"/>
                </a:lnTo>
                <a:lnTo>
                  <a:pt x="133350" y="285750"/>
                </a:lnTo>
                <a:lnTo>
                  <a:pt x="114300" y="295275"/>
                </a:lnTo>
                <a:lnTo>
                  <a:pt x="95250" y="304800"/>
                </a:lnTo>
                <a:lnTo>
                  <a:pt x="76200" y="304800"/>
                </a:lnTo>
                <a:lnTo>
                  <a:pt x="66675" y="314325"/>
                </a:lnTo>
                <a:lnTo>
                  <a:pt x="47625" y="314325"/>
                </a:lnTo>
                <a:lnTo>
                  <a:pt x="47625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9134475" y="2581275"/>
            <a:ext cx="9526" cy="495301"/>
          </a:xfrm>
          <a:custGeom>
            <a:avLst/>
            <a:gdLst/>
            <a:ahLst/>
            <a:cxnLst/>
            <a:rect l="0" t="0" r="0" b="0"/>
            <a:pathLst>
              <a:path w="9526" h="49530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66675"/>
                </a:lnTo>
                <a:lnTo>
                  <a:pt x="9525" y="104775"/>
                </a:lnTo>
                <a:lnTo>
                  <a:pt x="9525" y="142875"/>
                </a:lnTo>
                <a:lnTo>
                  <a:pt x="9525" y="190500"/>
                </a:lnTo>
                <a:lnTo>
                  <a:pt x="9525" y="238125"/>
                </a:lnTo>
                <a:lnTo>
                  <a:pt x="9525" y="295275"/>
                </a:lnTo>
                <a:lnTo>
                  <a:pt x="9525" y="342900"/>
                </a:lnTo>
                <a:lnTo>
                  <a:pt x="9525" y="390525"/>
                </a:lnTo>
                <a:lnTo>
                  <a:pt x="0" y="438150"/>
                </a:lnTo>
                <a:lnTo>
                  <a:pt x="0" y="466725"/>
                </a:lnTo>
                <a:lnTo>
                  <a:pt x="0" y="485775"/>
                </a:lnTo>
                <a:lnTo>
                  <a:pt x="0" y="495300"/>
                </a:lnTo>
                <a:lnTo>
                  <a:pt x="0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9096375" y="2581275"/>
            <a:ext cx="161926" cy="152401"/>
          </a:xfrm>
          <a:custGeom>
            <a:avLst/>
            <a:gdLst/>
            <a:ahLst/>
            <a:cxnLst/>
            <a:rect l="0" t="0" r="0" b="0"/>
            <a:pathLst>
              <a:path w="161926" h="152401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9525"/>
                </a:lnTo>
                <a:lnTo>
                  <a:pt x="95250" y="19050"/>
                </a:lnTo>
                <a:lnTo>
                  <a:pt x="114300" y="38100"/>
                </a:lnTo>
                <a:lnTo>
                  <a:pt x="133350" y="57150"/>
                </a:lnTo>
                <a:lnTo>
                  <a:pt x="142875" y="76200"/>
                </a:lnTo>
                <a:lnTo>
                  <a:pt x="152400" y="95250"/>
                </a:lnTo>
                <a:lnTo>
                  <a:pt x="161925" y="104775"/>
                </a:lnTo>
                <a:lnTo>
                  <a:pt x="152400" y="123825"/>
                </a:lnTo>
                <a:lnTo>
                  <a:pt x="142875" y="133350"/>
                </a:lnTo>
                <a:lnTo>
                  <a:pt x="123825" y="142875"/>
                </a:lnTo>
                <a:lnTo>
                  <a:pt x="104775" y="152400"/>
                </a:lnTo>
                <a:lnTo>
                  <a:pt x="95250" y="152400"/>
                </a:lnTo>
                <a:lnTo>
                  <a:pt x="952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9277350" y="2686050"/>
            <a:ext cx="142876" cy="123826"/>
          </a:xfrm>
          <a:custGeom>
            <a:avLst/>
            <a:gdLst/>
            <a:ahLst/>
            <a:cxnLst/>
            <a:rect l="0" t="0" r="0" b="0"/>
            <a:pathLst>
              <a:path w="142876" h="123826">
                <a:moveTo>
                  <a:pt x="0" y="85725"/>
                </a:moveTo>
                <a:lnTo>
                  <a:pt x="9525" y="95250"/>
                </a:lnTo>
                <a:lnTo>
                  <a:pt x="9525" y="104775"/>
                </a:lnTo>
                <a:lnTo>
                  <a:pt x="19050" y="104775"/>
                </a:lnTo>
                <a:lnTo>
                  <a:pt x="28575" y="114300"/>
                </a:lnTo>
                <a:lnTo>
                  <a:pt x="47625" y="123825"/>
                </a:lnTo>
                <a:lnTo>
                  <a:pt x="66675" y="114300"/>
                </a:lnTo>
                <a:lnTo>
                  <a:pt x="85725" y="114300"/>
                </a:lnTo>
                <a:lnTo>
                  <a:pt x="104775" y="104775"/>
                </a:lnTo>
                <a:lnTo>
                  <a:pt x="114300" y="85725"/>
                </a:lnTo>
                <a:lnTo>
                  <a:pt x="133350" y="76200"/>
                </a:lnTo>
                <a:lnTo>
                  <a:pt x="142875" y="57150"/>
                </a:lnTo>
                <a:lnTo>
                  <a:pt x="142875" y="38100"/>
                </a:lnTo>
                <a:lnTo>
                  <a:pt x="133350" y="28575"/>
                </a:lnTo>
                <a:lnTo>
                  <a:pt x="123825" y="9525"/>
                </a:lnTo>
                <a:lnTo>
                  <a:pt x="104775" y="0"/>
                </a:lnTo>
                <a:lnTo>
                  <a:pt x="95250" y="0"/>
                </a:lnTo>
                <a:lnTo>
                  <a:pt x="76200" y="0"/>
                </a:lnTo>
                <a:lnTo>
                  <a:pt x="66675" y="9525"/>
                </a:lnTo>
                <a:lnTo>
                  <a:pt x="47625" y="28575"/>
                </a:lnTo>
                <a:lnTo>
                  <a:pt x="38100" y="38100"/>
                </a:lnTo>
                <a:lnTo>
                  <a:pt x="28575" y="38100"/>
                </a:lnTo>
                <a:lnTo>
                  <a:pt x="2857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9467850" y="266700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9525"/>
                </a:move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76200" y="0"/>
                </a:lnTo>
                <a:lnTo>
                  <a:pt x="114300" y="0"/>
                </a:lnTo>
                <a:lnTo>
                  <a:pt x="152400" y="0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9753600" y="2362200"/>
            <a:ext cx="19051" cy="838201"/>
          </a:xfrm>
          <a:custGeom>
            <a:avLst/>
            <a:gdLst/>
            <a:ahLst/>
            <a:cxnLst/>
            <a:rect l="0" t="0" r="0" b="0"/>
            <a:pathLst>
              <a:path w="19051" h="838201">
                <a:moveTo>
                  <a:pt x="19050" y="0"/>
                </a:move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57150"/>
                </a:lnTo>
                <a:lnTo>
                  <a:pt x="9525" y="85725"/>
                </a:lnTo>
                <a:lnTo>
                  <a:pt x="9525" y="123825"/>
                </a:lnTo>
                <a:lnTo>
                  <a:pt x="9525" y="171450"/>
                </a:lnTo>
                <a:lnTo>
                  <a:pt x="9525" y="228600"/>
                </a:lnTo>
                <a:lnTo>
                  <a:pt x="9525" y="285750"/>
                </a:lnTo>
                <a:lnTo>
                  <a:pt x="9525" y="352425"/>
                </a:lnTo>
                <a:lnTo>
                  <a:pt x="9525" y="409575"/>
                </a:lnTo>
                <a:lnTo>
                  <a:pt x="9525" y="476250"/>
                </a:lnTo>
                <a:lnTo>
                  <a:pt x="9525" y="542925"/>
                </a:lnTo>
                <a:lnTo>
                  <a:pt x="0" y="609600"/>
                </a:lnTo>
                <a:lnTo>
                  <a:pt x="0" y="666750"/>
                </a:lnTo>
                <a:lnTo>
                  <a:pt x="0" y="723900"/>
                </a:lnTo>
                <a:lnTo>
                  <a:pt x="0" y="762000"/>
                </a:lnTo>
                <a:lnTo>
                  <a:pt x="0" y="800100"/>
                </a:lnTo>
                <a:lnTo>
                  <a:pt x="0" y="828675"/>
                </a:lnTo>
                <a:lnTo>
                  <a:pt x="9525" y="838200"/>
                </a:lnTo>
                <a:lnTo>
                  <a:pt x="9525" y="838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9744075" y="2543175"/>
            <a:ext cx="95251" cy="190501"/>
          </a:xfrm>
          <a:custGeom>
            <a:avLst/>
            <a:gdLst/>
            <a:ahLst/>
            <a:cxnLst/>
            <a:rect l="0" t="0" r="0" b="0"/>
            <a:pathLst>
              <a:path w="95251" h="19050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9525"/>
                </a:lnTo>
                <a:lnTo>
                  <a:pt x="66675" y="19050"/>
                </a:lnTo>
                <a:lnTo>
                  <a:pt x="76200" y="38100"/>
                </a:lnTo>
                <a:lnTo>
                  <a:pt x="85725" y="57150"/>
                </a:lnTo>
                <a:lnTo>
                  <a:pt x="95250" y="76200"/>
                </a:lnTo>
                <a:lnTo>
                  <a:pt x="85725" y="95250"/>
                </a:lnTo>
                <a:lnTo>
                  <a:pt x="76200" y="114300"/>
                </a:lnTo>
                <a:lnTo>
                  <a:pt x="66675" y="133350"/>
                </a:lnTo>
                <a:lnTo>
                  <a:pt x="47625" y="152400"/>
                </a:lnTo>
                <a:lnTo>
                  <a:pt x="28575" y="171450"/>
                </a:lnTo>
                <a:lnTo>
                  <a:pt x="9525" y="180975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9848850" y="2657475"/>
            <a:ext cx="114301" cy="133351"/>
          </a:xfrm>
          <a:custGeom>
            <a:avLst/>
            <a:gdLst/>
            <a:ahLst/>
            <a:cxnLst/>
            <a:rect l="0" t="0" r="0" b="0"/>
            <a:pathLst>
              <a:path w="114301" h="133351">
                <a:moveTo>
                  <a:pt x="0" y="57150"/>
                </a:moveTo>
                <a:lnTo>
                  <a:pt x="0" y="66675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28575" y="133350"/>
                </a:lnTo>
                <a:lnTo>
                  <a:pt x="38100" y="133350"/>
                </a:lnTo>
                <a:lnTo>
                  <a:pt x="57150" y="123825"/>
                </a:lnTo>
                <a:lnTo>
                  <a:pt x="76200" y="104775"/>
                </a:lnTo>
                <a:lnTo>
                  <a:pt x="85725" y="85725"/>
                </a:lnTo>
                <a:lnTo>
                  <a:pt x="104775" y="66675"/>
                </a:lnTo>
                <a:lnTo>
                  <a:pt x="104775" y="47625"/>
                </a:lnTo>
                <a:lnTo>
                  <a:pt x="114300" y="38100"/>
                </a:lnTo>
                <a:lnTo>
                  <a:pt x="104775" y="19050"/>
                </a:lnTo>
                <a:lnTo>
                  <a:pt x="104775" y="9525"/>
                </a:lnTo>
                <a:lnTo>
                  <a:pt x="95250" y="0"/>
                </a:lnTo>
                <a:lnTo>
                  <a:pt x="76200" y="0"/>
                </a:lnTo>
                <a:lnTo>
                  <a:pt x="57150" y="0"/>
                </a:lnTo>
                <a:lnTo>
                  <a:pt x="38100" y="9525"/>
                </a:lnTo>
                <a:lnTo>
                  <a:pt x="19050" y="19050"/>
                </a:lnTo>
                <a:lnTo>
                  <a:pt x="9525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9934575" y="2209800"/>
            <a:ext cx="133351" cy="790576"/>
          </a:xfrm>
          <a:custGeom>
            <a:avLst/>
            <a:gdLst/>
            <a:ahLst/>
            <a:cxnLst/>
            <a:rect l="0" t="0" r="0" b="0"/>
            <a:pathLst>
              <a:path w="133351" h="79057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19050" y="28575"/>
                </a:lnTo>
                <a:lnTo>
                  <a:pt x="28575" y="57150"/>
                </a:lnTo>
                <a:lnTo>
                  <a:pt x="47625" y="85725"/>
                </a:lnTo>
                <a:lnTo>
                  <a:pt x="66675" y="123825"/>
                </a:lnTo>
                <a:lnTo>
                  <a:pt x="85725" y="171450"/>
                </a:lnTo>
                <a:lnTo>
                  <a:pt x="104775" y="219075"/>
                </a:lnTo>
                <a:lnTo>
                  <a:pt x="123825" y="276225"/>
                </a:lnTo>
                <a:lnTo>
                  <a:pt x="133350" y="333375"/>
                </a:lnTo>
                <a:lnTo>
                  <a:pt x="133350" y="381000"/>
                </a:lnTo>
                <a:lnTo>
                  <a:pt x="133350" y="438150"/>
                </a:lnTo>
                <a:lnTo>
                  <a:pt x="123825" y="495300"/>
                </a:lnTo>
                <a:lnTo>
                  <a:pt x="104775" y="552450"/>
                </a:lnTo>
                <a:lnTo>
                  <a:pt x="85725" y="609600"/>
                </a:lnTo>
                <a:lnTo>
                  <a:pt x="66675" y="666750"/>
                </a:lnTo>
                <a:lnTo>
                  <a:pt x="57150" y="723900"/>
                </a:lnTo>
                <a:lnTo>
                  <a:pt x="38100" y="762000"/>
                </a:lnTo>
                <a:lnTo>
                  <a:pt x="28575" y="790575"/>
                </a:lnTo>
                <a:lnTo>
                  <a:pt x="28575" y="790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10153650" y="257175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57150" y="0"/>
                </a:lnTo>
                <a:lnTo>
                  <a:pt x="85725" y="0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10182225" y="2714625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9525"/>
                </a:lnTo>
                <a:lnTo>
                  <a:pt x="95250" y="9525"/>
                </a:lnTo>
                <a:lnTo>
                  <a:pt x="952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7229475" y="2181225"/>
            <a:ext cx="762001" cy="123826"/>
          </a:xfrm>
          <a:custGeom>
            <a:avLst/>
            <a:gdLst/>
            <a:ahLst/>
            <a:cxnLst/>
            <a:rect l="0" t="0" r="0" b="0"/>
            <a:pathLst>
              <a:path w="762001" h="123826">
                <a:moveTo>
                  <a:pt x="0" y="104775"/>
                </a:moveTo>
                <a:lnTo>
                  <a:pt x="0" y="104775"/>
                </a:lnTo>
                <a:lnTo>
                  <a:pt x="0" y="104775"/>
                </a:lnTo>
                <a:lnTo>
                  <a:pt x="9525" y="85725"/>
                </a:lnTo>
                <a:lnTo>
                  <a:pt x="19050" y="76200"/>
                </a:lnTo>
                <a:lnTo>
                  <a:pt x="47625" y="57150"/>
                </a:lnTo>
                <a:lnTo>
                  <a:pt x="85725" y="38100"/>
                </a:lnTo>
                <a:lnTo>
                  <a:pt x="114300" y="19050"/>
                </a:lnTo>
                <a:lnTo>
                  <a:pt x="161925" y="9525"/>
                </a:lnTo>
                <a:lnTo>
                  <a:pt x="209550" y="9525"/>
                </a:lnTo>
                <a:lnTo>
                  <a:pt x="266700" y="0"/>
                </a:lnTo>
                <a:lnTo>
                  <a:pt x="323850" y="0"/>
                </a:lnTo>
                <a:lnTo>
                  <a:pt x="381000" y="0"/>
                </a:lnTo>
                <a:lnTo>
                  <a:pt x="447675" y="0"/>
                </a:lnTo>
                <a:lnTo>
                  <a:pt x="504825" y="9525"/>
                </a:lnTo>
                <a:lnTo>
                  <a:pt x="561975" y="19050"/>
                </a:lnTo>
                <a:lnTo>
                  <a:pt x="609600" y="38100"/>
                </a:lnTo>
                <a:lnTo>
                  <a:pt x="657225" y="47625"/>
                </a:lnTo>
                <a:lnTo>
                  <a:pt x="695325" y="66675"/>
                </a:lnTo>
                <a:lnTo>
                  <a:pt x="723900" y="85725"/>
                </a:lnTo>
                <a:lnTo>
                  <a:pt x="742950" y="104775"/>
                </a:lnTo>
                <a:lnTo>
                  <a:pt x="752475" y="114300"/>
                </a:lnTo>
                <a:lnTo>
                  <a:pt x="762000" y="123825"/>
                </a:lnTo>
                <a:lnTo>
                  <a:pt x="76200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7372350" y="1838325"/>
            <a:ext cx="123826" cy="209551"/>
          </a:xfrm>
          <a:custGeom>
            <a:avLst/>
            <a:gdLst/>
            <a:ahLst/>
            <a:cxnLst/>
            <a:rect l="0" t="0" r="0" b="0"/>
            <a:pathLst>
              <a:path w="123826" h="209551">
                <a:moveTo>
                  <a:pt x="0" y="57150"/>
                </a:moveTo>
                <a:lnTo>
                  <a:pt x="0" y="47625"/>
                </a:lnTo>
                <a:lnTo>
                  <a:pt x="0" y="47625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9525"/>
                </a:lnTo>
                <a:lnTo>
                  <a:pt x="76200" y="28575"/>
                </a:lnTo>
                <a:lnTo>
                  <a:pt x="66675" y="38100"/>
                </a:lnTo>
                <a:lnTo>
                  <a:pt x="66675" y="57150"/>
                </a:lnTo>
                <a:lnTo>
                  <a:pt x="57150" y="66675"/>
                </a:lnTo>
                <a:lnTo>
                  <a:pt x="47625" y="76200"/>
                </a:lnTo>
                <a:lnTo>
                  <a:pt x="38100" y="76200"/>
                </a:lnTo>
                <a:lnTo>
                  <a:pt x="38100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57150" y="76200"/>
                </a:lnTo>
                <a:lnTo>
                  <a:pt x="76200" y="76200"/>
                </a:lnTo>
                <a:lnTo>
                  <a:pt x="85725" y="76200"/>
                </a:lnTo>
                <a:lnTo>
                  <a:pt x="104775" y="76200"/>
                </a:lnTo>
                <a:lnTo>
                  <a:pt x="114300" y="85725"/>
                </a:lnTo>
                <a:lnTo>
                  <a:pt x="114300" y="95250"/>
                </a:lnTo>
                <a:lnTo>
                  <a:pt x="123825" y="114300"/>
                </a:lnTo>
                <a:lnTo>
                  <a:pt x="114300" y="123825"/>
                </a:lnTo>
                <a:lnTo>
                  <a:pt x="114300" y="142875"/>
                </a:lnTo>
                <a:lnTo>
                  <a:pt x="104775" y="161925"/>
                </a:lnTo>
                <a:lnTo>
                  <a:pt x="85725" y="171450"/>
                </a:lnTo>
                <a:lnTo>
                  <a:pt x="66675" y="190500"/>
                </a:lnTo>
                <a:lnTo>
                  <a:pt x="57150" y="200025"/>
                </a:lnTo>
                <a:lnTo>
                  <a:pt x="47625" y="209550"/>
                </a:lnTo>
                <a:lnTo>
                  <a:pt x="4762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7543800" y="1819275"/>
            <a:ext cx="123826" cy="219076"/>
          </a:xfrm>
          <a:custGeom>
            <a:avLst/>
            <a:gdLst/>
            <a:ahLst/>
            <a:cxnLst/>
            <a:rect l="0" t="0" r="0" b="0"/>
            <a:pathLst>
              <a:path w="123826" h="219076">
                <a:moveTo>
                  <a:pt x="0" y="57150"/>
                </a:moveTo>
                <a:lnTo>
                  <a:pt x="0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19050" y="171450"/>
                </a:lnTo>
                <a:lnTo>
                  <a:pt x="19050" y="180975"/>
                </a:lnTo>
                <a:lnTo>
                  <a:pt x="19050" y="200025"/>
                </a:lnTo>
                <a:lnTo>
                  <a:pt x="19050" y="209550"/>
                </a:lnTo>
                <a:lnTo>
                  <a:pt x="28575" y="219075"/>
                </a:lnTo>
                <a:lnTo>
                  <a:pt x="28575" y="219075"/>
                </a:lnTo>
                <a:lnTo>
                  <a:pt x="28575" y="209550"/>
                </a:lnTo>
                <a:lnTo>
                  <a:pt x="38100" y="200025"/>
                </a:lnTo>
                <a:lnTo>
                  <a:pt x="47625" y="180975"/>
                </a:lnTo>
                <a:lnTo>
                  <a:pt x="57150" y="152400"/>
                </a:lnTo>
                <a:lnTo>
                  <a:pt x="66675" y="123825"/>
                </a:lnTo>
                <a:lnTo>
                  <a:pt x="76200" y="95250"/>
                </a:lnTo>
                <a:lnTo>
                  <a:pt x="95250" y="57150"/>
                </a:lnTo>
                <a:lnTo>
                  <a:pt x="104775" y="38100"/>
                </a:lnTo>
                <a:lnTo>
                  <a:pt x="114300" y="19050"/>
                </a:lnTo>
                <a:lnTo>
                  <a:pt x="123825" y="9525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7677150" y="1895475"/>
            <a:ext cx="114301" cy="142876"/>
          </a:xfrm>
          <a:custGeom>
            <a:avLst/>
            <a:gdLst/>
            <a:ahLst/>
            <a:cxnLst/>
            <a:rect l="0" t="0" r="0" b="0"/>
            <a:pathLst>
              <a:path w="114301" h="142876">
                <a:moveTo>
                  <a:pt x="0" y="133350"/>
                </a:moveTo>
                <a:lnTo>
                  <a:pt x="0" y="133350"/>
                </a:lnTo>
                <a:lnTo>
                  <a:pt x="9525" y="142875"/>
                </a:lnTo>
                <a:lnTo>
                  <a:pt x="9525" y="142875"/>
                </a:lnTo>
                <a:lnTo>
                  <a:pt x="28575" y="142875"/>
                </a:lnTo>
                <a:lnTo>
                  <a:pt x="38100" y="133350"/>
                </a:lnTo>
                <a:lnTo>
                  <a:pt x="57150" y="123825"/>
                </a:lnTo>
                <a:lnTo>
                  <a:pt x="76200" y="104775"/>
                </a:lnTo>
                <a:lnTo>
                  <a:pt x="95250" y="85725"/>
                </a:lnTo>
                <a:lnTo>
                  <a:pt x="104775" y="66675"/>
                </a:lnTo>
                <a:lnTo>
                  <a:pt x="114300" y="38100"/>
                </a:lnTo>
                <a:lnTo>
                  <a:pt x="114300" y="19050"/>
                </a:lnTo>
                <a:lnTo>
                  <a:pt x="104775" y="9525"/>
                </a:lnTo>
                <a:lnTo>
                  <a:pt x="95250" y="0"/>
                </a:lnTo>
                <a:lnTo>
                  <a:pt x="76200" y="0"/>
                </a:lnTo>
                <a:lnTo>
                  <a:pt x="57150" y="9525"/>
                </a:lnTo>
                <a:lnTo>
                  <a:pt x="38100" y="28575"/>
                </a:lnTo>
                <a:lnTo>
                  <a:pt x="19050" y="47625"/>
                </a:lnTo>
                <a:lnTo>
                  <a:pt x="9525" y="57150"/>
                </a:lnTo>
                <a:lnTo>
                  <a:pt x="952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8953500" y="2162175"/>
            <a:ext cx="657226" cy="133351"/>
          </a:xfrm>
          <a:custGeom>
            <a:avLst/>
            <a:gdLst/>
            <a:ahLst/>
            <a:cxnLst/>
            <a:rect l="0" t="0" r="0" b="0"/>
            <a:pathLst>
              <a:path w="657226" h="133351">
                <a:moveTo>
                  <a:pt x="0" y="133350"/>
                </a:moveTo>
                <a:lnTo>
                  <a:pt x="0" y="133350"/>
                </a:lnTo>
                <a:lnTo>
                  <a:pt x="0" y="133350"/>
                </a:lnTo>
                <a:lnTo>
                  <a:pt x="9525" y="123825"/>
                </a:lnTo>
                <a:lnTo>
                  <a:pt x="28575" y="104775"/>
                </a:lnTo>
                <a:lnTo>
                  <a:pt x="47625" y="85725"/>
                </a:lnTo>
                <a:lnTo>
                  <a:pt x="85725" y="66675"/>
                </a:lnTo>
                <a:lnTo>
                  <a:pt x="123825" y="57150"/>
                </a:lnTo>
                <a:lnTo>
                  <a:pt x="180975" y="38100"/>
                </a:lnTo>
                <a:lnTo>
                  <a:pt x="228600" y="19050"/>
                </a:lnTo>
                <a:lnTo>
                  <a:pt x="285750" y="9525"/>
                </a:lnTo>
                <a:lnTo>
                  <a:pt x="333375" y="0"/>
                </a:lnTo>
                <a:lnTo>
                  <a:pt x="390525" y="0"/>
                </a:lnTo>
                <a:lnTo>
                  <a:pt x="438150" y="9525"/>
                </a:lnTo>
                <a:lnTo>
                  <a:pt x="485775" y="19050"/>
                </a:lnTo>
                <a:lnTo>
                  <a:pt x="533400" y="28575"/>
                </a:lnTo>
                <a:lnTo>
                  <a:pt x="571500" y="38100"/>
                </a:lnTo>
                <a:lnTo>
                  <a:pt x="600075" y="47625"/>
                </a:lnTo>
                <a:lnTo>
                  <a:pt x="619125" y="66675"/>
                </a:lnTo>
                <a:lnTo>
                  <a:pt x="638175" y="76200"/>
                </a:lnTo>
                <a:lnTo>
                  <a:pt x="647700" y="85725"/>
                </a:lnTo>
                <a:lnTo>
                  <a:pt x="657225" y="85725"/>
                </a:lnTo>
                <a:lnTo>
                  <a:pt x="657225" y="95250"/>
                </a:lnTo>
                <a:lnTo>
                  <a:pt x="657225" y="95250"/>
                </a:lnTo>
                <a:lnTo>
                  <a:pt x="657225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9020175" y="1714500"/>
            <a:ext cx="161926" cy="238126"/>
          </a:xfrm>
          <a:custGeom>
            <a:avLst/>
            <a:gdLst/>
            <a:ahLst/>
            <a:cxnLst/>
            <a:rect l="0" t="0" r="0" b="0"/>
            <a:pathLst>
              <a:path w="161926" h="238126">
                <a:moveTo>
                  <a:pt x="142875" y="38100"/>
                </a:moveTo>
                <a:lnTo>
                  <a:pt x="142875" y="38100"/>
                </a:lnTo>
                <a:lnTo>
                  <a:pt x="142875" y="38100"/>
                </a:lnTo>
                <a:lnTo>
                  <a:pt x="142875" y="38100"/>
                </a:lnTo>
                <a:lnTo>
                  <a:pt x="133350" y="47625"/>
                </a:lnTo>
                <a:lnTo>
                  <a:pt x="133350" y="47625"/>
                </a:lnTo>
                <a:lnTo>
                  <a:pt x="123825" y="47625"/>
                </a:lnTo>
                <a:lnTo>
                  <a:pt x="104775" y="57150"/>
                </a:lnTo>
                <a:lnTo>
                  <a:pt x="95250" y="57150"/>
                </a:lnTo>
                <a:lnTo>
                  <a:pt x="76200" y="57150"/>
                </a:lnTo>
                <a:lnTo>
                  <a:pt x="57150" y="57150"/>
                </a:lnTo>
                <a:lnTo>
                  <a:pt x="47625" y="57150"/>
                </a:lnTo>
                <a:lnTo>
                  <a:pt x="38100" y="47625"/>
                </a:lnTo>
                <a:lnTo>
                  <a:pt x="38100" y="38100"/>
                </a:lnTo>
                <a:lnTo>
                  <a:pt x="38100" y="28575"/>
                </a:lnTo>
                <a:lnTo>
                  <a:pt x="47625" y="19050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38100"/>
                </a:lnTo>
                <a:lnTo>
                  <a:pt x="133350" y="57150"/>
                </a:lnTo>
                <a:lnTo>
                  <a:pt x="123825" y="85725"/>
                </a:lnTo>
                <a:lnTo>
                  <a:pt x="123825" y="104775"/>
                </a:lnTo>
                <a:lnTo>
                  <a:pt x="104775" y="133350"/>
                </a:lnTo>
                <a:lnTo>
                  <a:pt x="85725" y="152400"/>
                </a:lnTo>
                <a:lnTo>
                  <a:pt x="66675" y="180975"/>
                </a:lnTo>
                <a:lnTo>
                  <a:pt x="38100" y="190500"/>
                </a:lnTo>
                <a:lnTo>
                  <a:pt x="28575" y="209550"/>
                </a:lnTo>
                <a:lnTo>
                  <a:pt x="9525" y="209550"/>
                </a:lnTo>
                <a:lnTo>
                  <a:pt x="9525" y="219075"/>
                </a:lnTo>
                <a:lnTo>
                  <a:pt x="0" y="219075"/>
                </a:lnTo>
                <a:lnTo>
                  <a:pt x="9525" y="219075"/>
                </a:lnTo>
                <a:lnTo>
                  <a:pt x="9525" y="219075"/>
                </a:lnTo>
                <a:lnTo>
                  <a:pt x="28575" y="228600"/>
                </a:lnTo>
                <a:lnTo>
                  <a:pt x="47625" y="228600"/>
                </a:lnTo>
                <a:lnTo>
                  <a:pt x="66675" y="238125"/>
                </a:lnTo>
                <a:lnTo>
                  <a:pt x="85725" y="238125"/>
                </a:lnTo>
                <a:lnTo>
                  <a:pt x="104775" y="238125"/>
                </a:lnTo>
                <a:lnTo>
                  <a:pt x="133350" y="228600"/>
                </a:lnTo>
                <a:lnTo>
                  <a:pt x="152400" y="228600"/>
                </a:lnTo>
                <a:lnTo>
                  <a:pt x="161925" y="228600"/>
                </a:lnTo>
                <a:lnTo>
                  <a:pt x="16192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9286875" y="1790700"/>
            <a:ext cx="9526" cy="276226"/>
          </a:xfrm>
          <a:custGeom>
            <a:avLst/>
            <a:gdLst/>
            <a:ahLst/>
            <a:cxnLst/>
            <a:rect l="0" t="0" r="0" b="0"/>
            <a:pathLst>
              <a:path w="9526" h="276226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47625"/>
                </a:lnTo>
                <a:lnTo>
                  <a:pt x="0" y="66675"/>
                </a:lnTo>
                <a:lnTo>
                  <a:pt x="0" y="104775"/>
                </a:lnTo>
                <a:lnTo>
                  <a:pt x="0" y="133350"/>
                </a:lnTo>
                <a:lnTo>
                  <a:pt x="0" y="171450"/>
                </a:lnTo>
                <a:lnTo>
                  <a:pt x="0" y="209550"/>
                </a:lnTo>
                <a:lnTo>
                  <a:pt x="0" y="238125"/>
                </a:lnTo>
                <a:lnTo>
                  <a:pt x="9525" y="257175"/>
                </a:lnTo>
                <a:lnTo>
                  <a:pt x="9525" y="266700"/>
                </a:lnTo>
                <a:lnTo>
                  <a:pt x="9525" y="276225"/>
                </a:lnTo>
                <a:lnTo>
                  <a:pt x="9525" y="276225"/>
                </a:lnTo>
                <a:lnTo>
                  <a:pt x="95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9286875" y="1781175"/>
            <a:ext cx="66676" cy="152401"/>
          </a:xfrm>
          <a:custGeom>
            <a:avLst/>
            <a:gdLst/>
            <a:ahLst/>
            <a:cxnLst/>
            <a:rect l="0" t="0" r="0" b="0"/>
            <a:pathLst>
              <a:path w="66676" h="152401">
                <a:moveTo>
                  <a:pt x="0" y="9525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9525"/>
                </a:lnTo>
                <a:lnTo>
                  <a:pt x="47625" y="19050"/>
                </a:lnTo>
                <a:lnTo>
                  <a:pt x="57150" y="38100"/>
                </a:lnTo>
                <a:lnTo>
                  <a:pt x="66675" y="57150"/>
                </a:lnTo>
                <a:lnTo>
                  <a:pt x="66675" y="85725"/>
                </a:lnTo>
                <a:lnTo>
                  <a:pt x="57150" y="114300"/>
                </a:lnTo>
                <a:lnTo>
                  <a:pt x="38100" y="133350"/>
                </a:lnTo>
                <a:lnTo>
                  <a:pt x="28575" y="142875"/>
                </a:lnTo>
                <a:lnTo>
                  <a:pt x="19050" y="152400"/>
                </a:lnTo>
                <a:lnTo>
                  <a:pt x="190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9382125" y="1847850"/>
            <a:ext cx="123826" cy="76201"/>
          </a:xfrm>
          <a:custGeom>
            <a:avLst/>
            <a:gdLst/>
            <a:ahLst/>
            <a:cxnLst/>
            <a:rect l="0" t="0" r="0" b="0"/>
            <a:pathLst>
              <a:path w="123826" h="76201">
                <a:moveTo>
                  <a:pt x="0" y="28575"/>
                </a:moveTo>
                <a:lnTo>
                  <a:pt x="0" y="28575"/>
                </a:lnTo>
                <a:lnTo>
                  <a:pt x="9525" y="38100"/>
                </a:lnTo>
                <a:lnTo>
                  <a:pt x="19050" y="47625"/>
                </a:lnTo>
                <a:lnTo>
                  <a:pt x="28575" y="57150"/>
                </a:lnTo>
                <a:lnTo>
                  <a:pt x="47625" y="66675"/>
                </a:lnTo>
                <a:lnTo>
                  <a:pt x="57150" y="76200"/>
                </a:lnTo>
                <a:lnTo>
                  <a:pt x="66675" y="76200"/>
                </a:lnTo>
                <a:lnTo>
                  <a:pt x="76200" y="76200"/>
                </a:lnTo>
                <a:lnTo>
                  <a:pt x="85725" y="76200"/>
                </a:lnTo>
                <a:lnTo>
                  <a:pt x="104775" y="66675"/>
                </a:lnTo>
                <a:lnTo>
                  <a:pt x="114300" y="57150"/>
                </a:lnTo>
                <a:lnTo>
                  <a:pt x="114300" y="47625"/>
                </a:lnTo>
                <a:lnTo>
                  <a:pt x="123825" y="28575"/>
                </a:lnTo>
                <a:lnTo>
                  <a:pt x="114300" y="19050"/>
                </a:lnTo>
                <a:lnTo>
                  <a:pt x="104775" y="0"/>
                </a:lnTo>
                <a:lnTo>
                  <a:pt x="95250" y="0"/>
                </a:lnTo>
                <a:lnTo>
                  <a:pt x="76200" y="0"/>
                </a:lnTo>
                <a:lnTo>
                  <a:pt x="66675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10515600" y="2381250"/>
            <a:ext cx="152401" cy="352426"/>
          </a:xfrm>
          <a:custGeom>
            <a:avLst/>
            <a:gdLst/>
            <a:ahLst/>
            <a:cxnLst/>
            <a:rect l="0" t="0" r="0" b="0"/>
            <a:pathLst>
              <a:path w="152401" h="352426">
                <a:moveTo>
                  <a:pt x="9525" y="66675"/>
                </a:moveTo>
                <a:lnTo>
                  <a:pt x="9525" y="57150"/>
                </a:lnTo>
                <a:lnTo>
                  <a:pt x="9525" y="47625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76200" y="9525"/>
                </a:lnTo>
                <a:lnTo>
                  <a:pt x="95250" y="28575"/>
                </a:lnTo>
                <a:lnTo>
                  <a:pt x="104775" y="47625"/>
                </a:lnTo>
                <a:lnTo>
                  <a:pt x="104775" y="76200"/>
                </a:lnTo>
                <a:lnTo>
                  <a:pt x="104775" y="114300"/>
                </a:lnTo>
                <a:lnTo>
                  <a:pt x="104775" y="142875"/>
                </a:lnTo>
                <a:lnTo>
                  <a:pt x="85725" y="161925"/>
                </a:lnTo>
                <a:lnTo>
                  <a:pt x="66675" y="190500"/>
                </a:lnTo>
                <a:lnTo>
                  <a:pt x="47625" y="200025"/>
                </a:lnTo>
                <a:lnTo>
                  <a:pt x="28575" y="209550"/>
                </a:lnTo>
                <a:lnTo>
                  <a:pt x="19050" y="20955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190500"/>
                </a:lnTo>
                <a:lnTo>
                  <a:pt x="0" y="171450"/>
                </a:lnTo>
                <a:lnTo>
                  <a:pt x="9525" y="171450"/>
                </a:lnTo>
                <a:lnTo>
                  <a:pt x="28575" y="161925"/>
                </a:lnTo>
                <a:lnTo>
                  <a:pt x="47625" y="161925"/>
                </a:lnTo>
                <a:lnTo>
                  <a:pt x="66675" y="171450"/>
                </a:lnTo>
                <a:lnTo>
                  <a:pt x="95250" y="180975"/>
                </a:lnTo>
                <a:lnTo>
                  <a:pt x="114300" y="200025"/>
                </a:lnTo>
                <a:lnTo>
                  <a:pt x="133350" y="219075"/>
                </a:lnTo>
                <a:lnTo>
                  <a:pt x="142875" y="247650"/>
                </a:lnTo>
                <a:lnTo>
                  <a:pt x="152400" y="266700"/>
                </a:lnTo>
                <a:lnTo>
                  <a:pt x="142875" y="285750"/>
                </a:lnTo>
                <a:lnTo>
                  <a:pt x="133350" y="304800"/>
                </a:lnTo>
                <a:lnTo>
                  <a:pt x="123825" y="323850"/>
                </a:lnTo>
                <a:lnTo>
                  <a:pt x="104775" y="333375"/>
                </a:lnTo>
                <a:lnTo>
                  <a:pt x="95250" y="342900"/>
                </a:lnTo>
                <a:lnTo>
                  <a:pt x="76200" y="352425"/>
                </a:lnTo>
                <a:lnTo>
                  <a:pt x="57150" y="352425"/>
                </a:lnTo>
                <a:lnTo>
                  <a:pt x="38100" y="352425"/>
                </a:lnTo>
                <a:lnTo>
                  <a:pt x="28575" y="352425"/>
                </a:lnTo>
                <a:lnTo>
                  <a:pt x="19050" y="352425"/>
                </a:lnTo>
                <a:lnTo>
                  <a:pt x="1905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10782300" y="2476500"/>
            <a:ext cx="38101" cy="638176"/>
          </a:xfrm>
          <a:custGeom>
            <a:avLst/>
            <a:gdLst/>
            <a:ahLst/>
            <a:cxnLst/>
            <a:rect l="0" t="0" r="0" b="0"/>
            <a:pathLst>
              <a:path w="38101" h="638176">
                <a:moveTo>
                  <a:pt x="0" y="0"/>
                </a:moveTo>
                <a:lnTo>
                  <a:pt x="0" y="9525"/>
                </a:lnTo>
                <a:lnTo>
                  <a:pt x="9525" y="19050"/>
                </a:lnTo>
                <a:lnTo>
                  <a:pt x="19050" y="47625"/>
                </a:lnTo>
                <a:lnTo>
                  <a:pt x="19050" y="76200"/>
                </a:lnTo>
                <a:lnTo>
                  <a:pt x="28575" y="123825"/>
                </a:lnTo>
                <a:lnTo>
                  <a:pt x="28575" y="171450"/>
                </a:lnTo>
                <a:lnTo>
                  <a:pt x="38100" y="228600"/>
                </a:lnTo>
                <a:lnTo>
                  <a:pt x="38100" y="285750"/>
                </a:lnTo>
                <a:lnTo>
                  <a:pt x="28575" y="352425"/>
                </a:lnTo>
                <a:lnTo>
                  <a:pt x="28575" y="409575"/>
                </a:lnTo>
                <a:lnTo>
                  <a:pt x="28575" y="476250"/>
                </a:lnTo>
                <a:lnTo>
                  <a:pt x="28575" y="523875"/>
                </a:lnTo>
                <a:lnTo>
                  <a:pt x="28575" y="571500"/>
                </a:lnTo>
                <a:lnTo>
                  <a:pt x="28575" y="600075"/>
                </a:lnTo>
                <a:lnTo>
                  <a:pt x="28575" y="619125"/>
                </a:lnTo>
                <a:lnTo>
                  <a:pt x="28575" y="638175"/>
                </a:lnTo>
                <a:lnTo>
                  <a:pt x="28575" y="638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10782300" y="2505075"/>
            <a:ext cx="123826" cy="200026"/>
          </a:xfrm>
          <a:custGeom>
            <a:avLst/>
            <a:gdLst/>
            <a:ahLst/>
            <a:cxnLst/>
            <a:rect l="0" t="0" r="0" b="0"/>
            <a:pathLst>
              <a:path w="123826" h="200026">
                <a:moveTo>
                  <a:pt x="0" y="47625"/>
                </a:moveTo>
                <a:lnTo>
                  <a:pt x="0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9525"/>
                </a:lnTo>
                <a:lnTo>
                  <a:pt x="95250" y="28575"/>
                </a:lnTo>
                <a:lnTo>
                  <a:pt x="114300" y="38100"/>
                </a:lnTo>
                <a:lnTo>
                  <a:pt x="123825" y="66675"/>
                </a:lnTo>
                <a:lnTo>
                  <a:pt x="123825" y="85725"/>
                </a:lnTo>
                <a:lnTo>
                  <a:pt x="123825" y="114300"/>
                </a:lnTo>
                <a:lnTo>
                  <a:pt x="114300" y="133350"/>
                </a:lnTo>
                <a:lnTo>
                  <a:pt x="95250" y="152400"/>
                </a:lnTo>
                <a:lnTo>
                  <a:pt x="85725" y="171450"/>
                </a:lnTo>
                <a:lnTo>
                  <a:pt x="66675" y="190500"/>
                </a:lnTo>
                <a:lnTo>
                  <a:pt x="57150" y="200025"/>
                </a:lnTo>
                <a:lnTo>
                  <a:pt x="571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10934700" y="2600325"/>
            <a:ext cx="152401" cy="123826"/>
          </a:xfrm>
          <a:custGeom>
            <a:avLst/>
            <a:gdLst/>
            <a:ahLst/>
            <a:cxnLst/>
            <a:rect l="0" t="0" r="0" b="0"/>
            <a:pathLst>
              <a:path w="152401" h="123826">
                <a:moveTo>
                  <a:pt x="0" y="38100"/>
                </a:moveTo>
                <a:lnTo>
                  <a:pt x="9525" y="47625"/>
                </a:lnTo>
                <a:lnTo>
                  <a:pt x="9525" y="57150"/>
                </a:lnTo>
                <a:lnTo>
                  <a:pt x="19050" y="76200"/>
                </a:lnTo>
                <a:lnTo>
                  <a:pt x="28575" y="95250"/>
                </a:lnTo>
                <a:lnTo>
                  <a:pt x="28575" y="104775"/>
                </a:lnTo>
                <a:lnTo>
                  <a:pt x="38100" y="114300"/>
                </a:lnTo>
                <a:lnTo>
                  <a:pt x="47625" y="123825"/>
                </a:lnTo>
                <a:lnTo>
                  <a:pt x="57150" y="123825"/>
                </a:lnTo>
                <a:lnTo>
                  <a:pt x="76200" y="123825"/>
                </a:lnTo>
                <a:lnTo>
                  <a:pt x="95250" y="114300"/>
                </a:lnTo>
                <a:lnTo>
                  <a:pt x="104775" y="104775"/>
                </a:lnTo>
                <a:lnTo>
                  <a:pt x="123825" y="85725"/>
                </a:lnTo>
                <a:lnTo>
                  <a:pt x="133350" y="66675"/>
                </a:lnTo>
                <a:lnTo>
                  <a:pt x="152400" y="47625"/>
                </a:lnTo>
                <a:lnTo>
                  <a:pt x="152400" y="28575"/>
                </a:lnTo>
                <a:lnTo>
                  <a:pt x="142875" y="19050"/>
                </a:lnTo>
                <a:lnTo>
                  <a:pt x="133350" y="0"/>
                </a:lnTo>
                <a:lnTo>
                  <a:pt x="114300" y="0"/>
                </a:lnTo>
                <a:lnTo>
                  <a:pt x="95250" y="9525"/>
                </a:lnTo>
                <a:lnTo>
                  <a:pt x="76200" y="28575"/>
                </a:lnTo>
                <a:lnTo>
                  <a:pt x="47625" y="47625"/>
                </a:lnTo>
                <a:lnTo>
                  <a:pt x="38100" y="66675"/>
                </a:lnTo>
                <a:lnTo>
                  <a:pt x="19050" y="76200"/>
                </a:lnTo>
                <a:lnTo>
                  <a:pt x="1905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11115675" y="2371725"/>
            <a:ext cx="219076" cy="342901"/>
          </a:xfrm>
          <a:custGeom>
            <a:avLst/>
            <a:gdLst/>
            <a:ahLst/>
            <a:cxnLst/>
            <a:rect l="0" t="0" r="0" b="0"/>
            <a:pathLst>
              <a:path w="219076" h="342901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28575" y="66675"/>
                </a:lnTo>
                <a:lnTo>
                  <a:pt x="28575" y="104775"/>
                </a:lnTo>
                <a:lnTo>
                  <a:pt x="38100" y="152400"/>
                </a:lnTo>
                <a:lnTo>
                  <a:pt x="47625" y="190500"/>
                </a:lnTo>
                <a:lnTo>
                  <a:pt x="57150" y="238125"/>
                </a:lnTo>
                <a:lnTo>
                  <a:pt x="57150" y="276225"/>
                </a:lnTo>
                <a:lnTo>
                  <a:pt x="66675" y="304800"/>
                </a:lnTo>
                <a:lnTo>
                  <a:pt x="66675" y="323850"/>
                </a:lnTo>
                <a:lnTo>
                  <a:pt x="76200" y="342900"/>
                </a:lnTo>
                <a:lnTo>
                  <a:pt x="76200" y="342900"/>
                </a:lnTo>
                <a:lnTo>
                  <a:pt x="76200" y="342900"/>
                </a:lnTo>
                <a:lnTo>
                  <a:pt x="76200" y="342900"/>
                </a:lnTo>
                <a:lnTo>
                  <a:pt x="85725" y="333375"/>
                </a:lnTo>
                <a:lnTo>
                  <a:pt x="85725" y="314325"/>
                </a:lnTo>
                <a:lnTo>
                  <a:pt x="95250" y="285750"/>
                </a:lnTo>
                <a:lnTo>
                  <a:pt x="114300" y="247650"/>
                </a:lnTo>
                <a:lnTo>
                  <a:pt x="123825" y="200025"/>
                </a:lnTo>
                <a:lnTo>
                  <a:pt x="142875" y="161925"/>
                </a:lnTo>
                <a:lnTo>
                  <a:pt x="161925" y="114300"/>
                </a:lnTo>
                <a:lnTo>
                  <a:pt x="180975" y="85725"/>
                </a:lnTo>
                <a:lnTo>
                  <a:pt x="200025" y="57150"/>
                </a:lnTo>
                <a:lnTo>
                  <a:pt x="209550" y="38100"/>
                </a:lnTo>
                <a:lnTo>
                  <a:pt x="219075" y="28575"/>
                </a:lnTo>
                <a:lnTo>
                  <a:pt x="2190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11239500" y="2609850"/>
            <a:ext cx="171451" cy="171451"/>
          </a:xfrm>
          <a:custGeom>
            <a:avLst/>
            <a:gdLst/>
            <a:ahLst/>
            <a:cxnLst/>
            <a:rect l="0" t="0" r="0" b="0"/>
            <a:pathLst>
              <a:path w="171451" h="171451">
                <a:moveTo>
                  <a:pt x="47625" y="133350"/>
                </a:moveTo>
                <a:lnTo>
                  <a:pt x="47625" y="133350"/>
                </a:lnTo>
                <a:lnTo>
                  <a:pt x="47625" y="142875"/>
                </a:lnTo>
                <a:lnTo>
                  <a:pt x="66675" y="161925"/>
                </a:lnTo>
                <a:lnTo>
                  <a:pt x="76200" y="171450"/>
                </a:lnTo>
                <a:lnTo>
                  <a:pt x="95250" y="171450"/>
                </a:lnTo>
                <a:lnTo>
                  <a:pt x="104775" y="161925"/>
                </a:lnTo>
                <a:lnTo>
                  <a:pt x="123825" y="152400"/>
                </a:lnTo>
                <a:lnTo>
                  <a:pt x="142875" y="133350"/>
                </a:lnTo>
                <a:lnTo>
                  <a:pt x="161925" y="104775"/>
                </a:lnTo>
                <a:lnTo>
                  <a:pt x="171450" y="85725"/>
                </a:lnTo>
                <a:lnTo>
                  <a:pt x="171450" y="66675"/>
                </a:lnTo>
                <a:lnTo>
                  <a:pt x="171450" y="38100"/>
                </a:lnTo>
                <a:lnTo>
                  <a:pt x="161925" y="19050"/>
                </a:lnTo>
                <a:lnTo>
                  <a:pt x="142875" y="9525"/>
                </a:lnTo>
                <a:lnTo>
                  <a:pt x="123825" y="0"/>
                </a:lnTo>
                <a:lnTo>
                  <a:pt x="95250" y="0"/>
                </a:lnTo>
                <a:lnTo>
                  <a:pt x="76200" y="9525"/>
                </a:lnTo>
                <a:lnTo>
                  <a:pt x="47625" y="28575"/>
                </a:lnTo>
                <a:lnTo>
                  <a:pt x="38100" y="57150"/>
                </a:lnTo>
                <a:lnTo>
                  <a:pt x="19050" y="85725"/>
                </a:lnTo>
                <a:lnTo>
                  <a:pt x="0" y="114300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11553825" y="2743200"/>
            <a:ext cx="19051" cy="180976"/>
          </a:xfrm>
          <a:custGeom>
            <a:avLst/>
            <a:gdLst/>
            <a:ahLst/>
            <a:cxnLst/>
            <a:rect l="0" t="0" r="0" b="0"/>
            <a:pathLst>
              <a:path w="19051" h="180976">
                <a:moveTo>
                  <a:pt x="0" y="0"/>
                </a:moveTo>
                <a:lnTo>
                  <a:pt x="9525" y="9525"/>
                </a:lnTo>
                <a:lnTo>
                  <a:pt x="9525" y="28575"/>
                </a:lnTo>
                <a:lnTo>
                  <a:pt x="19050" y="57150"/>
                </a:lnTo>
                <a:lnTo>
                  <a:pt x="19050" y="104775"/>
                </a:lnTo>
                <a:lnTo>
                  <a:pt x="19050" y="133350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11601450" y="2457450"/>
            <a:ext cx="9526" cy="104776"/>
          </a:xfrm>
          <a:custGeom>
            <a:avLst/>
            <a:gdLst/>
            <a:ahLst/>
            <a:cxnLst/>
            <a:rect l="0" t="0" r="0" b="0"/>
            <a:pathLst>
              <a:path w="9526" h="104776">
                <a:moveTo>
                  <a:pt x="9525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9525" y="47625"/>
                </a:lnTo>
                <a:lnTo>
                  <a:pt x="0" y="7620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5276850" y="3419475"/>
            <a:ext cx="304801" cy="438151"/>
          </a:xfrm>
          <a:custGeom>
            <a:avLst/>
            <a:gdLst/>
            <a:ahLst/>
            <a:cxnLst/>
            <a:rect l="0" t="0" r="0" b="0"/>
            <a:pathLst>
              <a:path w="304801" h="438151">
                <a:moveTo>
                  <a:pt x="85725" y="171450"/>
                </a:moveTo>
                <a:lnTo>
                  <a:pt x="76200" y="180975"/>
                </a:lnTo>
                <a:lnTo>
                  <a:pt x="76200" y="200025"/>
                </a:lnTo>
                <a:lnTo>
                  <a:pt x="66675" y="238125"/>
                </a:lnTo>
                <a:lnTo>
                  <a:pt x="57150" y="276225"/>
                </a:lnTo>
                <a:lnTo>
                  <a:pt x="57150" y="304800"/>
                </a:lnTo>
                <a:lnTo>
                  <a:pt x="57150" y="342900"/>
                </a:lnTo>
                <a:lnTo>
                  <a:pt x="66675" y="371475"/>
                </a:lnTo>
                <a:lnTo>
                  <a:pt x="76200" y="400050"/>
                </a:lnTo>
                <a:lnTo>
                  <a:pt x="95250" y="419100"/>
                </a:lnTo>
                <a:lnTo>
                  <a:pt x="104775" y="428625"/>
                </a:lnTo>
                <a:lnTo>
                  <a:pt x="133350" y="438150"/>
                </a:lnTo>
                <a:lnTo>
                  <a:pt x="152400" y="428625"/>
                </a:lnTo>
                <a:lnTo>
                  <a:pt x="180975" y="419100"/>
                </a:lnTo>
                <a:lnTo>
                  <a:pt x="200025" y="400050"/>
                </a:lnTo>
                <a:lnTo>
                  <a:pt x="228600" y="381000"/>
                </a:lnTo>
                <a:lnTo>
                  <a:pt x="247650" y="342900"/>
                </a:lnTo>
                <a:lnTo>
                  <a:pt x="266700" y="314325"/>
                </a:lnTo>
                <a:lnTo>
                  <a:pt x="285750" y="276225"/>
                </a:lnTo>
                <a:lnTo>
                  <a:pt x="295275" y="238125"/>
                </a:lnTo>
                <a:lnTo>
                  <a:pt x="304800" y="190500"/>
                </a:lnTo>
                <a:lnTo>
                  <a:pt x="304800" y="152400"/>
                </a:lnTo>
                <a:lnTo>
                  <a:pt x="304800" y="114300"/>
                </a:lnTo>
                <a:lnTo>
                  <a:pt x="295275" y="76200"/>
                </a:lnTo>
                <a:lnTo>
                  <a:pt x="285750" y="47625"/>
                </a:lnTo>
                <a:lnTo>
                  <a:pt x="266700" y="19050"/>
                </a:lnTo>
                <a:lnTo>
                  <a:pt x="247650" y="9525"/>
                </a:lnTo>
                <a:lnTo>
                  <a:pt x="219075" y="0"/>
                </a:lnTo>
                <a:lnTo>
                  <a:pt x="200025" y="0"/>
                </a:lnTo>
                <a:lnTo>
                  <a:pt x="171450" y="9525"/>
                </a:lnTo>
                <a:lnTo>
                  <a:pt x="142875" y="19050"/>
                </a:lnTo>
                <a:lnTo>
                  <a:pt x="104775" y="47625"/>
                </a:lnTo>
                <a:lnTo>
                  <a:pt x="76200" y="76200"/>
                </a:lnTo>
                <a:lnTo>
                  <a:pt x="57150" y="104775"/>
                </a:lnTo>
                <a:lnTo>
                  <a:pt x="38100" y="152400"/>
                </a:lnTo>
                <a:lnTo>
                  <a:pt x="9525" y="190500"/>
                </a:lnTo>
                <a:lnTo>
                  <a:pt x="9525" y="228600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5429250" y="3619500"/>
            <a:ext cx="95251" cy="228601"/>
          </a:xfrm>
          <a:custGeom>
            <a:avLst/>
            <a:gdLst/>
            <a:ahLst/>
            <a:cxnLst/>
            <a:rect l="0" t="0" r="0" b="0"/>
            <a:pathLst>
              <a:path w="95251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38100"/>
                </a:lnTo>
                <a:lnTo>
                  <a:pt x="9525" y="57150"/>
                </a:lnTo>
                <a:lnTo>
                  <a:pt x="19050" y="76200"/>
                </a:lnTo>
                <a:lnTo>
                  <a:pt x="28575" y="95250"/>
                </a:lnTo>
                <a:lnTo>
                  <a:pt x="38100" y="114300"/>
                </a:lnTo>
                <a:lnTo>
                  <a:pt x="47625" y="142875"/>
                </a:lnTo>
                <a:lnTo>
                  <a:pt x="57150" y="161925"/>
                </a:lnTo>
                <a:lnTo>
                  <a:pt x="76200" y="190500"/>
                </a:lnTo>
                <a:lnTo>
                  <a:pt x="85725" y="200025"/>
                </a:lnTo>
                <a:lnTo>
                  <a:pt x="95250" y="219075"/>
                </a:lnTo>
                <a:lnTo>
                  <a:pt x="95250" y="228600"/>
                </a:lnTo>
                <a:lnTo>
                  <a:pt x="952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5591175" y="3790950"/>
            <a:ext cx="133351" cy="142876"/>
          </a:xfrm>
          <a:custGeom>
            <a:avLst/>
            <a:gdLst/>
            <a:ahLst/>
            <a:cxnLst/>
            <a:rect l="0" t="0" r="0" b="0"/>
            <a:pathLst>
              <a:path w="133351" h="14287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28575"/>
                </a:lnTo>
                <a:lnTo>
                  <a:pt x="28575" y="38100"/>
                </a:lnTo>
                <a:lnTo>
                  <a:pt x="47625" y="57150"/>
                </a:lnTo>
                <a:lnTo>
                  <a:pt x="66675" y="76200"/>
                </a:lnTo>
                <a:lnTo>
                  <a:pt x="85725" y="95250"/>
                </a:lnTo>
                <a:lnTo>
                  <a:pt x="95250" y="114300"/>
                </a:lnTo>
                <a:lnTo>
                  <a:pt x="114300" y="123825"/>
                </a:lnTo>
                <a:lnTo>
                  <a:pt x="123825" y="142875"/>
                </a:lnTo>
                <a:lnTo>
                  <a:pt x="133350" y="142875"/>
                </a:lnTo>
                <a:lnTo>
                  <a:pt x="133350" y="142875"/>
                </a:lnTo>
                <a:lnTo>
                  <a:pt x="13335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5619750" y="3771900"/>
            <a:ext cx="114301" cy="171451"/>
          </a:xfrm>
          <a:custGeom>
            <a:avLst/>
            <a:gdLst/>
            <a:ahLst/>
            <a:cxnLst/>
            <a:rect l="0" t="0" r="0" b="0"/>
            <a:pathLst>
              <a:path w="114301" h="171451">
                <a:moveTo>
                  <a:pt x="114300" y="0"/>
                </a:moveTo>
                <a:lnTo>
                  <a:pt x="104775" y="0"/>
                </a:lnTo>
                <a:lnTo>
                  <a:pt x="104775" y="9525"/>
                </a:lnTo>
                <a:lnTo>
                  <a:pt x="95250" y="9525"/>
                </a:lnTo>
                <a:lnTo>
                  <a:pt x="85725" y="28575"/>
                </a:lnTo>
                <a:lnTo>
                  <a:pt x="76200" y="47625"/>
                </a:lnTo>
                <a:lnTo>
                  <a:pt x="57150" y="76200"/>
                </a:lnTo>
                <a:lnTo>
                  <a:pt x="38100" y="104775"/>
                </a:lnTo>
                <a:lnTo>
                  <a:pt x="19050" y="133350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5915025" y="3629025"/>
            <a:ext cx="171451" cy="38101"/>
          </a:xfrm>
          <a:custGeom>
            <a:avLst/>
            <a:gdLst/>
            <a:ahLst/>
            <a:cxnLst/>
            <a:rect l="0" t="0" r="0" b="0"/>
            <a:pathLst>
              <a:path w="171451" h="38101">
                <a:moveTo>
                  <a:pt x="0" y="38100"/>
                </a:moveTo>
                <a:lnTo>
                  <a:pt x="9525" y="38100"/>
                </a:lnTo>
                <a:lnTo>
                  <a:pt x="19050" y="28575"/>
                </a:lnTo>
                <a:lnTo>
                  <a:pt x="38100" y="19050"/>
                </a:lnTo>
                <a:lnTo>
                  <a:pt x="66675" y="19050"/>
                </a:lnTo>
                <a:lnTo>
                  <a:pt x="95250" y="9525"/>
                </a:lnTo>
                <a:lnTo>
                  <a:pt x="114300" y="9525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5905500" y="3752850"/>
            <a:ext cx="200026" cy="9526"/>
          </a:xfrm>
          <a:custGeom>
            <a:avLst/>
            <a:gdLst/>
            <a:ahLst/>
            <a:cxnLst/>
            <a:rect l="0" t="0" r="0" b="0"/>
            <a:pathLst>
              <a:path w="2000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6248400" y="3390900"/>
            <a:ext cx="238126" cy="390526"/>
          </a:xfrm>
          <a:custGeom>
            <a:avLst/>
            <a:gdLst/>
            <a:ahLst/>
            <a:cxnLst/>
            <a:rect l="0" t="0" r="0" b="0"/>
            <a:pathLst>
              <a:path w="238126" h="390526">
                <a:moveTo>
                  <a:pt x="66675" y="57150"/>
                </a:moveTo>
                <a:lnTo>
                  <a:pt x="66675" y="57150"/>
                </a:lnTo>
                <a:lnTo>
                  <a:pt x="66675" y="57150"/>
                </a:lnTo>
                <a:lnTo>
                  <a:pt x="66675" y="57150"/>
                </a:lnTo>
                <a:lnTo>
                  <a:pt x="57150" y="57150"/>
                </a:lnTo>
                <a:lnTo>
                  <a:pt x="57150" y="66675"/>
                </a:lnTo>
                <a:lnTo>
                  <a:pt x="47625" y="76200"/>
                </a:lnTo>
                <a:lnTo>
                  <a:pt x="38100" y="104775"/>
                </a:lnTo>
                <a:lnTo>
                  <a:pt x="38100" y="123825"/>
                </a:lnTo>
                <a:lnTo>
                  <a:pt x="28575" y="161925"/>
                </a:lnTo>
                <a:lnTo>
                  <a:pt x="9525" y="190500"/>
                </a:lnTo>
                <a:lnTo>
                  <a:pt x="9525" y="228600"/>
                </a:lnTo>
                <a:lnTo>
                  <a:pt x="0" y="266700"/>
                </a:lnTo>
                <a:lnTo>
                  <a:pt x="0" y="304800"/>
                </a:lnTo>
                <a:lnTo>
                  <a:pt x="9525" y="333375"/>
                </a:lnTo>
                <a:lnTo>
                  <a:pt x="19050" y="361950"/>
                </a:lnTo>
                <a:lnTo>
                  <a:pt x="38100" y="381000"/>
                </a:lnTo>
                <a:lnTo>
                  <a:pt x="47625" y="390525"/>
                </a:lnTo>
                <a:lnTo>
                  <a:pt x="66675" y="390525"/>
                </a:lnTo>
                <a:lnTo>
                  <a:pt x="85725" y="390525"/>
                </a:lnTo>
                <a:lnTo>
                  <a:pt x="114300" y="381000"/>
                </a:lnTo>
                <a:lnTo>
                  <a:pt x="133350" y="371475"/>
                </a:lnTo>
                <a:lnTo>
                  <a:pt x="152400" y="352425"/>
                </a:lnTo>
                <a:lnTo>
                  <a:pt x="171450" y="323850"/>
                </a:lnTo>
                <a:lnTo>
                  <a:pt x="190500" y="295275"/>
                </a:lnTo>
                <a:lnTo>
                  <a:pt x="209550" y="266700"/>
                </a:lnTo>
                <a:lnTo>
                  <a:pt x="219075" y="228600"/>
                </a:lnTo>
                <a:lnTo>
                  <a:pt x="228600" y="190500"/>
                </a:lnTo>
                <a:lnTo>
                  <a:pt x="228600" y="161925"/>
                </a:lnTo>
                <a:lnTo>
                  <a:pt x="238125" y="123825"/>
                </a:lnTo>
                <a:lnTo>
                  <a:pt x="228600" y="95250"/>
                </a:lnTo>
                <a:lnTo>
                  <a:pt x="228600" y="66675"/>
                </a:lnTo>
                <a:lnTo>
                  <a:pt x="219075" y="38100"/>
                </a:lnTo>
                <a:lnTo>
                  <a:pt x="200025" y="19050"/>
                </a:lnTo>
                <a:lnTo>
                  <a:pt x="180975" y="0"/>
                </a:lnTo>
                <a:lnTo>
                  <a:pt x="161925" y="0"/>
                </a:lnTo>
                <a:lnTo>
                  <a:pt x="133350" y="0"/>
                </a:lnTo>
                <a:lnTo>
                  <a:pt x="114300" y="0"/>
                </a:lnTo>
                <a:lnTo>
                  <a:pt x="85725" y="19050"/>
                </a:lnTo>
                <a:lnTo>
                  <a:pt x="66675" y="38100"/>
                </a:lnTo>
                <a:lnTo>
                  <a:pt x="38100" y="57150"/>
                </a:lnTo>
                <a:lnTo>
                  <a:pt x="19050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6257925" y="3629025"/>
            <a:ext cx="66676" cy="276226"/>
          </a:xfrm>
          <a:custGeom>
            <a:avLst/>
            <a:gdLst/>
            <a:ahLst/>
            <a:cxnLst/>
            <a:rect l="0" t="0" r="0" b="0"/>
            <a:pathLst>
              <a:path w="66676" h="27622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38100"/>
                </a:lnTo>
                <a:lnTo>
                  <a:pt x="19050" y="66675"/>
                </a:lnTo>
                <a:lnTo>
                  <a:pt x="19050" y="95250"/>
                </a:lnTo>
                <a:lnTo>
                  <a:pt x="28575" y="114300"/>
                </a:lnTo>
                <a:lnTo>
                  <a:pt x="28575" y="142875"/>
                </a:lnTo>
                <a:lnTo>
                  <a:pt x="38100" y="171450"/>
                </a:lnTo>
                <a:lnTo>
                  <a:pt x="47625" y="200025"/>
                </a:lnTo>
                <a:lnTo>
                  <a:pt x="57150" y="228600"/>
                </a:lnTo>
                <a:lnTo>
                  <a:pt x="57150" y="257175"/>
                </a:lnTo>
                <a:lnTo>
                  <a:pt x="66675" y="276225"/>
                </a:lnTo>
                <a:lnTo>
                  <a:pt x="666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6448425" y="3581400"/>
            <a:ext cx="133351" cy="314326"/>
          </a:xfrm>
          <a:custGeom>
            <a:avLst/>
            <a:gdLst/>
            <a:ahLst/>
            <a:cxnLst/>
            <a:rect l="0" t="0" r="0" b="0"/>
            <a:pathLst>
              <a:path w="133351" h="314326">
                <a:moveTo>
                  <a:pt x="0" y="190500"/>
                </a:move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9525" y="180975"/>
                </a:lnTo>
                <a:lnTo>
                  <a:pt x="19050" y="161925"/>
                </a:lnTo>
                <a:lnTo>
                  <a:pt x="28575" y="142875"/>
                </a:lnTo>
                <a:lnTo>
                  <a:pt x="47625" y="123825"/>
                </a:lnTo>
                <a:lnTo>
                  <a:pt x="66675" y="104775"/>
                </a:lnTo>
                <a:lnTo>
                  <a:pt x="85725" y="76200"/>
                </a:lnTo>
                <a:lnTo>
                  <a:pt x="95250" y="57150"/>
                </a:lnTo>
                <a:lnTo>
                  <a:pt x="104775" y="38100"/>
                </a:lnTo>
                <a:lnTo>
                  <a:pt x="123825" y="19050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0"/>
                </a:lnTo>
                <a:lnTo>
                  <a:pt x="133350" y="9525"/>
                </a:lnTo>
                <a:lnTo>
                  <a:pt x="133350" y="19050"/>
                </a:lnTo>
                <a:lnTo>
                  <a:pt x="123825" y="38100"/>
                </a:lnTo>
                <a:lnTo>
                  <a:pt x="114300" y="57150"/>
                </a:lnTo>
                <a:lnTo>
                  <a:pt x="104775" y="85725"/>
                </a:lnTo>
                <a:lnTo>
                  <a:pt x="95250" y="114300"/>
                </a:lnTo>
                <a:lnTo>
                  <a:pt x="85725" y="142875"/>
                </a:lnTo>
                <a:lnTo>
                  <a:pt x="76200" y="171450"/>
                </a:lnTo>
                <a:lnTo>
                  <a:pt x="76200" y="209550"/>
                </a:lnTo>
                <a:lnTo>
                  <a:pt x="66675" y="238125"/>
                </a:lnTo>
                <a:lnTo>
                  <a:pt x="66675" y="266700"/>
                </a:lnTo>
                <a:lnTo>
                  <a:pt x="66675" y="285750"/>
                </a:lnTo>
                <a:lnTo>
                  <a:pt x="57150" y="304800"/>
                </a:lnTo>
                <a:lnTo>
                  <a:pt x="57150" y="314325"/>
                </a:lnTo>
                <a:lnTo>
                  <a:pt x="5715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илиния 121"/>
          <p:cNvSpPr/>
          <p:nvPr/>
        </p:nvSpPr>
        <p:spPr>
          <a:xfrm>
            <a:off x="6572250" y="3619500"/>
            <a:ext cx="190501" cy="238126"/>
          </a:xfrm>
          <a:custGeom>
            <a:avLst/>
            <a:gdLst/>
            <a:ahLst/>
            <a:cxnLst/>
            <a:rect l="0" t="0" r="0" b="0"/>
            <a:pathLst>
              <a:path w="190501" h="238126">
                <a:moveTo>
                  <a:pt x="114300" y="38100"/>
                </a:moveTo>
                <a:lnTo>
                  <a:pt x="114300" y="38100"/>
                </a:lnTo>
                <a:lnTo>
                  <a:pt x="104775" y="38100"/>
                </a:lnTo>
                <a:lnTo>
                  <a:pt x="95250" y="47625"/>
                </a:lnTo>
                <a:lnTo>
                  <a:pt x="95250" y="47625"/>
                </a:lnTo>
                <a:lnTo>
                  <a:pt x="76200" y="57150"/>
                </a:lnTo>
                <a:lnTo>
                  <a:pt x="66675" y="57150"/>
                </a:lnTo>
                <a:lnTo>
                  <a:pt x="57150" y="57150"/>
                </a:lnTo>
                <a:lnTo>
                  <a:pt x="47625" y="57150"/>
                </a:lnTo>
                <a:lnTo>
                  <a:pt x="47625" y="57150"/>
                </a:lnTo>
                <a:lnTo>
                  <a:pt x="47625" y="47625"/>
                </a:lnTo>
                <a:lnTo>
                  <a:pt x="47625" y="38100"/>
                </a:lnTo>
                <a:lnTo>
                  <a:pt x="57150" y="2857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61925" y="38100"/>
                </a:lnTo>
                <a:lnTo>
                  <a:pt x="161925" y="57150"/>
                </a:lnTo>
                <a:lnTo>
                  <a:pt x="161925" y="85725"/>
                </a:lnTo>
                <a:lnTo>
                  <a:pt x="152400" y="114300"/>
                </a:lnTo>
                <a:lnTo>
                  <a:pt x="133350" y="133350"/>
                </a:lnTo>
                <a:lnTo>
                  <a:pt x="114300" y="161925"/>
                </a:lnTo>
                <a:lnTo>
                  <a:pt x="95250" y="180975"/>
                </a:lnTo>
                <a:lnTo>
                  <a:pt x="66675" y="209550"/>
                </a:lnTo>
                <a:lnTo>
                  <a:pt x="47625" y="219075"/>
                </a:lnTo>
                <a:lnTo>
                  <a:pt x="28575" y="238125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19075"/>
                </a:lnTo>
                <a:lnTo>
                  <a:pt x="9525" y="209550"/>
                </a:lnTo>
                <a:lnTo>
                  <a:pt x="28575" y="190500"/>
                </a:lnTo>
                <a:lnTo>
                  <a:pt x="38100" y="171450"/>
                </a:lnTo>
                <a:lnTo>
                  <a:pt x="66675" y="161925"/>
                </a:lnTo>
                <a:lnTo>
                  <a:pt x="85725" y="152400"/>
                </a:lnTo>
                <a:lnTo>
                  <a:pt x="104775" y="152400"/>
                </a:lnTo>
                <a:lnTo>
                  <a:pt x="123825" y="161925"/>
                </a:lnTo>
                <a:lnTo>
                  <a:pt x="142875" y="171450"/>
                </a:lnTo>
                <a:lnTo>
                  <a:pt x="152400" y="180975"/>
                </a:lnTo>
                <a:lnTo>
                  <a:pt x="171450" y="190500"/>
                </a:lnTo>
                <a:lnTo>
                  <a:pt x="180975" y="200025"/>
                </a:lnTo>
                <a:lnTo>
                  <a:pt x="190500" y="200025"/>
                </a:lnTo>
                <a:lnTo>
                  <a:pt x="190500" y="200025"/>
                </a:lnTo>
                <a:lnTo>
                  <a:pt x="19050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6915150" y="358140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6991350" y="3505200"/>
            <a:ext cx="57151" cy="228601"/>
          </a:xfrm>
          <a:custGeom>
            <a:avLst/>
            <a:gdLst/>
            <a:ahLst/>
            <a:cxnLst/>
            <a:rect l="0" t="0" r="0" b="0"/>
            <a:pathLst>
              <a:path w="57151" h="228601">
                <a:moveTo>
                  <a:pt x="57150" y="0"/>
                </a:moveTo>
                <a:lnTo>
                  <a:pt x="57150" y="9525"/>
                </a:lnTo>
                <a:lnTo>
                  <a:pt x="57150" y="19050"/>
                </a:lnTo>
                <a:lnTo>
                  <a:pt x="47625" y="38100"/>
                </a:lnTo>
                <a:lnTo>
                  <a:pt x="38100" y="66675"/>
                </a:lnTo>
                <a:lnTo>
                  <a:pt x="28575" y="95250"/>
                </a:lnTo>
                <a:lnTo>
                  <a:pt x="19050" y="133350"/>
                </a:lnTo>
                <a:lnTo>
                  <a:pt x="9525" y="171450"/>
                </a:lnTo>
                <a:lnTo>
                  <a:pt x="9525" y="20002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7191375" y="3352800"/>
            <a:ext cx="304801" cy="419101"/>
          </a:xfrm>
          <a:custGeom>
            <a:avLst/>
            <a:gdLst/>
            <a:ahLst/>
            <a:cxnLst/>
            <a:rect l="0" t="0" r="0" b="0"/>
            <a:pathLst>
              <a:path w="304801" h="419101">
                <a:moveTo>
                  <a:pt x="85725" y="104775"/>
                </a:moveTo>
                <a:lnTo>
                  <a:pt x="85725" y="114300"/>
                </a:lnTo>
                <a:lnTo>
                  <a:pt x="85725" y="123825"/>
                </a:lnTo>
                <a:lnTo>
                  <a:pt x="76200" y="142875"/>
                </a:lnTo>
                <a:lnTo>
                  <a:pt x="66675" y="171450"/>
                </a:lnTo>
                <a:lnTo>
                  <a:pt x="57150" y="200025"/>
                </a:lnTo>
                <a:lnTo>
                  <a:pt x="47625" y="238125"/>
                </a:lnTo>
                <a:lnTo>
                  <a:pt x="38100" y="285750"/>
                </a:lnTo>
                <a:lnTo>
                  <a:pt x="38100" y="323850"/>
                </a:lnTo>
                <a:lnTo>
                  <a:pt x="38100" y="361950"/>
                </a:lnTo>
                <a:lnTo>
                  <a:pt x="47625" y="390525"/>
                </a:lnTo>
                <a:lnTo>
                  <a:pt x="57150" y="400050"/>
                </a:lnTo>
                <a:lnTo>
                  <a:pt x="76200" y="419100"/>
                </a:lnTo>
                <a:lnTo>
                  <a:pt x="95250" y="419100"/>
                </a:lnTo>
                <a:lnTo>
                  <a:pt x="123825" y="409575"/>
                </a:lnTo>
                <a:lnTo>
                  <a:pt x="142875" y="390525"/>
                </a:lnTo>
                <a:lnTo>
                  <a:pt x="180975" y="371475"/>
                </a:lnTo>
                <a:lnTo>
                  <a:pt x="200025" y="342900"/>
                </a:lnTo>
                <a:lnTo>
                  <a:pt x="238125" y="304800"/>
                </a:lnTo>
                <a:lnTo>
                  <a:pt x="257175" y="266700"/>
                </a:lnTo>
                <a:lnTo>
                  <a:pt x="276225" y="228600"/>
                </a:lnTo>
                <a:lnTo>
                  <a:pt x="285750" y="180975"/>
                </a:lnTo>
                <a:lnTo>
                  <a:pt x="295275" y="142875"/>
                </a:lnTo>
                <a:lnTo>
                  <a:pt x="304800" y="95250"/>
                </a:lnTo>
                <a:lnTo>
                  <a:pt x="295275" y="66675"/>
                </a:lnTo>
                <a:lnTo>
                  <a:pt x="285750" y="38100"/>
                </a:lnTo>
                <a:lnTo>
                  <a:pt x="266700" y="19050"/>
                </a:lnTo>
                <a:lnTo>
                  <a:pt x="238125" y="0"/>
                </a:lnTo>
                <a:lnTo>
                  <a:pt x="209550" y="0"/>
                </a:lnTo>
                <a:lnTo>
                  <a:pt x="171450" y="9525"/>
                </a:lnTo>
                <a:lnTo>
                  <a:pt x="142875" y="28575"/>
                </a:lnTo>
                <a:lnTo>
                  <a:pt x="104775" y="57150"/>
                </a:lnTo>
                <a:lnTo>
                  <a:pt x="76200" y="85725"/>
                </a:lnTo>
                <a:lnTo>
                  <a:pt x="47625" y="123825"/>
                </a:lnTo>
                <a:lnTo>
                  <a:pt x="28575" y="161925"/>
                </a:lnTo>
                <a:lnTo>
                  <a:pt x="9525" y="19050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7296150" y="3619500"/>
            <a:ext cx="76201" cy="295276"/>
          </a:xfrm>
          <a:custGeom>
            <a:avLst/>
            <a:gdLst/>
            <a:ahLst/>
            <a:cxnLst/>
            <a:rect l="0" t="0" r="0" b="0"/>
            <a:pathLst>
              <a:path w="76201" h="295276">
                <a:moveTo>
                  <a:pt x="0" y="0"/>
                </a:moveTo>
                <a:lnTo>
                  <a:pt x="9525" y="9525"/>
                </a:lnTo>
                <a:lnTo>
                  <a:pt x="9525" y="28575"/>
                </a:lnTo>
                <a:lnTo>
                  <a:pt x="19050" y="47625"/>
                </a:lnTo>
                <a:lnTo>
                  <a:pt x="28575" y="85725"/>
                </a:lnTo>
                <a:lnTo>
                  <a:pt x="38100" y="123825"/>
                </a:lnTo>
                <a:lnTo>
                  <a:pt x="38100" y="161925"/>
                </a:lnTo>
                <a:lnTo>
                  <a:pt x="47625" y="200025"/>
                </a:lnTo>
                <a:lnTo>
                  <a:pt x="66675" y="247650"/>
                </a:lnTo>
                <a:lnTo>
                  <a:pt x="66675" y="276225"/>
                </a:lnTo>
                <a:lnTo>
                  <a:pt x="76200" y="295275"/>
                </a:lnTo>
                <a:lnTo>
                  <a:pt x="7620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7410450" y="3629025"/>
            <a:ext cx="152401" cy="276226"/>
          </a:xfrm>
          <a:custGeom>
            <a:avLst/>
            <a:gdLst/>
            <a:ahLst/>
            <a:cxnLst/>
            <a:rect l="0" t="0" r="0" b="0"/>
            <a:pathLst>
              <a:path w="152401" h="276226">
                <a:moveTo>
                  <a:pt x="114300" y="66675"/>
                </a:moveTo>
                <a:lnTo>
                  <a:pt x="114300" y="57150"/>
                </a:lnTo>
                <a:lnTo>
                  <a:pt x="104775" y="57150"/>
                </a:lnTo>
                <a:lnTo>
                  <a:pt x="95250" y="47625"/>
                </a:lnTo>
                <a:lnTo>
                  <a:pt x="95250" y="38100"/>
                </a:lnTo>
                <a:lnTo>
                  <a:pt x="85725" y="38100"/>
                </a:lnTo>
                <a:lnTo>
                  <a:pt x="85725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28575"/>
                </a:lnTo>
                <a:lnTo>
                  <a:pt x="142875" y="38100"/>
                </a:lnTo>
                <a:lnTo>
                  <a:pt x="152400" y="57150"/>
                </a:lnTo>
                <a:lnTo>
                  <a:pt x="142875" y="85725"/>
                </a:lnTo>
                <a:lnTo>
                  <a:pt x="133350" y="104775"/>
                </a:lnTo>
                <a:lnTo>
                  <a:pt x="123825" y="123825"/>
                </a:lnTo>
                <a:lnTo>
                  <a:pt x="104775" y="142875"/>
                </a:lnTo>
                <a:lnTo>
                  <a:pt x="85725" y="161925"/>
                </a:lnTo>
                <a:lnTo>
                  <a:pt x="66675" y="180975"/>
                </a:lnTo>
                <a:lnTo>
                  <a:pt x="47625" y="190500"/>
                </a:lnTo>
                <a:lnTo>
                  <a:pt x="28575" y="200025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9525" y="190500"/>
                </a:lnTo>
                <a:lnTo>
                  <a:pt x="19050" y="190500"/>
                </a:lnTo>
                <a:lnTo>
                  <a:pt x="38100" y="190500"/>
                </a:lnTo>
                <a:lnTo>
                  <a:pt x="47625" y="190500"/>
                </a:lnTo>
                <a:lnTo>
                  <a:pt x="66675" y="200025"/>
                </a:lnTo>
                <a:lnTo>
                  <a:pt x="76200" y="209550"/>
                </a:lnTo>
                <a:lnTo>
                  <a:pt x="85725" y="228600"/>
                </a:lnTo>
                <a:lnTo>
                  <a:pt x="95250" y="247650"/>
                </a:lnTo>
                <a:lnTo>
                  <a:pt x="104775" y="257175"/>
                </a:lnTo>
                <a:lnTo>
                  <a:pt x="114300" y="266700"/>
                </a:lnTo>
                <a:lnTo>
                  <a:pt x="114300" y="276225"/>
                </a:lnTo>
                <a:lnTo>
                  <a:pt x="123825" y="276225"/>
                </a:lnTo>
                <a:lnTo>
                  <a:pt x="1238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7648575" y="3667125"/>
            <a:ext cx="114301" cy="247651"/>
          </a:xfrm>
          <a:custGeom>
            <a:avLst/>
            <a:gdLst/>
            <a:ahLst/>
            <a:cxnLst/>
            <a:rect l="0" t="0" r="0" b="0"/>
            <a:pathLst>
              <a:path w="114301" h="247651">
                <a:moveTo>
                  <a:pt x="19050" y="9525"/>
                </a:moveTo>
                <a:lnTo>
                  <a:pt x="19050" y="9525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76200" y="47625"/>
                </a:lnTo>
                <a:lnTo>
                  <a:pt x="66675" y="66675"/>
                </a:lnTo>
                <a:lnTo>
                  <a:pt x="57150" y="76200"/>
                </a:lnTo>
                <a:lnTo>
                  <a:pt x="38100" y="85725"/>
                </a:lnTo>
                <a:lnTo>
                  <a:pt x="19050" y="95250"/>
                </a:lnTo>
                <a:lnTo>
                  <a:pt x="9525" y="104775"/>
                </a:lnTo>
                <a:lnTo>
                  <a:pt x="0" y="104775"/>
                </a:lnTo>
                <a:lnTo>
                  <a:pt x="0" y="114300"/>
                </a:lnTo>
                <a:lnTo>
                  <a:pt x="9525" y="114300"/>
                </a:lnTo>
                <a:lnTo>
                  <a:pt x="19050" y="114300"/>
                </a:lnTo>
                <a:lnTo>
                  <a:pt x="28575" y="114300"/>
                </a:lnTo>
                <a:lnTo>
                  <a:pt x="47625" y="114300"/>
                </a:lnTo>
                <a:lnTo>
                  <a:pt x="66675" y="114300"/>
                </a:lnTo>
                <a:lnTo>
                  <a:pt x="76200" y="123825"/>
                </a:lnTo>
                <a:lnTo>
                  <a:pt x="104775" y="133350"/>
                </a:lnTo>
                <a:lnTo>
                  <a:pt x="114300" y="142875"/>
                </a:lnTo>
                <a:lnTo>
                  <a:pt x="114300" y="152400"/>
                </a:lnTo>
                <a:lnTo>
                  <a:pt x="114300" y="171450"/>
                </a:lnTo>
                <a:lnTo>
                  <a:pt x="114300" y="190500"/>
                </a:lnTo>
                <a:lnTo>
                  <a:pt x="104775" y="209550"/>
                </a:lnTo>
                <a:lnTo>
                  <a:pt x="85725" y="219075"/>
                </a:lnTo>
                <a:lnTo>
                  <a:pt x="66675" y="238125"/>
                </a:lnTo>
                <a:lnTo>
                  <a:pt x="57150" y="238125"/>
                </a:lnTo>
                <a:lnTo>
                  <a:pt x="47625" y="247650"/>
                </a:lnTo>
                <a:lnTo>
                  <a:pt x="38100" y="247650"/>
                </a:lnTo>
                <a:lnTo>
                  <a:pt x="3810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7943850" y="3609975"/>
            <a:ext cx="171451" cy="1"/>
          </a:xfrm>
          <a:custGeom>
            <a:avLst/>
            <a:gdLst/>
            <a:ahLst/>
            <a:cxnLst/>
            <a:rect l="0" t="0" r="0" b="0"/>
            <a:pathLst>
              <a:path w="171451" h="1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7972425" y="3695700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11430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8391525" y="3400425"/>
            <a:ext cx="142876" cy="257176"/>
          </a:xfrm>
          <a:custGeom>
            <a:avLst/>
            <a:gdLst/>
            <a:ahLst/>
            <a:cxnLst/>
            <a:rect l="0" t="0" r="0" b="0"/>
            <a:pathLst>
              <a:path w="142876" h="257176">
                <a:moveTo>
                  <a:pt x="114300" y="0"/>
                </a:moveTo>
                <a:lnTo>
                  <a:pt x="104775" y="9525"/>
                </a:lnTo>
                <a:lnTo>
                  <a:pt x="95250" y="19050"/>
                </a:lnTo>
                <a:lnTo>
                  <a:pt x="85725" y="38100"/>
                </a:lnTo>
                <a:lnTo>
                  <a:pt x="66675" y="66675"/>
                </a:lnTo>
                <a:lnTo>
                  <a:pt x="57150" y="85725"/>
                </a:lnTo>
                <a:lnTo>
                  <a:pt x="38100" y="104775"/>
                </a:lnTo>
                <a:lnTo>
                  <a:pt x="28575" y="114300"/>
                </a:lnTo>
                <a:lnTo>
                  <a:pt x="19050" y="123825"/>
                </a:lnTo>
                <a:lnTo>
                  <a:pt x="9525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23825"/>
                </a:lnTo>
                <a:lnTo>
                  <a:pt x="9525" y="114300"/>
                </a:lnTo>
                <a:lnTo>
                  <a:pt x="19050" y="104775"/>
                </a:lnTo>
                <a:lnTo>
                  <a:pt x="28575" y="95250"/>
                </a:lnTo>
                <a:lnTo>
                  <a:pt x="47625" y="85725"/>
                </a:lnTo>
                <a:lnTo>
                  <a:pt x="66675" y="76200"/>
                </a:lnTo>
                <a:lnTo>
                  <a:pt x="85725" y="76200"/>
                </a:lnTo>
                <a:lnTo>
                  <a:pt x="104775" y="76200"/>
                </a:lnTo>
                <a:lnTo>
                  <a:pt x="114300" y="85725"/>
                </a:lnTo>
                <a:lnTo>
                  <a:pt x="133350" y="104775"/>
                </a:lnTo>
                <a:lnTo>
                  <a:pt x="142875" y="114300"/>
                </a:lnTo>
                <a:lnTo>
                  <a:pt x="142875" y="133350"/>
                </a:lnTo>
                <a:lnTo>
                  <a:pt x="142875" y="152400"/>
                </a:lnTo>
                <a:lnTo>
                  <a:pt x="133350" y="171450"/>
                </a:lnTo>
                <a:lnTo>
                  <a:pt x="133350" y="190500"/>
                </a:lnTo>
                <a:lnTo>
                  <a:pt x="114300" y="209550"/>
                </a:lnTo>
                <a:lnTo>
                  <a:pt x="104775" y="228600"/>
                </a:lnTo>
                <a:lnTo>
                  <a:pt x="85725" y="238125"/>
                </a:lnTo>
                <a:lnTo>
                  <a:pt x="66675" y="247650"/>
                </a:lnTo>
                <a:lnTo>
                  <a:pt x="57150" y="257175"/>
                </a:lnTo>
                <a:lnTo>
                  <a:pt x="5715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8467725" y="3352800"/>
            <a:ext cx="161926" cy="28576"/>
          </a:xfrm>
          <a:custGeom>
            <a:avLst/>
            <a:gdLst/>
            <a:ahLst/>
            <a:cxnLst/>
            <a:rect l="0" t="0" r="0" b="0"/>
            <a:pathLst>
              <a:path w="161926" h="28576">
                <a:moveTo>
                  <a:pt x="0" y="28575"/>
                </a:moveTo>
                <a:lnTo>
                  <a:pt x="0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8315325" y="3676650"/>
            <a:ext cx="238126" cy="47626"/>
          </a:xfrm>
          <a:custGeom>
            <a:avLst/>
            <a:gdLst/>
            <a:ahLst/>
            <a:cxnLst/>
            <a:rect l="0" t="0" r="0" b="0"/>
            <a:pathLst>
              <a:path w="238126" h="47626">
                <a:moveTo>
                  <a:pt x="0" y="47625"/>
                </a:moveTo>
                <a:lnTo>
                  <a:pt x="0" y="47625"/>
                </a:lnTo>
                <a:lnTo>
                  <a:pt x="9525" y="47625"/>
                </a:lnTo>
                <a:lnTo>
                  <a:pt x="19050" y="38100"/>
                </a:lnTo>
                <a:lnTo>
                  <a:pt x="38100" y="28575"/>
                </a:lnTo>
                <a:lnTo>
                  <a:pt x="66675" y="19050"/>
                </a:lnTo>
                <a:lnTo>
                  <a:pt x="95250" y="9525"/>
                </a:lnTo>
                <a:lnTo>
                  <a:pt x="114300" y="0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19075" y="9525"/>
                </a:lnTo>
                <a:lnTo>
                  <a:pt x="238125" y="9525"/>
                </a:lnTo>
                <a:lnTo>
                  <a:pt x="2381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8286750" y="3733800"/>
            <a:ext cx="200026" cy="295276"/>
          </a:xfrm>
          <a:custGeom>
            <a:avLst/>
            <a:gdLst/>
            <a:ahLst/>
            <a:cxnLst/>
            <a:rect l="0" t="0" r="0" b="0"/>
            <a:pathLst>
              <a:path w="200026" h="295276">
                <a:moveTo>
                  <a:pt x="133350" y="95250"/>
                </a:moveTo>
                <a:lnTo>
                  <a:pt x="133350" y="95250"/>
                </a:lnTo>
                <a:lnTo>
                  <a:pt x="123825" y="85725"/>
                </a:lnTo>
                <a:lnTo>
                  <a:pt x="114300" y="85725"/>
                </a:lnTo>
                <a:lnTo>
                  <a:pt x="104775" y="76200"/>
                </a:lnTo>
                <a:lnTo>
                  <a:pt x="95250" y="66675"/>
                </a:lnTo>
                <a:lnTo>
                  <a:pt x="104775" y="47625"/>
                </a:lnTo>
                <a:lnTo>
                  <a:pt x="104775" y="28575"/>
                </a:lnTo>
                <a:lnTo>
                  <a:pt x="114300" y="19050"/>
                </a:lnTo>
                <a:lnTo>
                  <a:pt x="133350" y="9525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9525"/>
                </a:lnTo>
                <a:lnTo>
                  <a:pt x="180975" y="19050"/>
                </a:lnTo>
                <a:lnTo>
                  <a:pt x="190500" y="38100"/>
                </a:lnTo>
                <a:lnTo>
                  <a:pt x="190500" y="57150"/>
                </a:lnTo>
                <a:lnTo>
                  <a:pt x="190500" y="76200"/>
                </a:lnTo>
                <a:lnTo>
                  <a:pt x="190500" y="104775"/>
                </a:lnTo>
                <a:lnTo>
                  <a:pt x="180975" y="133350"/>
                </a:lnTo>
                <a:lnTo>
                  <a:pt x="161925" y="161925"/>
                </a:lnTo>
                <a:lnTo>
                  <a:pt x="142875" y="190500"/>
                </a:lnTo>
                <a:lnTo>
                  <a:pt x="123825" y="219075"/>
                </a:lnTo>
                <a:lnTo>
                  <a:pt x="104775" y="247650"/>
                </a:lnTo>
                <a:lnTo>
                  <a:pt x="85725" y="266700"/>
                </a:lnTo>
                <a:lnTo>
                  <a:pt x="57150" y="276225"/>
                </a:lnTo>
                <a:lnTo>
                  <a:pt x="47625" y="285750"/>
                </a:lnTo>
                <a:lnTo>
                  <a:pt x="28575" y="285750"/>
                </a:lnTo>
                <a:lnTo>
                  <a:pt x="19050" y="276225"/>
                </a:lnTo>
                <a:lnTo>
                  <a:pt x="9525" y="266700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19075"/>
                </a:lnTo>
                <a:lnTo>
                  <a:pt x="9525" y="200025"/>
                </a:lnTo>
                <a:lnTo>
                  <a:pt x="28575" y="180975"/>
                </a:lnTo>
                <a:lnTo>
                  <a:pt x="38100" y="171450"/>
                </a:lnTo>
                <a:lnTo>
                  <a:pt x="57150" y="171450"/>
                </a:lnTo>
                <a:lnTo>
                  <a:pt x="76200" y="171450"/>
                </a:lnTo>
                <a:lnTo>
                  <a:pt x="95250" y="171450"/>
                </a:lnTo>
                <a:lnTo>
                  <a:pt x="104775" y="180975"/>
                </a:lnTo>
                <a:lnTo>
                  <a:pt x="114300" y="200025"/>
                </a:lnTo>
                <a:lnTo>
                  <a:pt x="133350" y="209550"/>
                </a:lnTo>
                <a:lnTo>
                  <a:pt x="142875" y="238125"/>
                </a:lnTo>
                <a:lnTo>
                  <a:pt x="142875" y="247650"/>
                </a:lnTo>
                <a:lnTo>
                  <a:pt x="152400" y="266700"/>
                </a:lnTo>
                <a:lnTo>
                  <a:pt x="152400" y="276225"/>
                </a:lnTo>
                <a:lnTo>
                  <a:pt x="161925" y="285750"/>
                </a:lnTo>
                <a:lnTo>
                  <a:pt x="171450" y="295275"/>
                </a:lnTo>
                <a:lnTo>
                  <a:pt x="171450" y="295275"/>
                </a:lnTo>
                <a:lnTo>
                  <a:pt x="180975" y="295275"/>
                </a:lnTo>
                <a:lnTo>
                  <a:pt x="190500" y="285750"/>
                </a:lnTo>
                <a:lnTo>
                  <a:pt x="200025" y="285750"/>
                </a:lnTo>
                <a:lnTo>
                  <a:pt x="20002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8715375" y="3448050"/>
            <a:ext cx="123826" cy="381001"/>
          </a:xfrm>
          <a:custGeom>
            <a:avLst/>
            <a:gdLst/>
            <a:ahLst/>
            <a:cxnLst/>
            <a:rect l="0" t="0" r="0" b="0"/>
            <a:pathLst>
              <a:path w="123826" h="381001">
                <a:moveTo>
                  <a:pt x="0" y="114300"/>
                </a:moveTo>
                <a:lnTo>
                  <a:pt x="0" y="123825"/>
                </a:lnTo>
                <a:lnTo>
                  <a:pt x="0" y="133350"/>
                </a:lnTo>
                <a:lnTo>
                  <a:pt x="9525" y="142875"/>
                </a:lnTo>
                <a:lnTo>
                  <a:pt x="19050" y="171450"/>
                </a:lnTo>
                <a:lnTo>
                  <a:pt x="28575" y="190500"/>
                </a:lnTo>
                <a:lnTo>
                  <a:pt x="38100" y="219075"/>
                </a:lnTo>
                <a:lnTo>
                  <a:pt x="47625" y="238125"/>
                </a:lnTo>
                <a:lnTo>
                  <a:pt x="47625" y="266700"/>
                </a:lnTo>
                <a:lnTo>
                  <a:pt x="57150" y="285750"/>
                </a:lnTo>
                <a:lnTo>
                  <a:pt x="57150" y="314325"/>
                </a:lnTo>
                <a:lnTo>
                  <a:pt x="57150" y="333375"/>
                </a:lnTo>
                <a:lnTo>
                  <a:pt x="47625" y="352425"/>
                </a:lnTo>
                <a:lnTo>
                  <a:pt x="47625" y="361950"/>
                </a:lnTo>
                <a:lnTo>
                  <a:pt x="47625" y="371475"/>
                </a:lnTo>
                <a:lnTo>
                  <a:pt x="38100" y="381000"/>
                </a:lnTo>
                <a:lnTo>
                  <a:pt x="38100" y="381000"/>
                </a:lnTo>
                <a:lnTo>
                  <a:pt x="38100" y="381000"/>
                </a:lnTo>
                <a:lnTo>
                  <a:pt x="38100" y="371475"/>
                </a:lnTo>
                <a:lnTo>
                  <a:pt x="38100" y="352425"/>
                </a:lnTo>
                <a:lnTo>
                  <a:pt x="38100" y="333375"/>
                </a:lnTo>
                <a:lnTo>
                  <a:pt x="38100" y="304800"/>
                </a:lnTo>
                <a:lnTo>
                  <a:pt x="47625" y="276225"/>
                </a:lnTo>
                <a:lnTo>
                  <a:pt x="47625" y="247650"/>
                </a:lnTo>
                <a:lnTo>
                  <a:pt x="66675" y="209550"/>
                </a:lnTo>
                <a:lnTo>
                  <a:pt x="76200" y="180975"/>
                </a:lnTo>
                <a:lnTo>
                  <a:pt x="95250" y="152400"/>
                </a:lnTo>
                <a:lnTo>
                  <a:pt x="95250" y="123825"/>
                </a:lnTo>
                <a:lnTo>
                  <a:pt x="114300" y="95250"/>
                </a:lnTo>
                <a:lnTo>
                  <a:pt x="114300" y="76200"/>
                </a:lnTo>
                <a:lnTo>
                  <a:pt x="123825" y="57150"/>
                </a:lnTo>
                <a:lnTo>
                  <a:pt x="123825" y="38100"/>
                </a:lnTo>
                <a:lnTo>
                  <a:pt x="123825" y="28575"/>
                </a:lnTo>
                <a:lnTo>
                  <a:pt x="114300" y="19050"/>
                </a:lnTo>
                <a:lnTo>
                  <a:pt x="104775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8896350" y="3486150"/>
            <a:ext cx="47626" cy="352426"/>
          </a:xfrm>
          <a:custGeom>
            <a:avLst/>
            <a:gdLst/>
            <a:ahLst/>
            <a:cxnLst/>
            <a:rect l="0" t="0" r="0" b="0"/>
            <a:pathLst>
              <a:path w="47626" h="352426">
                <a:moveTo>
                  <a:pt x="47625" y="0"/>
                </a:moveTo>
                <a:lnTo>
                  <a:pt x="47625" y="9525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85725"/>
                </a:lnTo>
                <a:lnTo>
                  <a:pt x="47625" y="114300"/>
                </a:lnTo>
                <a:lnTo>
                  <a:pt x="47625" y="152400"/>
                </a:lnTo>
                <a:lnTo>
                  <a:pt x="47625" y="190500"/>
                </a:lnTo>
                <a:lnTo>
                  <a:pt x="38100" y="228600"/>
                </a:lnTo>
                <a:lnTo>
                  <a:pt x="28575" y="266700"/>
                </a:lnTo>
                <a:lnTo>
                  <a:pt x="19050" y="304800"/>
                </a:lnTo>
                <a:lnTo>
                  <a:pt x="9525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8905875" y="3467100"/>
            <a:ext cx="238126" cy="314326"/>
          </a:xfrm>
          <a:custGeom>
            <a:avLst/>
            <a:gdLst/>
            <a:ahLst/>
            <a:cxnLst/>
            <a:rect l="0" t="0" r="0" b="0"/>
            <a:pathLst>
              <a:path w="238126" h="314326">
                <a:moveTo>
                  <a:pt x="0" y="57150"/>
                </a:moveTo>
                <a:lnTo>
                  <a:pt x="0" y="47625"/>
                </a:lnTo>
                <a:lnTo>
                  <a:pt x="9525" y="38100"/>
                </a:lnTo>
                <a:lnTo>
                  <a:pt x="9525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28575"/>
                </a:lnTo>
                <a:lnTo>
                  <a:pt x="104775" y="38100"/>
                </a:lnTo>
                <a:lnTo>
                  <a:pt x="114300" y="57150"/>
                </a:lnTo>
                <a:lnTo>
                  <a:pt x="114300" y="76200"/>
                </a:lnTo>
                <a:lnTo>
                  <a:pt x="104775" y="104775"/>
                </a:lnTo>
                <a:lnTo>
                  <a:pt x="95250" y="123825"/>
                </a:lnTo>
                <a:lnTo>
                  <a:pt x="76200" y="152400"/>
                </a:lnTo>
                <a:lnTo>
                  <a:pt x="57150" y="171450"/>
                </a:lnTo>
                <a:lnTo>
                  <a:pt x="38100" y="190500"/>
                </a:lnTo>
                <a:lnTo>
                  <a:pt x="1905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0" y="180975"/>
                </a:lnTo>
                <a:lnTo>
                  <a:pt x="9525" y="180975"/>
                </a:lnTo>
                <a:lnTo>
                  <a:pt x="28575" y="180975"/>
                </a:lnTo>
                <a:lnTo>
                  <a:pt x="38100" y="190500"/>
                </a:lnTo>
                <a:lnTo>
                  <a:pt x="47625" y="200025"/>
                </a:lnTo>
                <a:lnTo>
                  <a:pt x="57150" y="228600"/>
                </a:lnTo>
                <a:lnTo>
                  <a:pt x="57150" y="247650"/>
                </a:lnTo>
                <a:lnTo>
                  <a:pt x="66675" y="266700"/>
                </a:lnTo>
                <a:lnTo>
                  <a:pt x="66675" y="285750"/>
                </a:lnTo>
                <a:lnTo>
                  <a:pt x="76200" y="304800"/>
                </a:lnTo>
                <a:lnTo>
                  <a:pt x="85725" y="314325"/>
                </a:lnTo>
                <a:lnTo>
                  <a:pt x="95250" y="314325"/>
                </a:lnTo>
                <a:lnTo>
                  <a:pt x="114300" y="314325"/>
                </a:lnTo>
                <a:lnTo>
                  <a:pt x="123825" y="314325"/>
                </a:lnTo>
                <a:lnTo>
                  <a:pt x="142875" y="304800"/>
                </a:lnTo>
                <a:lnTo>
                  <a:pt x="161925" y="295275"/>
                </a:lnTo>
                <a:lnTo>
                  <a:pt x="190500" y="276225"/>
                </a:lnTo>
                <a:lnTo>
                  <a:pt x="209550" y="266700"/>
                </a:lnTo>
                <a:lnTo>
                  <a:pt x="228600" y="257175"/>
                </a:lnTo>
                <a:lnTo>
                  <a:pt x="238125" y="257175"/>
                </a:lnTo>
                <a:lnTo>
                  <a:pt x="2381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>
            <a:off x="9258300" y="3276600"/>
            <a:ext cx="161926" cy="704851"/>
          </a:xfrm>
          <a:custGeom>
            <a:avLst/>
            <a:gdLst/>
            <a:ahLst/>
            <a:cxnLst/>
            <a:rect l="0" t="0" r="0" b="0"/>
            <a:pathLst>
              <a:path w="161926" h="704851">
                <a:moveTo>
                  <a:pt x="161925" y="0"/>
                </a:moveTo>
                <a:lnTo>
                  <a:pt x="152400" y="9525"/>
                </a:lnTo>
                <a:lnTo>
                  <a:pt x="142875" y="19050"/>
                </a:lnTo>
                <a:lnTo>
                  <a:pt x="133350" y="38100"/>
                </a:lnTo>
                <a:lnTo>
                  <a:pt x="114300" y="66675"/>
                </a:lnTo>
                <a:lnTo>
                  <a:pt x="95250" y="104775"/>
                </a:lnTo>
                <a:lnTo>
                  <a:pt x="76200" y="142875"/>
                </a:lnTo>
                <a:lnTo>
                  <a:pt x="66675" y="180975"/>
                </a:lnTo>
                <a:lnTo>
                  <a:pt x="47625" y="228600"/>
                </a:lnTo>
                <a:lnTo>
                  <a:pt x="28575" y="276225"/>
                </a:lnTo>
                <a:lnTo>
                  <a:pt x="19050" y="333375"/>
                </a:lnTo>
                <a:lnTo>
                  <a:pt x="9525" y="390525"/>
                </a:lnTo>
                <a:lnTo>
                  <a:pt x="0" y="447675"/>
                </a:lnTo>
                <a:lnTo>
                  <a:pt x="0" y="504825"/>
                </a:lnTo>
                <a:lnTo>
                  <a:pt x="0" y="552450"/>
                </a:lnTo>
                <a:lnTo>
                  <a:pt x="0" y="600075"/>
                </a:lnTo>
                <a:lnTo>
                  <a:pt x="0" y="638175"/>
                </a:lnTo>
                <a:lnTo>
                  <a:pt x="9525" y="676275"/>
                </a:lnTo>
                <a:lnTo>
                  <a:pt x="19050" y="695325"/>
                </a:lnTo>
                <a:lnTo>
                  <a:pt x="28575" y="704850"/>
                </a:lnTo>
                <a:lnTo>
                  <a:pt x="28575" y="704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олилиния 138"/>
          <p:cNvSpPr/>
          <p:nvPr/>
        </p:nvSpPr>
        <p:spPr>
          <a:xfrm>
            <a:off x="9477375" y="3429000"/>
            <a:ext cx="76201" cy="333376"/>
          </a:xfrm>
          <a:custGeom>
            <a:avLst/>
            <a:gdLst/>
            <a:ahLst/>
            <a:cxnLst/>
            <a:rect l="0" t="0" r="0" b="0"/>
            <a:pathLst>
              <a:path w="76201" h="333376">
                <a:moveTo>
                  <a:pt x="76200" y="0"/>
                </a:move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47625" y="66675"/>
                </a:lnTo>
                <a:lnTo>
                  <a:pt x="38100" y="95250"/>
                </a:lnTo>
                <a:lnTo>
                  <a:pt x="28575" y="133350"/>
                </a:lnTo>
                <a:lnTo>
                  <a:pt x="28575" y="161925"/>
                </a:lnTo>
                <a:lnTo>
                  <a:pt x="19050" y="200025"/>
                </a:lnTo>
                <a:lnTo>
                  <a:pt x="9525" y="238125"/>
                </a:lnTo>
                <a:lnTo>
                  <a:pt x="9525" y="276225"/>
                </a:lnTo>
                <a:lnTo>
                  <a:pt x="0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олилиния 139"/>
          <p:cNvSpPr/>
          <p:nvPr/>
        </p:nvSpPr>
        <p:spPr>
          <a:xfrm>
            <a:off x="9429750" y="3429000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олилиния 140"/>
          <p:cNvSpPr/>
          <p:nvPr/>
        </p:nvSpPr>
        <p:spPr>
          <a:xfrm>
            <a:off x="9515475" y="3629025"/>
            <a:ext cx="171451" cy="247651"/>
          </a:xfrm>
          <a:custGeom>
            <a:avLst/>
            <a:gdLst/>
            <a:ahLst/>
            <a:cxnLst/>
            <a:rect l="0" t="0" r="0" b="0"/>
            <a:pathLst>
              <a:path w="171451" h="247651">
                <a:moveTo>
                  <a:pt x="57150" y="76200"/>
                </a:moveTo>
                <a:lnTo>
                  <a:pt x="57150" y="76200"/>
                </a:lnTo>
                <a:lnTo>
                  <a:pt x="57150" y="76200"/>
                </a:lnTo>
                <a:lnTo>
                  <a:pt x="47625" y="66675"/>
                </a:lnTo>
                <a:lnTo>
                  <a:pt x="47625" y="57150"/>
                </a:lnTo>
                <a:lnTo>
                  <a:pt x="57150" y="38100"/>
                </a:lnTo>
                <a:lnTo>
                  <a:pt x="66675" y="28575"/>
                </a:lnTo>
                <a:lnTo>
                  <a:pt x="85725" y="9525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38100"/>
                </a:lnTo>
                <a:lnTo>
                  <a:pt x="142875" y="57150"/>
                </a:lnTo>
                <a:lnTo>
                  <a:pt x="142875" y="85725"/>
                </a:lnTo>
                <a:lnTo>
                  <a:pt x="133350" y="114300"/>
                </a:lnTo>
                <a:lnTo>
                  <a:pt x="123825" y="142875"/>
                </a:lnTo>
                <a:lnTo>
                  <a:pt x="114300" y="171450"/>
                </a:lnTo>
                <a:lnTo>
                  <a:pt x="95250" y="190500"/>
                </a:lnTo>
                <a:lnTo>
                  <a:pt x="76200" y="209550"/>
                </a:lnTo>
                <a:lnTo>
                  <a:pt x="57150" y="228600"/>
                </a:lnTo>
                <a:lnTo>
                  <a:pt x="38100" y="247650"/>
                </a:lnTo>
                <a:lnTo>
                  <a:pt x="19050" y="247650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28600"/>
                </a:lnTo>
                <a:lnTo>
                  <a:pt x="0" y="219075"/>
                </a:lnTo>
                <a:lnTo>
                  <a:pt x="9525" y="190500"/>
                </a:lnTo>
                <a:lnTo>
                  <a:pt x="19050" y="180975"/>
                </a:lnTo>
                <a:lnTo>
                  <a:pt x="38100" y="171450"/>
                </a:lnTo>
                <a:lnTo>
                  <a:pt x="57150" y="161925"/>
                </a:lnTo>
                <a:lnTo>
                  <a:pt x="66675" y="171450"/>
                </a:lnTo>
                <a:lnTo>
                  <a:pt x="85725" y="171450"/>
                </a:lnTo>
                <a:lnTo>
                  <a:pt x="104775" y="180975"/>
                </a:lnTo>
                <a:lnTo>
                  <a:pt x="114300" y="200025"/>
                </a:lnTo>
                <a:lnTo>
                  <a:pt x="123825" y="209550"/>
                </a:lnTo>
                <a:lnTo>
                  <a:pt x="142875" y="228600"/>
                </a:lnTo>
                <a:lnTo>
                  <a:pt x="152400" y="228600"/>
                </a:lnTo>
                <a:lnTo>
                  <a:pt x="161925" y="238125"/>
                </a:lnTo>
                <a:lnTo>
                  <a:pt x="171450" y="238125"/>
                </a:lnTo>
                <a:lnTo>
                  <a:pt x="171450" y="228600"/>
                </a:lnTo>
                <a:lnTo>
                  <a:pt x="1714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9801225" y="3581400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олилиния 142"/>
          <p:cNvSpPr/>
          <p:nvPr/>
        </p:nvSpPr>
        <p:spPr>
          <a:xfrm>
            <a:off x="10029825" y="3476625"/>
            <a:ext cx="47626" cy="333376"/>
          </a:xfrm>
          <a:custGeom>
            <a:avLst/>
            <a:gdLst/>
            <a:ahLst/>
            <a:cxnLst/>
            <a:rect l="0" t="0" r="0" b="0"/>
            <a:pathLst>
              <a:path w="47626" h="333376">
                <a:moveTo>
                  <a:pt x="47625" y="0"/>
                </a:moveTo>
                <a:lnTo>
                  <a:pt x="47625" y="0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57150"/>
                </a:lnTo>
                <a:lnTo>
                  <a:pt x="47625" y="85725"/>
                </a:lnTo>
                <a:lnTo>
                  <a:pt x="47625" y="114300"/>
                </a:lnTo>
                <a:lnTo>
                  <a:pt x="38100" y="152400"/>
                </a:lnTo>
                <a:lnTo>
                  <a:pt x="38100" y="190500"/>
                </a:lnTo>
                <a:lnTo>
                  <a:pt x="28575" y="219075"/>
                </a:lnTo>
                <a:lnTo>
                  <a:pt x="19050" y="257175"/>
                </a:lnTo>
                <a:lnTo>
                  <a:pt x="19050" y="285750"/>
                </a:lnTo>
                <a:lnTo>
                  <a:pt x="9525" y="314325"/>
                </a:lnTo>
                <a:lnTo>
                  <a:pt x="9525" y="323850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олилиния 143"/>
          <p:cNvSpPr/>
          <p:nvPr/>
        </p:nvSpPr>
        <p:spPr>
          <a:xfrm>
            <a:off x="9982200" y="3400425"/>
            <a:ext cx="161926" cy="28576"/>
          </a:xfrm>
          <a:custGeom>
            <a:avLst/>
            <a:gdLst/>
            <a:ahLst/>
            <a:cxnLst/>
            <a:rect l="0" t="0" r="0" b="0"/>
            <a:pathLst>
              <a:path w="16192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19050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олилиния 144"/>
          <p:cNvSpPr/>
          <p:nvPr/>
        </p:nvSpPr>
        <p:spPr>
          <a:xfrm>
            <a:off x="10144125" y="3590925"/>
            <a:ext cx="76201" cy="323851"/>
          </a:xfrm>
          <a:custGeom>
            <a:avLst/>
            <a:gdLst/>
            <a:ahLst/>
            <a:cxnLst/>
            <a:rect l="0" t="0" r="0" b="0"/>
            <a:pathLst>
              <a:path w="76201" h="323851">
                <a:moveTo>
                  <a:pt x="0" y="152400"/>
                </a:moveTo>
                <a:lnTo>
                  <a:pt x="0" y="152400"/>
                </a:lnTo>
                <a:lnTo>
                  <a:pt x="0" y="142875"/>
                </a:lnTo>
                <a:lnTo>
                  <a:pt x="9525" y="133350"/>
                </a:lnTo>
                <a:lnTo>
                  <a:pt x="19050" y="114300"/>
                </a:lnTo>
                <a:lnTo>
                  <a:pt x="38100" y="95250"/>
                </a:lnTo>
                <a:lnTo>
                  <a:pt x="47625" y="76200"/>
                </a:lnTo>
                <a:lnTo>
                  <a:pt x="66675" y="57150"/>
                </a:lnTo>
                <a:lnTo>
                  <a:pt x="66675" y="38100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19050"/>
                </a:lnTo>
                <a:lnTo>
                  <a:pt x="47625" y="38100"/>
                </a:lnTo>
                <a:lnTo>
                  <a:pt x="38100" y="66675"/>
                </a:lnTo>
                <a:lnTo>
                  <a:pt x="28575" y="104775"/>
                </a:lnTo>
                <a:lnTo>
                  <a:pt x="19050" y="142875"/>
                </a:lnTo>
                <a:lnTo>
                  <a:pt x="19050" y="180975"/>
                </a:lnTo>
                <a:lnTo>
                  <a:pt x="9525" y="219075"/>
                </a:lnTo>
                <a:lnTo>
                  <a:pt x="0" y="257175"/>
                </a:lnTo>
                <a:lnTo>
                  <a:pt x="0" y="285750"/>
                </a:lnTo>
                <a:lnTo>
                  <a:pt x="0" y="304800"/>
                </a:lnTo>
                <a:lnTo>
                  <a:pt x="0" y="323850"/>
                </a:lnTo>
                <a:lnTo>
                  <a:pt x="9525" y="323850"/>
                </a:lnTo>
                <a:lnTo>
                  <a:pt x="95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10210800" y="3257550"/>
            <a:ext cx="133351" cy="733426"/>
          </a:xfrm>
          <a:custGeom>
            <a:avLst/>
            <a:gdLst/>
            <a:ahLst/>
            <a:cxnLst/>
            <a:rect l="0" t="0" r="0" b="0"/>
            <a:pathLst>
              <a:path w="133351" h="73342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19050" y="28575"/>
                </a:lnTo>
                <a:lnTo>
                  <a:pt x="28575" y="57150"/>
                </a:lnTo>
                <a:lnTo>
                  <a:pt x="47625" y="95250"/>
                </a:lnTo>
                <a:lnTo>
                  <a:pt x="76200" y="133350"/>
                </a:lnTo>
                <a:lnTo>
                  <a:pt x="95250" y="171450"/>
                </a:lnTo>
                <a:lnTo>
                  <a:pt x="114300" y="209550"/>
                </a:lnTo>
                <a:lnTo>
                  <a:pt x="123825" y="257175"/>
                </a:lnTo>
                <a:lnTo>
                  <a:pt x="133350" y="304800"/>
                </a:lnTo>
                <a:lnTo>
                  <a:pt x="133350" y="361950"/>
                </a:lnTo>
                <a:lnTo>
                  <a:pt x="133350" y="419100"/>
                </a:lnTo>
                <a:lnTo>
                  <a:pt x="123825" y="466725"/>
                </a:lnTo>
                <a:lnTo>
                  <a:pt x="114300" y="523875"/>
                </a:lnTo>
                <a:lnTo>
                  <a:pt x="95250" y="571500"/>
                </a:lnTo>
                <a:lnTo>
                  <a:pt x="76200" y="619125"/>
                </a:lnTo>
                <a:lnTo>
                  <a:pt x="57150" y="657225"/>
                </a:lnTo>
                <a:lnTo>
                  <a:pt x="38100" y="695325"/>
                </a:lnTo>
                <a:lnTo>
                  <a:pt x="19050" y="723900"/>
                </a:lnTo>
                <a:lnTo>
                  <a:pt x="9525" y="733425"/>
                </a:lnTo>
                <a:lnTo>
                  <a:pt x="9525" y="733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олилиния 146"/>
          <p:cNvSpPr/>
          <p:nvPr/>
        </p:nvSpPr>
        <p:spPr>
          <a:xfrm>
            <a:off x="10401300" y="3609975"/>
            <a:ext cx="200026" cy="19051"/>
          </a:xfrm>
          <a:custGeom>
            <a:avLst/>
            <a:gdLst/>
            <a:ahLst/>
            <a:cxnLst/>
            <a:rect l="0" t="0" r="0" b="0"/>
            <a:pathLst>
              <a:path w="200026" h="19051">
                <a:moveTo>
                  <a:pt x="0" y="0"/>
                </a:move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85725" y="19050"/>
                </a:lnTo>
                <a:lnTo>
                  <a:pt x="114300" y="19050"/>
                </a:lnTo>
                <a:lnTo>
                  <a:pt x="142875" y="19050"/>
                </a:lnTo>
                <a:lnTo>
                  <a:pt x="161925" y="19050"/>
                </a:lnTo>
                <a:lnTo>
                  <a:pt x="180975" y="19050"/>
                </a:lnTo>
                <a:lnTo>
                  <a:pt x="190500" y="19050"/>
                </a:lnTo>
                <a:lnTo>
                  <a:pt x="200025" y="19050"/>
                </a:lnTo>
                <a:lnTo>
                  <a:pt x="2000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>
            <a:off x="10515600" y="3562350"/>
            <a:ext cx="9526" cy="200026"/>
          </a:xfrm>
          <a:custGeom>
            <a:avLst/>
            <a:gdLst/>
            <a:ahLst/>
            <a:cxnLst/>
            <a:rect l="0" t="0" r="0" b="0"/>
            <a:pathLst>
              <a:path w="9526" h="200026">
                <a:moveTo>
                  <a:pt x="9525" y="0"/>
                </a:moveTo>
                <a:lnTo>
                  <a:pt x="9525" y="9525"/>
                </a:lnTo>
                <a:lnTo>
                  <a:pt x="9525" y="28575"/>
                </a:lnTo>
                <a:lnTo>
                  <a:pt x="0" y="66675"/>
                </a:lnTo>
                <a:lnTo>
                  <a:pt x="0" y="123825"/>
                </a:lnTo>
                <a:lnTo>
                  <a:pt x="0" y="16192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олилиния 148"/>
          <p:cNvSpPr/>
          <p:nvPr/>
        </p:nvSpPr>
        <p:spPr>
          <a:xfrm>
            <a:off x="10772775" y="3295650"/>
            <a:ext cx="123826" cy="228601"/>
          </a:xfrm>
          <a:custGeom>
            <a:avLst/>
            <a:gdLst/>
            <a:ahLst/>
            <a:cxnLst/>
            <a:rect l="0" t="0" r="0" b="0"/>
            <a:pathLst>
              <a:path w="123826" h="228601">
                <a:moveTo>
                  <a:pt x="0" y="38100"/>
                </a:move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85725" y="47625"/>
                </a:lnTo>
                <a:lnTo>
                  <a:pt x="76200" y="57150"/>
                </a:lnTo>
                <a:lnTo>
                  <a:pt x="66675" y="66675"/>
                </a:lnTo>
                <a:lnTo>
                  <a:pt x="47625" y="76200"/>
                </a:lnTo>
                <a:lnTo>
                  <a:pt x="38100" y="85725"/>
                </a:lnTo>
                <a:lnTo>
                  <a:pt x="19050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0" y="85725"/>
                </a:lnTo>
                <a:lnTo>
                  <a:pt x="9525" y="85725"/>
                </a:lnTo>
                <a:lnTo>
                  <a:pt x="9525" y="95250"/>
                </a:lnTo>
                <a:lnTo>
                  <a:pt x="28575" y="95250"/>
                </a:lnTo>
                <a:lnTo>
                  <a:pt x="38100" y="95250"/>
                </a:lnTo>
                <a:lnTo>
                  <a:pt x="57150" y="95250"/>
                </a:lnTo>
                <a:lnTo>
                  <a:pt x="76200" y="95250"/>
                </a:lnTo>
                <a:lnTo>
                  <a:pt x="85725" y="114300"/>
                </a:lnTo>
                <a:lnTo>
                  <a:pt x="104775" y="123825"/>
                </a:lnTo>
                <a:lnTo>
                  <a:pt x="114300" y="133350"/>
                </a:lnTo>
                <a:lnTo>
                  <a:pt x="123825" y="142875"/>
                </a:lnTo>
                <a:lnTo>
                  <a:pt x="114300" y="161925"/>
                </a:lnTo>
                <a:lnTo>
                  <a:pt x="104775" y="171450"/>
                </a:lnTo>
                <a:lnTo>
                  <a:pt x="95250" y="190500"/>
                </a:lnTo>
                <a:lnTo>
                  <a:pt x="76200" y="209550"/>
                </a:lnTo>
                <a:lnTo>
                  <a:pt x="57150" y="219075"/>
                </a:lnTo>
                <a:lnTo>
                  <a:pt x="38100" y="219075"/>
                </a:lnTo>
                <a:lnTo>
                  <a:pt x="28575" y="228600"/>
                </a:lnTo>
                <a:lnTo>
                  <a:pt x="19050" y="228600"/>
                </a:lnTo>
                <a:lnTo>
                  <a:pt x="190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олилиния 149"/>
          <p:cNvSpPr/>
          <p:nvPr/>
        </p:nvSpPr>
        <p:spPr>
          <a:xfrm>
            <a:off x="10668000" y="3571875"/>
            <a:ext cx="257176" cy="9526"/>
          </a:xfrm>
          <a:custGeom>
            <a:avLst/>
            <a:gdLst/>
            <a:ahLst/>
            <a:cxnLst/>
            <a:rect l="0" t="0" r="0" b="0"/>
            <a:pathLst>
              <a:path w="25717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0"/>
                </a:lnTo>
                <a:lnTo>
                  <a:pt x="209550" y="0"/>
                </a:lnTo>
                <a:lnTo>
                  <a:pt x="238125" y="0"/>
                </a:lnTo>
                <a:lnTo>
                  <a:pt x="247650" y="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олилиния 150"/>
          <p:cNvSpPr/>
          <p:nvPr/>
        </p:nvSpPr>
        <p:spPr>
          <a:xfrm>
            <a:off x="10610850" y="3676650"/>
            <a:ext cx="190501" cy="304801"/>
          </a:xfrm>
          <a:custGeom>
            <a:avLst/>
            <a:gdLst/>
            <a:ahLst/>
            <a:cxnLst/>
            <a:rect l="0" t="0" r="0" b="0"/>
            <a:pathLst>
              <a:path w="190501" h="304801">
                <a:moveTo>
                  <a:pt x="85725" y="76200"/>
                </a:moveTo>
                <a:lnTo>
                  <a:pt x="76200" y="76200"/>
                </a:lnTo>
                <a:lnTo>
                  <a:pt x="76200" y="66675"/>
                </a:lnTo>
                <a:lnTo>
                  <a:pt x="66675" y="66675"/>
                </a:lnTo>
                <a:lnTo>
                  <a:pt x="57150" y="57150"/>
                </a:lnTo>
                <a:lnTo>
                  <a:pt x="57150" y="38100"/>
                </a:lnTo>
                <a:lnTo>
                  <a:pt x="66675" y="28575"/>
                </a:lnTo>
                <a:lnTo>
                  <a:pt x="76200" y="19050"/>
                </a:lnTo>
                <a:lnTo>
                  <a:pt x="85725" y="9525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61925" y="28575"/>
                </a:lnTo>
                <a:lnTo>
                  <a:pt x="161925" y="57150"/>
                </a:lnTo>
                <a:lnTo>
                  <a:pt x="161925" y="76200"/>
                </a:lnTo>
                <a:lnTo>
                  <a:pt x="152400" y="104775"/>
                </a:lnTo>
                <a:lnTo>
                  <a:pt x="152400" y="133350"/>
                </a:lnTo>
                <a:lnTo>
                  <a:pt x="133350" y="161925"/>
                </a:lnTo>
                <a:lnTo>
                  <a:pt x="114300" y="190500"/>
                </a:lnTo>
                <a:lnTo>
                  <a:pt x="104775" y="219075"/>
                </a:lnTo>
                <a:lnTo>
                  <a:pt x="76200" y="247650"/>
                </a:lnTo>
                <a:lnTo>
                  <a:pt x="57150" y="266700"/>
                </a:lnTo>
                <a:lnTo>
                  <a:pt x="38100" y="276225"/>
                </a:lnTo>
                <a:lnTo>
                  <a:pt x="28575" y="285750"/>
                </a:lnTo>
                <a:lnTo>
                  <a:pt x="19050" y="285750"/>
                </a:lnTo>
                <a:lnTo>
                  <a:pt x="9525" y="285750"/>
                </a:lnTo>
                <a:lnTo>
                  <a:pt x="9525" y="276225"/>
                </a:lnTo>
                <a:lnTo>
                  <a:pt x="0" y="266700"/>
                </a:lnTo>
                <a:lnTo>
                  <a:pt x="0" y="257175"/>
                </a:lnTo>
                <a:lnTo>
                  <a:pt x="9525" y="238125"/>
                </a:lnTo>
                <a:lnTo>
                  <a:pt x="9525" y="228600"/>
                </a:lnTo>
                <a:lnTo>
                  <a:pt x="19050" y="219075"/>
                </a:lnTo>
                <a:lnTo>
                  <a:pt x="38100" y="219075"/>
                </a:lnTo>
                <a:lnTo>
                  <a:pt x="47625" y="209550"/>
                </a:lnTo>
                <a:lnTo>
                  <a:pt x="66675" y="209550"/>
                </a:lnTo>
                <a:lnTo>
                  <a:pt x="85725" y="219075"/>
                </a:lnTo>
                <a:lnTo>
                  <a:pt x="104775" y="228600"/>
                </a:lnTo>
                <a:lnTo>
                  <a:pt x="114300" y="238125"/>
                </a:lnTo>
                <a:lnTo>
                  <a:pt x="133350" y="257175"/>
                </a:lnTo>
                <a:lnTo>
                  <a:pt x="152400" y="266700"/>
                </a:lnTo>
                <a:lnTo>
                  <a:pt x="152400" y="276225"/>
                </a:lnTo>
                <a:lnTo>
                  <a:pt x="161925" y="285750"/>
                </a:lnTo>
                <a:lnTo>
                  <a:pt x="171450" y="295275"/>
                </a:lnTo>
                <a:lnTo>
                  <a:pt x="171450" y="304800"/>
                </a:lnTo>
                <a:lnTo>
                  <a:pt x="180975" y="304800"/>
                </a:lnTo>
                <a:lnTo>
                  <a:pt x="180975" y="304800"/>
                </a:lnTo>
                <a:lnTo>
                  <a:pt x="190500" y="304800"/>
                </a:lnTo>
                <a:lnTo>
                  <a:pt x="1905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олилиния 151"/>
          <p:cNvSpPr/>
          <p:nvPr/>
        </p:nvSpPr>
        <p:spPr>
          <a:xfrm>
            <a:off x="10963275" y="3324225"/>
            <a:ext cx="142876" cy="409576"/>
          </a:xfrm>
          <a:custGeom>
            <a:avLst/>
            <a:gdLst/>
            <a:ahLst/>
            <a:cxnLst/>
            <a:rect l="0" t="0" r="0" b="0"/>
            <a:pathLst>
              <a:path w="142876" h="409576">
                <a:moveTo>
                  <a:pt x="0" y="200025"/>
                </a:moveTo>
                <a:lnTo>
                  <a:pt x="0" y="200025"/>
                </a:lnTo>
                <a:lnTo>
                  <a:pt x="0" y="200025"/>
                </a:lnTo>
                <a:lnTo>
                  <a:pt x="9525" y="200025"/>
                </a:lnTo>
                <a:lnTo>
                  <a:pt x="9525" y="209550"/>
                </a:lnTo>
                <a:lnTo>
                  <a:pt x="19050" y="219075"/>
                </a:lnTo>
                <a:lnTo>
                  <a:pt x="28575" y="238125"/>
                </a:lnTo>
                <a:lnTo>
                  <a:pt x="28575" y="257175"/>
                </a:lnTo>
                <a:lnTo>
                  <a:pt x="38100" y="285750"/>
                </a:lnTo>
                <a:lnTo>
                  <a:pt x="38100" y="304800"/>
                </a:lnTo>
                <a:lnTo>
                  <a:pt x="38100" y="333375"/>
                </a:lnTo>
                <a:lnTo>
                  <a:pt x="47625" y="352425"/>
                </a:lnTo>
                <a:lnTo>
                  <a:pt x="47625" y="371475"/>
                </a:lnTo>
                <a:lnTo>
                  <a:pt x="38100" y="390525"/>
                </a:lnTo>
                <a:lnTo>
                  <a:pt x="38100" y="400050"/>
                </a:lnTo>
                <a:lnTo>
                  <a:pt x="38100" y="409575"/>
                </a:lnTo>
                <a:lnTo>
                  <a:pt x="28575" y="409575"/>
                </a:lnTo>
                <a:lnTo>
                  <a:pt x="28575" y="400050"/>
                </a:lnTo>
                <a:lnTo>
                  <a:pt x="28575" y="390525"/>
                </a:lnTo>
                <a:lnTo>
                  <a:pt x="19050" y="381000"/>
                </a:lnTo>
                <a:lnTo>
                  <a:pt x="19050" y="361950"/>
                </a:lnTo>
                <a:lnTo>
                  <a:pt x="19050" y="333375"/>
                </a:lnTo>
                <a:lnTo>
                  <a:pt x="19050" y="304800"/>
                </a:lnTo>
                <a:lnTo>
                  <a:pt x="28575" y="266700"/>
                </a:lnTo>
                <a:lnTo>
                  <a:pt x="38100" y="238125"/>
                </a:lnTo>
                <a:lnTo>
                  <a:pt x="57150" y="200025"/>
                </a:lnTo>
                <a:lnTo>
                  <a:pt x="76200" y="171450"/>
                </a:lnTo>
                <a:lnTo>
                  <a:pt x="95250" y="142875"/>
                </a:lnTo>
                <a:lnTo>
                  <a:pt x="114300" y="114300"/>
                </a:lnTo>
                <a:lnTo>
                  <a:pt x="133350" y="95250"/>
                </a:lnTo>
                <a:lnTo>
                  <a:pt x="133350" y="76200"/>
                </a:lnTo>
                <a:lnTo>
                  <a:pt x="142875" y="57150"/>
                </a:lnTo>
                <a:lnTo>
                  <a:pt x="142875" y="38100"/>
                </a:lnTo>
                <a:lnTo>
                  <a:pt x="142875" y="19050"/>
                </a:lnTo>
                <a:lnTo>
                  <a:pt x="133350" y="9525"/>
                </a:lnTo>
                <a:lnTo>
                  <a:pt x="133350" y="0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олилиния 152"/>
          <p:cNvSpPr/>
          <p:nvPr/>
        </p:nvSpPr>
        <p:spPr>
          <a:xfrm>
            <a:off x="11125200" y="3333750"/>
            <a:ext cx="66676" cy="390526"/>
          </a:xfrm>
          <a:custGeom>
            <a:avLst/>
            <a:gdLst/>
            <a:ahLst/>
            <a:cxnLst/>
            <a:rect l="0" t="0" r="0" b="0"/>
            <a:pathLst>
              <a:path w="66676" h="390526">
                <a:moveTo>
                  <a:pt x="57150" y="0"/>
                </a:moveTo>
                <a:lnTo>
                  <a:pt x="57150" y="0"/>
                </a:lnTo>
                <a:lnTo>
                  <a:pt x="57150" y="19050"/>
                </a:lnTo>
                <a:lnTo>
                  <a:pt x="66675" y="38100"/>
                </a:lnTo>
                <a:lnTo>
                  <a:pt x="66675" y="76200"/>
                </a:lnTo>
                <a:lnTo>
                  <a:pt x="57150" y="114300"/>
                </a:lnTo>
                <a:lnTo>
                  <a:pt x="57150" y="152400"/>
                </a:lnTo>
                <a:lnTo>
                  <a:pt x="47625" y="200025"/>
                </a:lnTo>
                <a:lnTo>
                  <a:pt x="47625" y="247650"/>
                </a:lnTo>
                <a:lnTo>
                  <a:pt x="38100" y="285750"/>
                </a:lnTo>
                <a:lnTo>
                  <a:pt x="28575" y="323850"/>
                </a:lnTo>
                <a:lnTo>
                  <a:pt x="19050" y="352425"/>
                </a:lnTo>
                <a:lnTo>
                  <a:pt x="19050" y="371475"/>
                </a:lnTo>
                <a:lnTo>
                  <a:pt x="9525" y="381000"/>
                </a:lnTo>
                <a:lnTo>
                  <a:pt x="9525" y="390525"/>
                </a:lnTo>
                <a:lnTo>
                  <a:pt x="0" y="390525"/>
                </a:lnTo>
                <a:lnTo>
                  <a:pt x="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олилиния 153"/>
          <p:cNvSpPr/>
          <p:nvPr/>
        </p:nvSpPr>
        <p:spPr>
          <a:xfrm>
            <a:off x="11134725" y="3343275"/>
            <a:ext cx="152401" cy="342901"/>
          </a:xfrm>
          <a:custGeom>
            <a:avLst/>
            <a:gdLst/>
            <a:ahLst/>
            <a:cxnLst/>
            <a:rect l="0" t="0" r="0" b="0"/>
            <a:pathLst>
              <a:path w="152401" h="342901">
                <a:moveTo>
                  <a:pt x="0" y="76200"/>
                </a:moveTo>
                <a:lnTo>
                  <a:pt x="9525" y="66675"/>
                </a:lnTo>
                <a:lnTo>
                  <a:pt x="9525" y="57150"/>
                </a:lnTo>
                <a:lnTo>
                  <a:pt x="19050" y="38100"/>
                </a:lnTo>
                <a:lnTo>
                  <a:pt x="28575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28575"/>
                </a:lnTo>
                <a:lnTo>
                  <a:pt x="142875" y="47625"/>
                </a:lnTo>
                <a:lnTo>
                  <a:pt x="142875" y="66675"/>
                </a:lnTo>
                <a:lnTo>
                  <a:pt x="133350" y="95250"/>
                </a:lnTo>
                <a:lnTo>
                  <a:pt x="123825" y="114300"/>
                </a:lnTo>
                <a:lnTo>
                  <a:pt x="104775" y="142875"/>
                </a:lnTo>
                <a:lnTo>
                  <a:pt x="95250" y="161925"/>
                </a:lnTo>
                <a:lnTo>
                  <a:pt x="66675" y="180975"/>
                </a:lnTo>
                <a:lnTo>
                  <a:pt x="57150" y="190500"/>
                </a:lnTo>
                <a:lnTo>
                  <a:pt x="38100" y="200025"/>
                </a:lnTo>
                <a:lnTo>
                  <a:pt x="19050" y="200025"/>
                </a:lnTo>
                <a:lnTo>
                  <a:pt x="19050" y="200025"/>
                </a:lnTo>
                <a:lnTo>
                  <a:pt x="9525" y="190500"/>
                </a:lnTo>
                <a:lnTo>
                  <a:pt x="9525" y="180975"/>
                </a:lnTo>
                <a:lnTo>
                  <a:pt x="19050" y="171450"/>
                </a:lnTo>
                <a:lnTo>
                  <a:pt x="28575" y="161925"/>
                </a:lnTo>
                <a:lnTo>
                  <a:pt x="38100" y="161925"/>
                </a:lnTo>
                <a:lnTo>
                  <a:pt x="57150" y="161925"/>
                </a:lnTo>
                <a:lnTo>
                  <a:pt x="76200" y="171450"/>
                </a:lnTo>
                <a:lnTo>
                  <a:pt x="85725" y="190500"/>
                </a:lnTo>
                <a:lnTo>
                  <a:pt x="95250" y="209550"/>
                </a:lnTo>
                <a:lnTo>
                  <a:pt x="95250" y="228600"/>
                </a:lnTo>
                <a:lnTo>
                  <a:pt x="95250" y="257175"/>
                </a:lnTo>
                <a:lnTo>
                  <a:pt x="104775" y="285750"/>
                </a:lnTo>
                <a:lnTo>
                  <a:pt x="104775" y="314325"/>
                </a:lnTo>
                <a:lnTo>
                  <a:pt x="104775" y="323850"/>
                </a:lnTo>
                <a:lnTo>
                  <a:pt x="114300" y="333375"/>
                </a:lnTo>
                <a:lnTo>
                  <a:pt x="114300" y="342900"/>
                </a:lnTo>
                <a:lnTo>
                  <a:pt x="123825" y="333375"/>
                </a:lnTo>
                <a:lnTo>
                  <a:pt x="133350" y="323850"/>
                </a:lnTo>
                <a:lnTo>
                  <a:pt x="142875" y="314325"/>
                </a:lnTo>
                <a:lnTo>
                  <a:pt x="152400" y="304800"/>
                </a:lnTo>
                <a:lnTo>
                  <a:pt x="1524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олилиния 154"/>
          <p:cNvSpPr/>
          <p:nvPr/>
        </p:nvSpPr>
        <p:spPr>
          <a:xfrm>
            <a:off x="11401425" y="3124200"/>
            <a:ext cx="190501" cy="838201"/>
          </a:xfrm>
          <a:custGeom>
            <a:avLst/>
            <a:gdLst/>
            <a:ahLst/>
            <a:cxnLst/>
            <a:rect l="0" t="0" r="0" b="0"/>
            <a:pathLst>
              <a:path w="190501" h="838201">
                <a:moveTo>
                  <a:pt x="180975" y="38100"/>
                </a:moveTo>
                <a:lnTo>
                  <a:pt x="180975" y="28575"/>
                </a:lnTo>
                <a:lnTo>
                  <a:pt x="180975" y="19050"/>
                </a:lnTo>
                <a:lnTo>
                  <a:pt x="190500" y="9525"/>
                </a:lnTo>
                <a:lnTo>
                  <a:pt x="190500" y="0"/>
                </a:lnTo>
                <a:lnTo>
                  <a:pt x="180975" y="9525"/>
                </a:lnTo>
                <a:lnTo>
                  <a:pt x="171450" y="19050"/>
                </a:lnTo>
                <a:lnTo>
                  <a:pt x="171450" y="38100"/>
                </a:lnTo>
                <a:lnTo>
                  <a:pt x="142875" y="66675"/>
                </a:lnTo>
                <a:lnTo>
                  <a:pt x="123825" y="114300"/>
                </a:lnTo>
                <a:lnTo>
                  <a:pt x="104775" y="161925"/>
                </a:lnTo>
                <a:lnTo>
                  <a:pt x="66675" y="219075"/>
                </a:lnTo>
                <a:lnTo>
                  <a:pt x="47625" y="285750"/>
                </a:lnTo>
                <a:lnTo>
                  <a:pt x="28575" y="352425"/>
                </a:lnTo>
                <a:lnTo>
                  <a:pt x="9525" y="428625"/>
                </a:lnTo>
                <a:lnTo>
                  <a:pt x="0" y="495300"/>
                </a:lnTo>
                <a:lnTo>
                  <a:pt x="0" y="571500"/>
                </a:lnTo>
                <a:lnTo>
                  <a:pt x="0" y="638175"/>
                </a:lnTo>
                <a:lnTo>
                  <a:pt x="9525" y="704850"/>
                </a:lnTo>
                <a:lnTo>
                  <a:pt x="28575" y="771525"/>
                </a:lnTo>
                <a:lnTo>
                  <a:pt x="38100" y="819150"/>
                </a:lnTo>
                <a:lnTo>
                  <a:pt x="47625" y="838200"/>
                </a:lnTo>
                <a:lnTo>
                  <a:pt x="47625" y="838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олилиния 155"/>
          <p:cNvSpPr/>
          <p:nvPr/>
        </p:nvSpPr>
        <p:spPr>
          <a:xfrm>
            <a:off x="11477625" y="3352800"/>
            <a:ext cx="95251" cy="371476"/>
          </a:xfrm>
          <a:custGeom>
            <a:avLst/>
            <a:gdLst/>
            <a:ahLst/>
            <a:cxnLst/>
            <a:rect l="0" t="0" r="0" b="0"/>
            <a:pathLst>
              <a:path w="95251" h="371476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85725" y="9525"/>
                </a:lnTo>
                <a:lnTo>
                  <a:pt x="85725" y="28575"/>
                </a:lnTo>
                <a:lnTo>
                  <a:pt x="76200" y="47625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114300"/>
                </a:lnTo>
                <a:lnTo>
                  <a:pt x="47625" y="142875"/>
                </a:lnTo>
                <a:lnTo>
                  <a:pt x="38100" y="171450"/>
                </a:lnTo>
                <a:lnTo>
                  <a:pt x="28575" y="209550"/>
                </a:lnTo>
                <a:lnTo>
                  <a:pt x="19050" y="238125"/>
                </a:lnTo>
                <a:lnTo>
                  <a:pt x="9525" y="266700"/>
                </a:lnTo>
                <a:lnTo>
                  <a:pt x="0" y="295275"/>
                </a:lnTo>
                <a:lnTo>
                  <a:pt x="0" y="314325"/>
                </a:lnTo>
                <a:lnTo>
                  <a:pt x="0" y="333375"/>
                </a:lnTo>
                <a:lnTo>
                  <a:pt x="0" y="352425"/>
                </a:lnTo>
                <a:lnTo>
                  <a:pt x="0" y="361950"/>
                </a:lnTo>
                <a:lnTo>
                  <a:pt x="0" y="371475"/>
                </a:lnTo>
                <a:lnTo>
                  <a:pt x="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олилиния 156"/>
          <p:cNvSpPr/>
          <p:nvPr/>
        </p:nvSpPr>
        <p:spPr>
          <a:xfrm>
            <a:off x="11468100" y="3343275"/>
            <a:ext cx="57151" cy="38101"/>
          </a:xfrm>
          <a:custGeom>
            <a:avLst/>
            <a:gdLst/>
            <a:ahLst/>
            <a:cxnLst/>
            <a:rect l="0" t="0" r="0" b="0"/>
            <a:pathLst>
              <a:path w="57151" h="38101">
                <a:moveTo>
                  <a:pt x="19050" y="38100"/>
                </a:move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олилиния 157"/>
          <p:cNvSpPr/>
          <p:nvPr/>
        </p:nvSpPr>
        <p:spPr>
          <a:xfrm>
            <a:off x="11487150" y="3543300"/>
            <a:ext cx="133351" cy="247651"/>
          </a:xfrm>
          <a:custGeom>
            <a:avLst/>
            <a:gdLst/>
            <a:ahLst/>
            <a:cxnLst/>
            <a:rect l="0" t="0" r="0" b="0"/>
            <a:pathLst>
              <a:path w="133351" h="247651">
                <a:moveTo>
                  <a:pt x="66675" y="28575"/>
                </a:moveTo>
                <a:lnTo>
                  <a:pt x="66675" y="19050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28575"/>
                </a:lnTo>
                <a:lnTo>
                  <a:pt x="133350" y="38100"/>
                </a:lnTo>
                <a:lnTo>
                  <a:pt x="133350" y="47625"/>
                </a:lnTo>
                <a:lnTo>
                  <a:pt x="133350" y="66675"/>
                </a:lnTo>
                <a:lnTo>
                  <a:pt x="123825" y="76200"/>
                </a:lnTo>
                <a:lnTo>
                  <a:pt x="114300" y="95250"/>
                </a:lnTo>
                <a:lnTo>
                  <a:pt x="95250" y="104775"/>
                </a:lnTo>
                <a:lnTo>
                  <a:pt x="85725" y="114300"/>
                </a:lnTo>
                <a:lnTo>
                  <a:pt x="66675" y="123825"/>
                </a:lnTo>
                <a:lnTo>
                  <a:pt x="47625" y="133350"/>
                </a:lnTo>
                <a:lnTo>
                  <a:pt x="38100" y="133350"/>
                </a:lnTo>
                <a:lnTo>
                  <a:pt x="28575" y="133350"/>
                </a:lnTo>
                <a:lnTo>
                  <a:pt x="19050" y="123825"/>
                </a:lnTo>
                <a:lnTo>
                  <a:pt x="19050" y="123825"/>
                </a:lnTo>
                <a:lnTo>
                  <a:pt x="9525" y="123825"/>
                </a:lnTo>
                <a:lnTo>
                  <a:pt x="19050" y="114300"/>
                </a:lnTo>
                <a:lnTo>
                  <a:pt x="19050" y="114300"/>
                </a:lnTo>
                <a:lnTo>
                  <a:pt x="28575" y="104775"/>
                </a:lnTo>
                <a:lnTo>
                  <a:pt x="28575" y="104775"/>
                </a:lnTo>
                <a:lnTo>
                  <a:pt x="38100" y="104775"/>
                </a:lnTo>
                <a:lnTo>
                  <a:pt x="57150" y="114300"/>
                </a:lnTo>
                <a:lnTo>
                  <a:pt x="66675" y="114300"/>
                </a:lnTo>
                <a:lnTo>
                  <a:pt x="76200" y="123825"/>
                </a:lnTo>
                <a:lnTo>
                  <a:pt x="85725" y="133350"/>
                </a:lnTo>
                <a:lnTo>
                  <a:pt x="104775" y="142875"/>
                </a:lnTo>
                <a:lnTo>
                  <a:pt x="104775" y="161925"/>
                </a:lnTo>
                <a:lnTo>
                  <a:pt x="114300" y="171450"/>
                </a:lnTo>
                <a:lnTo>
                  <a:pt x="123825" y="190500"/>
                </a:lnTo>
                <a:lnTo>
                  <a:pt x="123825" y="200025"/>
                </a:lnTo>
                <a:lnTo>
                  <a:pt x="123825" y="209550"/>
                </a:lnTo>
                <a:lnTo>
                  <a:pt x="114300" y="228600"/>
                </a:lnTo>
                <a:lnTo>
                  <a:pt x="95250" y="228600"/>
                </a:lnTo>
                <a:lnTo>
                  <a:pt x="85725" y="238125"/>
                </a:lnTo>
                <a:lnTo>
                  <a:pt x="66675" y="238125"/>
                </a:lnTo>
                <a:lnTo>
                  <a:pt x="57150" y="247650"/>
                </a:lnTo>
                <a:lnTo>
                  <a:pt x="38100" y="247650"/>
                </a:lnTo>
                <a:lnTo>
                  <a:pt x="38100" y="247650"/>
                </a:lnTo>
                <a:lnTo>
                  <a:pt x="19050" y="247650"/>
                </a:lnTo>
                <a:lnTo>
                  <a:pt x="9525" y="247650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олилиния 158"/>
          <p:cNvSpPr/>
          <p:nvPr/>
        </p:nvSpPr>
        <p:spPr>
          <a:xfrm>
            <a:off x="11696700" y="3467100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олилиния 159"/>
          <p:cNvSpPr/>
          <p:nvPr/>
        </p:nvSpPr>
        <p:spPr>
          <a:xfrm>
            <a:off x="11477625" y="3324225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олилиния 160"/>
          <p:cNvSpPr/>
          <p:nvPr/>
        </p:nvSpPr>
        <p:spPr>
          <a:xfrm>
            <a:off x="11877675" y="3314700"/>
            <a:ext cx="85726" cy="409576"/>
          </a:xfrm>
          <a:custGeom>
            <a:avLst/>
            <a:gdLst/>
            <a:ahLst/>
            <a:cxnLst/>
            <a:rect l="0" t="0" r="0" b="0"/>
            <a:pathLst>
              <a:path w="85726" h="40957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114300"/>
                </a:lnTo>
                <a:lnTo>
                  <a:pt x="47625" y="142875"/>
                </a:lnTo>
                <a:lnTo>
                  <a:pt x="38100" y="180975"/>
                </a:lnTo>
                <a:lnTo>
                  <a:pt x="28575" y="219075"/>
                </a:lnTo>
                <a:lnTo>
                  <a:pt x="19050" y="247650"/>
                </a:lnTo>
                <a:lnTo>
                  <a:pt x="9525" y="285750"/>
                </a:lnTo>
                <a:lnTo>
                  <a:pt x="9525" y="314325"/>
                </a:lnTo>
                <a:lnTo>
                  <a:pt x="0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0" y="390525"/>
                </a:lnTo>
                <a:lnTo>
                  <a:pt x="9525" y="400050"/>
                </a:lnTo>
                <a:lnTo>
                  <a:pt x="9525" y="409575"/>
                </a:lnTo>
                <a:lnTo>
                  <a:pt x="9525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олилиния 161"/>
          <p:cNvSpPr/>
          <p:nvPr/>
        </p:nvSpPr>
        <p:spPr>
          <a:xfrm>
            <a:off x="11858625" y="3305175"/>
            <a:ext cx="95251" cy="19051"/>
          </a:xfrm>
          <a:custGeom>
            <a:avLst/>
            <a:gdLst/>
            <a:ahLst/>
            <a:cxnLst/>
            <a:rect l="0" t="0" r="0" b="0"/>
            <a:pathLst>
              <a:path w="952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олилиния 162"/>
          <p:cNvSpPr/>
          <p:nvPr/>
        </p:nvSpPr>
        <p:spPr>
          <a:xfrm>
            <a:off x="11849100" y="3552825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95250" y="47625"/>
                </a:moveTo>
                <a:lnTo>
                  <a:pt x="95250" y="47625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14300" y="19050"/>
                </a:lnTo>
                <a:lnTo>
                  <a:pt x="123825" y="28575"/>
                </a:lnTo>
                <a:lnTo>
                  <a:pt x="123825" y="47625"/>
                </a:lnTo>
                <a:lnTo>
                  <a:pt x="114300" y="66675"/>
                </a:lnTo>
                <a:lnTo>
                  <a:pt x="114300" y="95250"/>
                </a:lnTo>
                <a:lnTo>
                  <a:pt x="104775" y="114300"/>
                </a:lnTo>
                <a:lnTo>
                  <a:pt x="95250" y="142875"/>
                </a:lnTo>
                <a:lnTo>
                  <a:pt x="76200" y="161925"/>
                </a:lnTo>
                <a:lnTo>
                  <a:pt x="57150" y="190500"/>
                </a:lnTo>
                <a:lnTo>
                  <a:pt x="38100" y="200025"/>
                </a:lnTo>
                <a:lnTo>
                  <a:pt x="19050" y="219075"/>
                </a:lnTo>
                <a:lnTo>
                  <a:pt x="9525" y="228600"/>
                </a:lnTo>
                <a:lnTo>
                  <a:pt x="9525" y="228600"/>
                </a:lnTo>
                <a:lnTo>
                  <a:pt x="0" y="228600"/>
                </a:lnTo>
                <a:lnTo>
                  <a:pt x="0" y="219075"/>
                </a:lnTo>
                <a:lnTo>
                  <a:pt x="0" y="209550"/>
                </a:lnTo>
                <a:lnTo>
                  <a:pt x="9525" y="209550"/>
                </a:lnTo>
                <a:lnTo>
                  <a:pt x="19050" y="200025"/>
                </a:lnTo>
                <a:lnTo>
                  <a:pt x="28575" y="190500"/>
                </a:lnTo>
                <a:lnTo>
                  <a:pt x="47625" y="190500"/>
                </a:lnTo>
                <a:lnTo>
                  <a:pt x="66675" y="190500"/>
                </a:lnTo>
                <a:lnTo>
                  <a:pt x="85725" y="190500"/>
                </a:lnTo>
                <a:lnTo>
                  <a:pt x="95250" y="190500"/>
                </a:lnTo>
                <a:lnTo>
                  <a:pt x="104775" y="200025"/>
                </a:lnTo>
                <a:lnTo>
                  <a:pt x="123825" y="209550"/>
                </a:lnTo>
                <a:lnTo>
                  <a:pt x="133350" y="219075"/>
                </a:lnTo>
                <a:lnTo>
                  <a:pt x="142875" y="228600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524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олилиния 163"/>
          <p:cNvSpPr/>
          <p:nvPr/>
        </p:nvSpPr>
        <p:spPr>
          <a:xfrm>
            <a:off x="11934825" y="3124200"/>
            <a:ext cx="171451" cy="857251"/>
          </a:xfrm>
          <a:custGeom>
            <a:avLst/>
            <a:gdLst/>
            <a:ahLst/>
            <a:cxnLst/>
            <a:rect l="0" t="0" r="0" b="0"/>
            <a:pathLst>
              <a:path w="171451" h="857251">
                <a:moveTo>
                  <a:pt x="85725" y="0"/>
                </a:moveTo>
                <a:lnTo>
                  <a:pt x="85725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104775" y="47625"/>
                </a:lnTo>
                <a:lnTo>
                  <a:pt x="114300" y="66675"/>
                </a:lnTo>
                <a:lnTo>
                  <a:pt x="123825" y="104775"/>
                </a:lnTo>
                <a:lnTo>
                  <a:pt x="142875" y="142875"/>
                </a:lnTo>
                <a:lnTo>
                  <a:pt x="152400" y="190500"/>
                </a:lnTo>
                <a:lnTo>
                  <a:pt x="161925" y="238125"/>
                </a:lnTo>
                <a:lnTo>
                  <a:pt x="171450" y="295275"/>
                </a:lnTo>
                <a:lnTo>
                  <a:pt x="171450" y="361950"/>
                </a:lnTo>
                <a:lnTo>
                  <a:pt x="171450" y="428625"/>
                </a:lnTo>
                <a:lnTo>
                  <a:pt x="161925" y="504825"/>
                </a:lnTo>
                <a:lnTo>
                  <a:pt x="133350" y="581025"/>
                </a:lnTo>
                <a:lnTo>
                  <a:pt x="104775" y="666750"/>
                </a:lnTo>
                <a:lnTo>
                  <a:pt x="66675" y="752475"/>
                </a:lnTo>
                <a:lnTo>
                  <a:pt x="28575" y="819150"/>
                </a:lnTo>
                <a:lnTo>
                  <a:pt x="0" y="857250"/>
                </a:lnTo>
                <a:lnTo>
                  <a:pt x="0" y="857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олилиния 164"/>
          <p:cNvSpPr/>
          <p:nvPr/>
        </p:nvSpPr>
        <p:spPr>
          <a:xfrm>
            <a:off x="12096750" y="3600450"/>
            <a:ext cx="76201" cy="9526"/>
          </a:xfrm>
          <a:custGeom>
            <a:avLst/>
            <a:gdLst/>
            <a:ahLst/>
            <a:cxnLst/>
            <a:rect l="0" t="0" r="0" b="0"/>
            <a:pathLst>
              <a:path w="762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олилиния 165"/>
          <p:cNvSpPr/>
          <p:nvPr/>
        </p:nvSpPr>
        <p:spPr>
          <a:xfrm>
            <a:off x="12077700" y="3676650"/>
            <a:ext cx="57151" cy="9526"/>
          </a:xfrm>
          <a:custGeom>
            <a:avLst/>
            <a:gdLst/>
            <a:ahLst/>
            <a:cxnLst/>
            <a:rect l="0" t="0" r="0" b="0"/>
            <a:pathLst>
              <a:path w="5715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571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олилиния 166"/>
          <p:cNvSpPr/>
          <p:nvPr/>
        </p:nvSpPr>
        <p:spPr>
          <a:xfrm>
            <a:off x="5410200" y="4400550"/>
            <a:ext cx="171451" cy="619126"/>
          </a:xfrm>
          <a:custGeom>
            <a:avLst/>
            <a:gdLst/>
            <a:ahLst/>
            <a:cxnLst/>
            <a:rect l="0" t="0" r="0" b="0"/>
            <a:pathLst>
              <a:path w="171451" h="61912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57150"/>
                </a:lnTo>
                <a:lnTo>
                  <a:pt x="47625" y="57150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57150"/>
                </a:lnTo>
                <a:lnTo>
                  <a:pt x="47625" y="57150"/>
                </a:lnTo>
                <a:lnTo>
                  <a:pt x="47625" y="47625"/>
                </a:lnTo>
                <a:lnTo>
                  <a:pt x="47625" y="47625"/>
                </a:lnTo>
                <a:lnTo>
                  <a:pt x="47625" y="47625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57150"/>
                </a:lnTo>
                <a:lnTo>
                  <a:pt x="47625" y="66675"/>
                </a:lnTo>
                <a:lnTo>
                  <a:pt x="47625" y="85725"/>
                </a:lnTo>
                <a:lnTo>
                  <a:pt x="47625" y="104775"/>
                </a:lnTo>
                <a:lnTo>
                  <a:pt x="38100" y="133350"/>
                </a:lnTo>
                <a:lnTo>
                  <a:pt x="38100" y="161925"/>
                </a:lnTo>
                <a:lnTo>
                  <a:pt x="28575" y="180975"/>
                </a:lnTo>
                <a:lnTo>
                  <a:pt x="28575" y="209550"/>
                </a:lnTo>
                <a:lnTo>
                  <a:pt x="19050" y="228600"/>
                </a:lnTo>
                <a:lnTo>
                  <a:pt x="19050" y="247650"/>
                </a:lnTo>
                <a:lnTo>
                  <a:pt x="9525" y="257175"/>
                </a:lnTo>
                <a:lnTo>
                  <a:pt x="9525" y="266700"/>
                </a:lnTo>
                <a:lnTo>
                  <a:pt x="0" y="266700"/>
                </a:lnTo>
                <a:lnTo>
                  <a:pt x="0" y="257175"/>
                </a:lnTo>
                <a:lnTo>
                  <a:pt x="0" y="247650"/>
                </a:lnTo>
                <a:lnTo>
                  <a:pt x="0" y="228600"/>
                </a:lnTo>
                <a:lnTo>
                  <a:pt x="0" y="209550"/>
                </a:lnTo>
                <a:lnTo>
                  <a:pt x="0" y="190500"/>
                </a:lnTo>
                <a:lnTo>
                  <a:pt x="9525" y="161925"/>
                </a:lnTo>
                <a:lnTo>
                  <a:pt x="19050" y="133350"/>
                </a:lnTo>
                <a:lnTo>
                  <a:pt x="19050" y="104775"/>
                </a:lnTo>
                <a:lnTo>
                  <a:pt x="38100" y="85725"/>
                </a:lnTo>
                <a:lnTo>
                  <a:pt x="47625" y="66675"/>
                </a:lnTo>
                <a:lnTo>
                  <a:pt x="66675" y="47625"/>
                </a:lnTo>
                <a:lnTo>
                  <a:pt x="66675" y="38100"/>
                </a:lnTo>
                <a:lnTo>
                  <a:pt x="76200" y="38100"/>
                </a:lnTo>
                <a:lnTo>
                  <a:pt x="85725" y="38100"/>
                </a:lnTo>
                <a:lnTo>
                  <a:pt x="95250" y="47625"/>
                </a:lnTo>
                <a:lnTo>
                  <a:pt x="104775" y="57150"/>
                </a:lnTo>
                <a:lnTo>
                  <a:pt x="114300" y="66675"/>
                </a:lnTo>
                <a:lnTo>
                  <a:pt x="123825" y="85725"/>
                </a:lnTo>
                <a:lnTo>
                  <a:pt x="123825" y="104775"/>
                </a:lnTo>
                <a:lnTo>
                  <a:pt x="123825" y="133350"/>
                </a:lnTo>
                <a:lnTo>
                  <a:pt x="133350" y="161925"/>
                </a:lnTo>
                <a:lnTo>
                  <a:pt x="123825" y="200025"/>
                </a:lnTo>
                <a:lnTo>
                  <a:pt x="123825" y="238125"/>
                </a:lnTo>
                <a:lnTo>
                  <a:pt x="123825" y="285750"/>
                </a:lnTo>
                <a:lnTo>
                  <a:pt x="114300" y="333375"/>
                </a:lnTo>
                <a:lnTo>
                  <a:pt x="114300" y="371475"/>
                </a:lnTo>
                <a:lnTo>
                  <a:pt x="104775" y="419100"/>
                </a:lnTo>
                <a:lnTo>
                  <a:pt x="104775" y="466725"/>
                </a:lnTo>
                <a:lnTo>
                  <a:pt x="95250" y="504825"/>
                </a:lnTo>
                <a:lnTo>
                  <a:pt x="95250" y="542925"/>
                </a:lnTo>
                <a:lnTo>
                  <a:pt x="95250" y="561975"/>
                </a:lnTo>
                <a:lnTo>
                  <a:pt x="104775" y="590550"/>
                </a:lnTo>
                <a:lnTo>
                  <a:pt x="114300" y="600075"/>
                </a:lnTo>
                <a:lnTo>
                  <a:pt x="123825" y="609600"/>
                </a:lnTo>
                <a:lnTo>
                  <a:pt x="133350" y="619125"/>
                </a:lnTo>
                <a:lnTo>
                  <a:pt x="142875" y="619125"/>
                </a:lnTo>
                <a:lnTo>
                  <a:pt x="161925" y="619125"/>
                </a:lnTo>
                <a:lnTo>
                  <a:pt x="161925" y="619125"/>
                </a:lnTo>
                <a:lnTo>
                  <a:pt x="171450" y="609600"/>
                </a:lnTo>
                <a:lnTo>
                  <a:pt x="171450" y="609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олилиния 167"/>
          <p:cNvSpPr/>
          <p:nvPr/>
        </p:nvSpPr>
        <p:spPr>
          <a:xfrm>
            <a:off x="5667375" y="4638675"/>
            <a:ext cx="47626" cy="219076"/>
          </a:xfrm>
          <a:custGeom>
            <a:avLst/>
            <a:gdLst/>
            <a:ahLst/>
            <a:cxnLst/>
            <a:rect l="0" t="0" r="0" b="0"/>
            <a:pathLst>
              <a:path w="47626" h="21907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19050" y="114300"/>
                </a:lnTo>
                <a:lnTo>
                  <a:pt x="19050" y="133350"/>
                </a:lnTo>
                <a:lnTo>
                  <a:pt x="28575" y="152400"/>
                </a:lnTo>
                <a:lnTo>
                  <a:pt x="38100" y="171450"/>
                </a:lnTo>
                <a:lnTo>
                  <a:pt x="38100" y="180975"/>
                </a:lnTo>
                <a:lnTo>
                  <a:pt x="47625" y="200025"/>
                </a:lnTo>
                <a:lnTo>
                  <a:pt x="47625" y="209550"/>
                </a:lnTo>
                <a:lnTo>
                  <a:pt x="47625" y="209550"/>
                </a:lnTo>
                <a:lnTo>
                  <a:pt x="47625" y="219075"/>
                </a:lnTo>
                <a:lnTo>
                  <a:pt x="476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>
            <a:off x="5638800" y="4676775"/>
            <a:ext cx="104776" cy="152401"/>
          </a:xfrm>
          <a:custGeom>
            <a:avLst/>
            <a:gdLst/>
            <a:ahLst/>
            <a:cxnLst/>
            <a:rect l="0" t="0" r="0" b="0"/>
            <a:pathLst>
              <a:path w="104776" h="152401">
                <a:moveTo>
                  <a:pt x="104775" y="0"/>
                </a:move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66675" y="38100"/>
                </a:lnTo>
                <a:lnTo>
                  <a:pt x="57150" y="47625"/>
                </a:lnTo>
                <a:lnTo>
                  <a:pt x="47625" y="76200"/>
                </a:lnTo>
                <a:lnTo>
                  <a:pt x="38100" y="95250"/>
                </a:lnTo>
                <a:lnTo>
                  <a:pt x="28575" y="114300"/>
                </a:lnTo>
                <a:lnTo>
                  <a:pt x="19050" y="133350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олилиния 169"/>
          <p:cNvSpPr/>
          <p:nvPr/>
        </p:nvSpPr>
        <p:spPr>
          <a:xfrm>
            <a:off x="5762625" y="4686300"/>
            <a:ext cx="104776" cy="161926"/>
          </a:xfrm>
          <a:custGeom>
            <a:avLst/>
            <a:gdLst/>
            <a:ahLst/>
            <a:cxnLst/>
            <a:rect l="0" t="0" r="0" b="0"/>
            <a:pathLst>
              <a:path w="104776" h="161926">
                <a:moveTo>
                  <a:pt x="0" y="28575"/>
                </a:move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9525" y="161925"/>
                </a:lnTo>
                <a:lnTo>
                  <a:pt x="19050" y="161925"/>
                </a:lnTo>
                <a:lnTo>
                  <a:pt x="28575" y="161925"/>
                </a:lnTo>
                <a:lnTo>
                  <a:pt x="38100" y="152400"/>
                </a:lnTo>
                <a:lnTo>
                  <a:pt x="57150" y="133350"/>
                </a:lnTo>
                <a:lnTo>
                  <a:pt x="66675" y="123825"/>
                </a:lnTo>
                <a:lnTo>
                  <a:pt x="85725" y="104775"/>
                </a:lnTo>
                <a:lnTo>
                  <a:pt x="95250" y="85725"/>
                </a:lnTo>
                <a:lnTo>
                  <a:pt x="95250" y="66675"/>
                </a:lnTo>
                <a:lnTo>
                  <a:pt x="104775" y="47625"/>
                </a:lnTo>
                <a:lnTo>
                  <a:pt x="104775" y="28575"/>
                </a:lnTo>
                <a:lnTo>
                  <a:pt x="104775" y="9525"/>
                </a:lnTo>
                <a:lnTo>
                  <a:pt x="95250" y="0"/>
                </a:lnTo>
                <a:lnTo>
                  <a:pt x="95250" y="0"/>
                </a:lnTo>
                <a:lnTo>
                  <a:pt x="85725" y="0"/>
                </a:lnTo>
                <a:lnTo>
                  <a:pt x="66675" y="0"/>
                </a:lnTo>
                <a:lnTo>
                  <a:pt x="57150" y="9525"/>
                </a:lnTo>
                <a:lnTo>
                  <a:pt x="38100" y="28575"/>
                </a:lnTo>
                <a:lnTo>
                  <a:pt x="19050" y="47625"/>
                </a:lnTo>
                <a:lnTo>
                  <a:pt x="9525" y="66675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олилиния 170"/>
          <p:cNvSpPr/>
          <p:nvPr/>
        </p:nvSpPr>
        <p:spPr>
          <a:xfrm>
            <a:off x="5924550" y="4629150"/>
            <a:ext cx="114301" cy="219076"/>
          </a:xfrm>
          <a:custGeom>
            <a:avLst/>
            <a:gdLst/>
            <a:ahLst/>
            <a:cxnLst/>
            <a:rect l="0" t="0" r="0" b="0"/>
            <a:pathLst>
              <a:path w="114301" h="219076">
                <a:moveTo>
                  <a:pt x="0" y="133350"/>
                </a:moveTo>
                <a:lnTo>
                  <a:pt x="0" y="133350"/>
                </a:lnTo>
                <a:lnTo>
                  <a:pt x="0" y="142875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180975"/>
                </a:lnTo>
                <a:lnTo>
                  <a:pt x="9525" y="190500"/>
                </a:lnTo>
                <a:lnTo>
                  <a:pt x="19050" y="190500"/>
                </a:lnTo>
                <a:lnTo>
                  <a:pt x="28575" y="190500"/>
                </a:lnTo>
                <a:lnTo>
                  <a:pt x="28575" y="180975"/>
                </a:lnTo>
                <a:lnTo>
                  <a:pt x="47625" y="171450"/>
                </a:lnTo>
                <a:lnTo>
                  <a:pt x="57150" y="152400"/>
                </a:lnTo>
                <a:lnTo>
                  <a:pt x="66675" y="133350"/>
                </a:lnTo>
                <a:lnTo>
                  <a:pt x="76200" y="104775"/>
                </a:lnTo>
                <a:lnTo>
                  <a:pt x="85725" y="76200"/>
                </a:lnTo>
                <a:lnTo>
                  <a:pt x="95250" y="57150"/>
                </a:lnTo>
                <a:lnTo>
                  <a:pt x="104775" y="38100"/>
                </a:lnTo>
                <a:lnTo>
                  <a:pt x="114300" y="19050"/>
                </a:lnTo>
                <a:lnTo>
                  <a:pt x="114300" y="9525"/>
                </a:lnTo>
                <a:lnTo>
                  <a:pt x="114300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85725" y="47625"/>
                </a:lnTo>
                <a:lnTo>
                  <a:pt x="76200" y="66675"/>
                </a:lnTo>
                <a:lnTo>
                  <a:pt x="76200" y="95250"/>
                </a:lnTo>
                <a:lnTo>
                  <a:pt x="76200" y="123825"/>
                </a:lnTo>
                <a:lnTo>
                  <a:pt x="76200" y="142875"/>
                </a:lnTo>
                <a:lnTo>
                  <a:pt x="76200" y="171450"/>
                </a:lnTo>
                <a:lnTo>
                  <a:pt x="76200" y="200025"/>
                </a:lnTo>
                <a:lnTo>
                  <a:pt x="85725" y="209550"/>
                </a:lnTo>
                <a:lnTo>
                  <a:pt x="85725" y="219075"/>
                </a:lnTo>
                <a:lnTo>
                  <a:pt x="857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олилиния 171"/>
          <p:cNvSpPr/>
          <p:nvPr/>
        </p:nvSpPr>
        <p:spPr>
          <a:xfrm>
            <a:off x="6200775" y="4600575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олилиния 172"/>
          <p:cNvSpPr/>
          <p:nvPr/>
        </p:nvSpPr>
        <p:spPr>
          <a:xfrm>
            <a:off x="6248400" y="4676775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19050"/>
                </a:lnTo>
                <a:lnTo>
                  <a:pt x="114300" y="19050"/>
                </a:lnTo>
                <a:lnTo>
                  <a:pt x="1143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олилиния 173"/>
          <p:cNvSpPr/>
          <p:nvPr/>
        </p:nvSpPr>
        <p:spPr>
          <a:xfrm>
            <a:off x="6553200" y="4381500"/>
            <a:ext cx="190501" cy="390526"/>
          </a:xfrm>
          <a:custGeom>
            <a:avLst/>
            <a:gdLst/>
            <a:ahLst/>
            <a:cxnLst/>
            <a:rect l="0" t="0" r="0" b="0"/>
            <a:pathLst>
              <a:path w="190501" h="39052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76200"/>
                </a:lnTo>
                <a:lnTo>
                  <a:pt x="38100" y="95250"/>
                </a:lnTo>
                <a:lnTo>
                  <a:pt x="38100" y="123825"/>
                </a:lnTo>
                <a:lnTo>
                  <a:pt x="38100" y="161925"/>
                </a:lnTo>
                <a:lnTo>
                  <a:pt x="38100" y="190500"/>
                </a:lnTo>
                <a:lnTo>
                  <a:pt x="28575" y="228600"/>
                </a:lnTo>
                <a:lnTo>
                  <a:pt x="28575" y="266700"/>
                </a:lnTo>
                <a:lnTo>
                  <a:pt x="19050" y="295275"/>
                </a:lnTo>
                <a:lnTo>
                  <a:pt x="19050" y="323850"/>
                </a:lnTo>
                <a:lnTo>
                  <a:pt x="9525" y="352425"/>
                </a:lnTo>
                <a:lnTo>
                  <a:pt x="9525" y="371475"/>
                </a:lnTo>
                <a:lnTo>
                  <a:pt x="0" y="381000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  <a:lnTo>
                  <a:pt x="0" y="381000"/>
                </a:lnTo>
                <a:lnTo>
                  <a:pt x="0" y="361950"/>
                </a:lnTo>
                <a:lnTo>
                  <a:pt x="0" y="342900"/>
                </a:lnTo>
                <a:lnTo>
                  <a:pt x="0" y="314325"/>
                </a:lnTo>
                <a:lnTo>
                  <a:pt x="9525" y="285750"/>
                </a:lnTo>
                <a:lnTo>
                  <a:pt x="19050" y="247650"/>
                </a:lnTo>
                <a:lnTo>
                  <a:pt x="28575" y="219075"/>
                </a:lnTo>
                <a:lnTo>
                  <a:pt x="47625" y="180975"/>
                </a:lnTo>
                <a:lnTo>
                  <a:pt x="66675" y="142875"/>
                </a:lnTo>
                <a:lnTo>
                  <a:pt x="85725" y="114300"/>
                </a:lnTo>
                <a:lnTo>
                  <a:pt x="114300" y="95250"/>
                </a:lnTo>
                <a:lnTo>
                  <a:pt x="133350" y="76200"/>
                </a:lnTo>
                <a:lnTo>
                  <a:pt x="161925" y="66675"/>
                </a:lnTo>
                <a:lnTo>
                  <a:pt x="171450" y="57150"/>
                </a:lnTo>
                <a:lnTo>
                  <a:pt x="180975" y="57150"/>
                </a:lnTo>
                <a:lnTo>
                  <a:pt x="190500" y="57150"/>
                </a:lnTo>
                <a:lnTo>
                  <a:pt x="190500" y="57150"/>
                </a:lnTo>
                <a:lnTo>
                  <a:pt x="19050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6572250" y="4543425"/>
            <a:ext cx="76201" cy="209551"/>
          </a:xfrm>
          <a:custGeom>
            <a:avLst/>
            <a:gdLst/>
            <a:ahLst/>
            <a:cxnLst/>
            <a:rect l="0" t="0" r="0" b="0"/>
            <a:pathLst>
              <a:path w="76201" h="2095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19050" y="66675"/>
                </a:lnTo>
                <a:lnTo>
                  <a:pt x="28575" y="85725"/>
                </a:lnTo>
                <a:lnTo>
                  <a:pt x="28575" y="114300"/>
                </a:lnTo>
                <a:lnTo>
                  <a:pt x="38100" y="133350"/>
                </a:lnTo>
                <a:lnTo>
                  <a:pt x="47625" y="152400"/>
                </a:lnTo>
                <a:lnTo>
                  <a:pt x="47625" y="171450"/>
                </a:lnTo>
                <a:lnTo>
                  <a:pt x="57150" y="190500"/>
                </a:lnTo>
                <a:lnTo>
                  <a:pt x="66675" y="200025"/>
                </a:lnTo>
                <a:lnTo>
                  <a:pt x="76200" y="209550"/>
                </a:lnTo>
                <a:lnTo>
                  <a:pt x="762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>
            <a:off x="6762750" y="4648200"/>
            <a:ext cx="104776" cy="200026"/>
          </a:xfrm>
          <a:custGeom>
            <a:avLst/>
            <a:gdLst/>
            <a:ahLst/>
            <a:cxnLst/>
            <a:rect l="0" t="0" r="0" b="0"/>
            <a:pathLst>
              <a:path w="104776" h="2000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19050"/>
                </a:lnTo>
                <a:lnTo>
                  <a:pt x="19050" y="28575"/>
                </a:lnTo>
                <a:lnTo>
                  <a:pt x="28575" y="47625"/>
                </a:lnTo>
                <a:lnTo>
                  <a:pt x="38100" y="57150"/>
                </a:lnTo>
                <a:lnTo>
                  <a:pt x="47625" y="76200"/>
                </a:lnTo>
                <a:lnTo>
                  <a:pt x="57150" y="95250"/>
                </a:lnTo>
                <a:lnTo>
                  <a:pt x="66675" y="123825"/>
                </a:lnTo>
                <a:lnTo>
                  <a:pt x="76200" y="142875"/>
                </a:lnTo>
                <a:lnTo>
                  <a:pt x="85725" y="161925"/>
                </a:lnTo>
                <a:lnTo>
                  <a:pt x="95250" y="180975"/>
                </a:lnTo>
                <a:lnTo>
                  <a:pt x="104775" y="190500"/>
                </a:lnTo>
                <a:lnTo>
                  <a:pt x="104775" y="200025"/>
                </a:lnTo>
                <a:lnTo>
                  <a:pt x="10477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лилиния 176"/>
          <p:cNvSpPr/>
          <p:nvPr/>
        </p:nvSpPr>
        <p:spPr>
          <a:xfrm>
            <a:off x="6781800" y="4695825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95250" y="0"/>
                </a:moveTo>
                <a:lnTo>
                  <a:pt x="95250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66675" y="57150"/>
                </a:lnTo>
                <a:lnTo>
                  <a:pt x="47625" y="76200"/>
                </a:lnTo>
                <a:lnTo>
                  <a:pt x="28575" y="104775"/>
                </a:lnTo>
                <a:lnTo>
                  <a:pt x="19050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6924675" y="4714875"/>
            <a:ext cx="104776" cy="190501"/>
          </a:xfrm>
          <a:custGeom>
            <a:avLst/>
            <a:gdLst/>
            <a:ahLst/>
            <a:cxnLst/>
            <a:rect l="0" t="0" r="0" b="0"/>
            <a:pathLst>
              <a:path w="104776" h="190501">
                <a:moveTo>
                  <a:pt x="0" y="57150"/>
                </a:moveTo>
                <a:lnTo>
                  <a:pt x="0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71450"/>
                </a:lnTo>
                <a:lnTo>
                  <a:pt x="9525" y="180975"/>
                </a:lnTo>
                <a:lnTo>
                  <a:pt x="9525" y="190500"/>
                </a:lnTo>
                <a:lnTo>
                  <a:pt x="19050" y="190500"/>
                </a:lnTo>
                <a:lnTo>
                  <a:pt x="28575" y="180975"/>
                </a:lnTo>
                <a:lnTo>
                  <a:pt x="47625" y="171450"/>
                </a:lnTo>
                <a:lnTo>
                  <a:pt x="66675" y="152400"/>
                </a:lnTo>
                <a:lnTo>
                  <a:pt x="76200" y="133350"/>
                </a:lnTo>
                <a:lnTo>
                  <a:pt x="85725" y="114300"/>
                </a:lnTo>
                <a:lnTo>
                  <a:pt x="95250" y="95250"/>
                </a:lnTo>
                <a:lnTo>
                  <a:pt x="104775" y="66675"/>
                </a:lnTo>
                <a:lnTo>
                  <a:pt x="104775" y="47625"/>
                </a:lnTo>
                <a:lnTo>
                  <a:pt x="104775" y="38100"/>
                </a:lnTo>
                <a:lnTo>
                  <a:pt x="104775" y="19050"/>
                </a:lnTo>
                <a:lnTo>
                  <a:pt x="95250" y="9525"/>
                </a:lnTo>
                <a:lnTo>
                  <a:pt x="76200" y="0"/>
                </a:lnTo>
                <a:lnTo>
                  <a:pt x="66675" y="0"/>
                </a:lnTo>
                <a:lnTo>
                  <a:pt x="47625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9525" y="47625"/>
                </a:lnTo>
                <a:lnTo>
                  <a:pt x="0" y="5715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олилиния 178"/>
          <p:cNvSpPr/>
          <p:nvPr/>
        </p:nvSpPr>
        <p:spPr>
          <a:xfrm>
            <a:off x="7048500" y="4676775"/>
            <a:ext cx="133351" cy="209551"/>
          </a:xfrm>
          <a:custGeom>
            <a:avLst/>
            <a:gdLst/>
            <a:ahLst/>
            <a:cxnLst/>
            <a:rect l="0" t="0" r="0" b="0"/>
            <a:pathLst>
              <a:path w="133351" h="209551">
                <a:moveTo>
                  <a:pt x="0" y="114300"/>
                </a:moveTo>
                <a:lnTo>
                  <a:pt x="0" y="114300"/>
                </a:lnTo>
                <a:lnTo>
                  <a:pt x="0" y="123825"/>
                </a:lnTo>
                <a:lnTo>
                  <a:pt x="9525" y="133350"/>
                </a:lnTo>
                <a:lnTo>
                  <a:pt x="9525" y="152400"/>
                </a:lnTo>
                <a:lnTo>
                  <a:pt x="19050" y="161925"/>
                </a:lnTo>
                <a:lnTo>
                  <a:pt x="28575" y="171450"/>
                </a:lnTo>
                <a:lnTo>
                  <a:pt x="28575" y="180975"/>
                </a:lnTo>
                <a:lnTo>
                  <a:pt x="38100" y="180975"/>
                </a:lnTo>
                <a:lnTo>
                  <a:pt x="47625" y="171450"/>
                </a:lnTo>
                <a:lnTo>
                  <a:pt x="57150" y="161925"/>
                </a:lnTo>
                <a:lnTo>
                  <a:pt x="66675" y="152400"/>
                </a:lnTo>
                <a:lnTo>
                  <a:pt x="85725" y="123825"/>
                </a:lnTo>
                <a:lnTo>
                  <a:pt x="95250" y="104775"/>
                </a:lnTo>
                <a:lnTo>
                  <a:pt x="114300" y="85725"/>
                </a:lnTo>
                <a:lnTo>
                  <a:pt x="123825" y="57150"/>
                </a:lnTo>
                <a:lnTo>
                  <a:pt x="133350" y="38100"/>
                </a:lnTo>
                <a:lnTo>
                  <a:pt x="133350" y="19050"/>
                </a:lnTo>
                <a:lnTo>
                  <a:pt x="133350" y="9525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14300" y="19050"/>
                </a:lnTo>
                <a:lnTo>
                  <a:pt x="104775" y="38100"/>
                </a:lnTo>
                <a:lnTo>
                  <a:pt x="95250" y="66675"/>
                </a:lnTo>
                <a:lnTo>
                  <a:pt x="85725" y="104775"/>
                </a:lnTo>
                <a:lnTo>
                  <a:pt x="76200" y="133350"/>
                </a:lnTo>
                <a:lnTo>
                  <a:pt x="76200" y="171450"/>
                </a:lnTo>
                <a:lnTo>
                  <a:pt x="76200" y="200025"/>
                </a:lnTo>
                <a:lnTo>
                  <a:pt x="85725" y="209550"/>
                </a:lnTo>
                <a:lnTo>
                  <a:pt x="8572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олилиния 179"/>
          <p:cNvSpPr/>
          <p:nvPr/>
        </p:nvSpPr>
        <p:spPr>
          <a:xfrm>
            <a:off x="7324725" y="4638675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57150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7353300" y="4724400"/>
            <a:ext cx="200026" cy="9526"/>
          </a:xfrm>
          <a:custGeom>
            <a:avLst/>
            <a:gdLst/>
            <a:ahLst/>
            <a:cxnLst/>
            <a:rect l="0" t="0" r="0" b="0"/>
            <a:pathLst>
              <a:path w="200026" h="9526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7762875" y="4305300"/>
            <a:ext cx="104776" cy="323851"/>
          </a:xfrm>
          <a:custGeom>
            <a:avLst/>
            <a:gdLst/>
            <a:ahLst/>
            <a:cxnLst/>
            <a:rect l="0" t="0" r="0" b="0"/>
            <a:pathLst>
              <a:path w="104776" h="323851">
                <a:moveTo>
                  <a:pt x="0" y="180975"/>
                </a:moveTo>
                <a:lnTo>
                  <a:pt x="0" y="180975"/>
                </a:lnTo>
                <a:lnTo>
                  <a:pt x="0" y="180975"/>
                </a:lnTo>
                <a:lnTo>
                  <a:pt x="9525" y="171450"/>
                </a:lnTo>
                <a:lnTo>
                  <a:pt x="9525" y="161925"/>
                </a:lnTo>
                <a:lnTo>
                  <a:pt x="19050" y="152400"/>
                </a:lnTo>
                <a:lnTo>
                  <a:pt x="38100" y="133350"/>
                </a:lnTo>
                <a:lnTo>
                  <a:pt x="47625" y="123825"/>
                </a:lnTo>
                <a:lnTo>
                  <a:pt x="57150" y="104775"/>
                </a:lnTo>
                <a:lnTo>
                  <a:pt x="76200" y="85725"/>
                </a:lnTo>
                <a:lnTo>
                  <a:pt x="85725" y="66675"/>
                </a:lnTo>
                <a:lnTo>
                  <a:pt x="95250" y="47625"/>
                </a:lnTo>
                <a:lnTo>
                  <a:pt x="95250" y="28575"/>
                </a:lnTo>
                <a:lnTo>
                  <a:pt x="95250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76200" y="66675"/>
                </a:lnTo>
                <a:lnTo>
                  <a:pt x="66675" y="95250"/>
                </a:lnTo>
                <a:lnTo>
                  <a:pt x="57150" y="114300"/>
                </a:lnTo>
                <a:lnTo>
                  <a:pt x="57150" y="152400"/>
                </a:lnTo>
                <a:lnTo>
                  <a:pt x="47625" y="171450"/>
                </a:lnTo>
                <a:lnTo>
                  <a:pt x="47625" y="209550"/>
                </a:lnTo>
                <a:lnTo>
                  <a:pt x="38100" y="238125"/>
                </a:lnTo>
                <a:lnTo>
                  <a:pt x="38100" y="266700"/>
                </a:lnTo>
                <a:lnTo>
                  <a:pt x="28575" y="295275"/>
                </a:lnTo>
                <a:lnTo>
                  <a:pt x="28575" y="314325"/>
                </a:lnTo>
                <a:lnTo>
                  <a:pt x="28575" y="323850"/>
                </a:lnTo>
                <a:lnTo>
                  <a:pt x="2857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олилиния 182"/>
          <p:cNvSpPr/>
          <p:nvPr/>
        </p:nvSpPr>
        <p:spPr>
          <a:xfrm>
            <a:off x="7934325" y="4324350"/>
            <a:ext cx="171451" cy="314326"/>
          </a:xfrm>
          <a:custGeom>
            <a:avLst/>
            <a:gdLst/>
            <a:ahLst/>
            <a:cxnLst/>
            <a:rect l="0" t="0" r="0" b="0"/>
            <a:pathLst>
              <a:path w="171451" h="314326">
                <a:moveTo>
                  <a:pt x="19050" y="38100"/>
                </a:moveTo>
                <a:lnTo>
                  <a:pt x="19050" y="38100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9525" y="66675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61925"/>
                </a:lnTo>
                <a:lnTo>
                  <a:pt x="0" y="171450"/>
                </a:lnTo>
                <a:lnTo>
                  <a:pt x="9525" y="190500"/>
                </a:lnTo>
                <a:lnTo>
                  <a:pt x="28575" y="190500"/>
                </a:lnTo>
                <a:lnTo>
                  <a:pt x="38100" y="200025"/>
                </a:lnTo>
                <a:lnTo>
                  <a:pt x="57150" y="190500"/>
                </a:lnTo>
                <a:lnTo>
                  <a:pt x="76200" y="180975"/>
                </a:lnTo>
                <a:lnTo>
                  <a:pt x="95250" y="161925"/>
                </a:lnTo>
                <a:lnTo>
                  <a:pt x="114300" y="142875"/>
                </a:lnTo>
                <a:lnTo>
                  <a:pt x="133350" y="123825"/>
                </a:lnTo>
                <a:lnTo>
                  <a:pt x="142875" y="95250"/>
                </a:lnTo>
                <a:lnTo>
                  <a:pt x="161925" y="76200"/>
                </a:lnTo>
                <a:lnTo>
                  <a:pt x="171450" y="57150"/>
                </a:lnTo>
                <a:lnTo>
                  <a:pt x="171450" y="38100"/>
                </a:lnTo>
                <a:lnTo>
                  <a:pt x="171450" y="19050"/>
                </a:lnTo>
                <a:lnTo>
                  <a:pt x="171450" y="9525"/>
                </a:lnTo>
                <a:lnTo>
                  <a:pt x="171450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52400" y="19050"/>
                </a:lnTo>
                <a:lnTo>
                  <a:pt x="133350" y="38100"/>
                </a:lnTo>
                <a:lnTo>
                  <a:pt x="123825" y="57150"/>
                </a:lnTo>
                <a:lnTo>
                  <a:pt x="114300" y="85725"/>
                </a:lnTo>
                <a:lnTo>
                  <a:pt x="104775" y="114300"/>
                </a:lnTo>
                <a:lnTo>
                  <a:pt x="95250" y="142875"/>
                </a:lnTo>
                <a:lnTo>
                  <a:pt x="95250" y="171450"/>
                </a:lnTo>
                <a:lnTo>
                  <a:pt x="85725" y="200025"/>
                </a:lnTo>
                <a:lnTo>
                  <a:pt x="76200" y="228600"/>
                </a:lnTo>
                <a:lnTo>
                  <a:pt x="76200" y="257175"/>
                </a:lnTo>
                <a:lnTo>
                  <a:pt x="76200" y="285750"/>
                </a:lnTo>
                <a:lnTo>
                  <a:pt x="76200" y="304800"/>
                </a:lnTo>
                <a:lnTo>
                  <a:pt x="76200" y="314325"/>
                </a:lnTo>
                <a:lnTo>
                  <a:pt x="7620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7705725" y="4686300"/>
            <a:ext cx="447676" cy="76201"/>
          </a:xfrm>
          <a:custGeom>
            <a:avLst/>
            <a:gdLst/>
            <a:ahLst/>
            <a:cxnLst/>
            <a:rect l="0" t="0" r="0" b="0"/>
            <a:pathLst>
              <a:path w="447676" h="76201">
                <a:moveTo>
                  <a:pt x="57150" y="66675"/>
                </a:moveTo>
                <a:lnTo>
                  <a:pt x="57150" y="66675"/>
                </a:lnTo>
                <a:lnTo>
                  <a:pt x="38100" y="66675"/>
                </a:lnTo>
                <a:lnTo>
                  <a:pt x="28575" y="66675"/>
                </a:lnTo>
                <a:lnTo>
                  <a:pt x="9525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66675"/>
                </a:lnTo>
                <a:lnTo>
                  <a:pt x="9525" y="66675"/>
                </a:lnTo>
                <a:lnTo>
                  <a:pt x="19050" y="66675"/>
                </a:lnTo>
                <a:lnTo>
                  <a:pt x="28575" y="57150"/>
                </a:lnTo>
                <a:lnTo>
                  <a:pt x="47625" y="57150"/>
                </a:lnTo>
                <a:lnTo>
                  <a:pt x="76200" y="47625"/>
                </a:lnTo>
                <a:lnTo>
                  <a:pt x="95250" y="47625"/>
                </a:lnTo>
                <a:lnTo>
                  <a:pt x="123825" y="38100"/>
                </a:lnTo>
                <a:lnTo>
                  <a:pt x="152400" y="28575"/>
                </a:lnTo>
                <a:lnTo>
                  <a:pt x="180975" y="28575"/>
                </a:lnTo>
                <a:lnTo>
                  <a:pt x="219075" y="19050"/>
                </a:lnTo>
                <a:lnTo>
                  <a:pt x="247650" y="19050"/>
                </a:lnTo>
                <a:lnTo>
                  <a:pt x="285750" y="9525"/>
                </a:lnTo>
                <a:lnTo>
                  <a:pt x="314325" y="9525"/>
                </a:lnTo>
                <a:lnTo>
                  <a:pt x="352425" y="9525"/>
                </a:lnTo>
                <a:lnTo>
                  <a:pt x="381000" y="9525"/>
                </a:lnTo>
                <a:lnTo>
                  <a:pt x="409575" y="9525"/>
                </a:lnTo>
                <a:lnTo>
                  <a:pt x="428625" y="0"/>
                </a:lnTo>
                <a:lnTo>
                  <a:pt x="438150" y="0"/>
                </a:lnTo>
                <a:lnTo>
                  <a:pt x="447675" y="0"/>
                </a:lnTo>
                <a:lnTo>
                  <a:pt x="447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>
            <a:off x="7858125" y="4838700"/>
            <a:ext cx="123826" cy="304801"/>
          </a:xfrm>
          <a:custGeom>
            <a:avLst/>
            <a:gdLst/>
            <a:ahLst/>
            <a:cxnLst/>
            <a:rect l="0" t="0" r="0" b="0"/>
            <a:pathLst>
              <a:path w="123826" h="304801">
                <a:moveTo>
                  <a:pt x="85725" y="28575"/>
                </a:moveTo>
                <a:lnTo>
                  <a:pt x="85725" y="28575"/>
                </a:lnTo>
                <a:lnTo>
                  <a:pt x="76200" y="28575"/>
                </a:lnTo>
                <a:lnTo>
                  <a:pt x="76200" y="28575"/>
                </a:lnTo>
                <a:lnTo>
                  <a:pt x="76200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19050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23825" y="38100"/>
                </a:lnTo>
                <a:lnTo>
                  <a:pt x="123825" y="57150"/>
                </a:lnTo>
                <a:lnTo>
                  <a:pt x="123825" y="76200"/>
                </a:lnTo>
                <a:lnTo>
                  <a:pt x="114300" y="95250"/>
                </a:lnTo>
                <a:lnTo>
                  <a:pt x="95250" y="114300"/>
                </a:lnTo>
                <a:lnTo>
                  <a:pt x="85725" y="133350"/>
                </a:lnTo>
                <a:lnTo>
                  <a:pt x="76200" y="142875"/>
                </a:lnTo>
                <a:lnTo>
                  <a:pt x="57150" y="152400"/>
                </a:lnTo>
                <a:lnTo>
                  <a:pt x="47625" y="161925"/>
                </a:lnTo>
                <a:lnTo>
                  <a:pt x="38100" y="161925"/>
                </a:lnTo>
                <a:lnTo>
                  <a:pt x="28575" y="161925"/>
                </a:lnTo>
                <a:lnTo>
                  <a:pt x="19050" y="161925"/>
                </a:lnTo>
                <a:lnTo>
                  <a:pt x="19050" y="152400"/>
                </a:lnTo>
                <a:lnTo>
                  <a:pt x="19050" y="142875"/>
                </a:lnTo>
                <a:lnTo>
                  <a:pt x="19050" y="142875"/>
                </a:lnTo>
                <a:lnTo>
                  <a:pt x="28575" y="133350"/>
                </a:lnTo>
                <a:lnTo>
                  <a:pt x="38100" y="123825"/>
                </a:lnTo>
                <a:lnTo>
                  <a:pt x="47625" y="123825"/>
                </a:lnTo>
                <a:lnTo>
                  <a:pt x="57150" y="114300"/>
                </a:lnTo>
                <a:lnTo>
                  <a:pt x="66675" y="114300"/>
                </a:lnTo>
                <a:lnTo>
                  <a:pt x="76200" y="123825"/>
                </a:lnTo>
                <a:lnTo>
                  <a:pt x="95250" y="133350"/>
                </a:lnTo>
                <a:lnTo>
                  <a:pt x="104775" y="142875"/>
                </a:lnTo>
                <a:lnTo>
                  <a:pt x="104775" y="152400"/>
                </a:lnTo>
                <a:lnTo>
                  <a:pt x="114300" y="171450"/>
                </a:lnTo>
                <a:lnTo>
                  <a:pt x="123825" y="180975"/>
                </a:lnTo>
                <a:lnTo>
                  <a:pt x="123825" y="200025"/>
                </a:lnTo>
                <a:lnTo>
                  <a:pt x="123825" y="219075"/>
                </a:lnTo>
                <a:lnTo>
                  <a:pt x="114300" y="238125"/>
                </a:lnTo>
                <a:lnTo>
                  <a:pt x="104775" y="257175"/>
                </a:lnTo>
                <a:lnTo>
                  <a:pt x="95250" y="266700"/>
                </a:lnTo>
                <a:lnTo>
                  <a:pt x="85725" y="276225"/>
                </a:lnTo>
                <a:lnTo>
                  <a:pt x="76200" y="295275"/>
                </a:lnTo>
                <a:lnTo>
                  <a:pt x="57150" y="304800"/>
                </a:lnTo>
                <a:lnTo>
                  <a:pt x="47625" y="304800"/>
                </a:lnTo>
                <a:lnTo>
                  <a:pt x="38100" y="304800"/>
                </a:lnTo>
                <a:lnTo>
                  <a:pt x="28575" y="304800"/>
                </a:lnTo>
                <a:lnTo>
                  <a:pt x="19050" y="304800"/>
                </a:lnTo>
                <a:lnTo>
                  <a:pt x="9525" y="304800"/>
                </a:lnTo>
                <a:lnTo>
                  <a:pt x="9525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олилиния 185"/>
          <p:cNvSpPr/>
          <p:nvPr/>
        </p:nvSpPr>
        <p:spPr>
          <a:xfrm>
            <a:off x="8220075" y="4629150"/>
            <a:ext cx="228601" cy="57151"/>
          </a:xfrm>
          <a:custGeom>
            <a:avLst/>
            <a:gdLst/>
            <a:ahLst/>
            <a:cxnLst/>
            <a:rect l="0" t="0" r="0" b="0"/>
            <a:pathLst>
              <a:path w="228601" h="57151">
                <a:moveTo>
                  <a:pt x="19050" y="57150"/>
                </a:moveTo>
                <a:lnTo>
                  <a:pt x="9525" y="57150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0" y="38100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28575"/>
                </a:lnTo>
                <a:lnTo>
                  <a:pt x="123825" y="28575"/>
                </a:lnTo>
                <a:lnTo>
                  <a:pt x="133350" y="38100"/>
                </a:lnTo>
                <a:lnTo>
                  <a:pt x="152400" y="38100"/>
                </a:lnTo>
                <a:lnTo>
                  <a:pt x="161925" y="28575"/>
                </a:lnTo>
                <a:lnTo>
                  <a:pt x="180975" y="28575"/>
                </a:lnTo>
                <a:lnTo>
                  <a:pt x="190500" y="19050"/>
                </a:lnTo>
                <a:lnTo>
                  <a:pt x="209550" y="9525"/>
                </a:lnTo>
                <a:lnTo>
                  <a:pt x="219075" y="9525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олилиния 186"/>
          <p:cNvSpPr/>
          <p:nvPr/>
        </p:nvSpPr>
        <p:spPr>
          <a:xfrm>
            <a:off x="8277225" y="4781550"/>
            <a:ext cx="133351" cy="47626"/>
          </a:xfrm>
          <a:custGeom>
            <a:avLst/>
            <a:gdLst/>
            <a:ahLst/>
            <a:cxnLst/>
            <a:rect l="0" t="0" r="0" b="0"/>
            <a:pathLst>
              <a:path w="133351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38100"/>
                </a:lnTo>
                <a:lnTo>
                  <a:pt x="9525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76200" y="19050"/>
                </a:lnTo>
                <a:lnTo>
                  <a:pt x="85725" y="28575"/>
                </a:lnTo>
                <a:lnTo>
                  <a:pt x="85725" y="28575"/>
                </a:lnTo>
                <a:lnTo>
                  <a:pt x="95250" y="28575"/>
                </a:lnTo>
                <a:lnTo>
                  <a:pt x="104775" y="28575"/>
                </a:lnTo>
                <a:lnTo>
                  <a:pt x="104775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олилиния 187"/>
          <p:cNvSpPr/>
          <p:nvPr/>
        </p:nvSpPr>
        <p:spPr>
          <a:xfrm>
            <a:off x="8715375" y="4514850"/>
            <a:ext cx="133351" cy="409576"/>
          </a:xfrm>
          <a:custGeom>
            <a:avLst/>
            <a:gdLst/>
            <a:ahLst/>
            <a:cxnLst/>
            <a:rect l="0" t="0" r="0" b="0"/>
            <a:pathLst>
              <a:path w="133351" h="409576">
                <a:moveTo>
                  <a:pt x="19050" y="133350"/>
                </a:moveTo>
                <a:lnTo>
                  <a:pt x="19050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14300"/>
                </a:lnTo>
                <a:lnTo>
                  <a:pt x="28575" y="104775"/>
                </a:lnTo>
                <a:lnTo>
                  <a:pt x="28575" y="104775"/>
                </a:lnTo>
                <a:lnTo>
                  <a:pt x="38100" y="85725"/>
                </a:lnTo>
                <a:lnTo>
                  <a:pt x="38100" y="76200"/>
                </a:lnTo>
                <a:lnTo>
                  <a:pt x="47625" y="57150"/>
                </a:lnTo>
                <a:lnTo>
                  <a:pt x="47625" y="47625"/>
                </a:lnTo>
                <a:lnTo>
                  <a:pt x="47625" y="28575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19050" y="47625"/>
                </a:lnTo>
                <a:lnTo>
                  <a:pt x="9525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9525" y="180975"/>
                </a:lnTo>
                <a:lnTo>
                  <a:pt x="9525" y="180975"/>
                </a:lnTo>
                <a:lnTo>
                  <a:pt x="28575" y="180975"/>
                </a:lnTo>
                <a:lnTo>
                  <a:pt x="38100" y="180975"/>
                </a:lnTo>
                <a:lnTo>
                  <a:pt x="47625" y="171450"/>
                </a:lnTo>
                <a:lnTo>
                  <a:pt x="57150" y="161925"/>
                </a:lnTo>
                <a:lnTo>
                  <a:pt x="66675" y="152400"/>
                </a:lnTo>
                <a:lnTo>
                  <a:pt x="85725" y="133350"/>
                </a:lnTo>
                <a:lnTo>
                  <a:pt x="95250" y="114300"/>
                </a:lnTo>
                <a:lnTo>
                  <a:pt x="104775" y="95250"/>
                </a:lnTo>
                <a:lnTo>
                  <a:pt x="114300" y="85725"/>
                </a:lnTo>
                <a:lnTo>
                  <a:pt x="123825" y="66675"/>
                </a:lnTo>
                <a:lnTo>
                  <a:pt x="123825" y="57150"/>
                </a:lnTo>
                <a:lnTo>
                  <a:pt x="123825" y="57150"/>
                </a:lnTo>
                <a:lnTo>
                  <a:pt x="133350" y="57150"/>
                </a:lnTo>
                <a:lnTo>
                  <a:pt x="123825" y="57150"/>
                </a:lnTo>
                <a:lnTo>
                  <a:pt x="123825" y="76200"/>
                </a:lnTo>
                <a:lnTo>
                  <a:pt x="114300" y="85725"/>
                </a:lnTo>
                <a:lnTo>
                  <a:pt x="114300" y="114300"/>
                </a:lnTo>
                <a:lnTo>
                  <a:pt x="104775" y="142875"/>
                </a:lnTo>
                <a:lnTo>
                  <a:pt x="95250" y="171450"/>
                </a:lnTo>
                <a:lnTo>
                  <a:pt x="95250" y="209550"/>
                </a:lnTo>
                <a:lnTo>
                  <a:pt x="85725" y="247650"/>
                </a:lnTo>
                <a:lnTo>
                  <a:pt x="76200" y="285750"/>
                </a:lnTo>
                <a:lnTo>
                  <a:pt x="66675" y="333375"/>
                </a:lnTo>
                <a:lnTo>
                  <a:pt x="66675" y="361950"/>
                </a:lnTo>
                <a:lnTo>
                  <a:pt x="66675" y="390525"/>
                </a:lnTo>
                <a:lnTo>
                  <a:pt x="66675" y="409575"/>
                </a:lnTo>
                <a:lnTo>
                  <a:pt x="66675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8877300" y="4562475"/>
            <a:ext cx="123826" cy="295276"/>
          </a:xfrm>
          <a:custGeom>
            <a:avLst/>
            <a:gdLst/>
            <a:ahLst/>
            <a:cxnLst/>
            <a:rect l="0" t="0" r="0" b="0"/>
            <a:pathLst>
              <a:path w="123826" h="295276">
                <a:moveTo>
                  <a:pt x="123825" y="0"/>
                </a:move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9525"/>
                </a:lnTo>
                <a:lnTo>
                  <a:pt x="85725" y="19050"/>
                </a:lnTo>
                <a:lnTo>
                  <a:pt x="66675" y="38100"/>
                </a:lnTo>
                <a:lnTo>
                  <a:pt x="47625" y="57150"/>
                </a:lnTo>
                <a:lnTo>
                  <a:pt x="38100" y="76200"/>
                </a:lnTo>
                <a:lnTo>
                  <a:pt x="28575" y="114300"/>
                </a:lnTo>
                <a:lnTo>
                  <a:pt x="9525" y="142875"/>
                </a:lnTo>
                <a:lnTo>
                  <a:pt x="9525" y="180975"/>
                </a:lnTo>
                <a:lnTo>
                  <a:pt x="0" y="209550"/>
                </a:lnTo>
                <a:lnTo>
                  <a:pt x="0" y="238125"/>
                </a:lnTo>
                <a:lnTo>
                  <a:pt x="9525" y="266700"/>
                </a:lnTo>
                <a:lnTo>
                  <a:pt x="19050" y="285750"/>
                </a:lnTo>
                <a:lnTo>
                  <a:pt x="28575" y="295275"/>
                </a:lnTo>
                <a:lnTo>
                  <a:pt x="38100" y="295275"/>
                </a:lnTo>
                <a:lnTo>
                  <a:pt x="47625" y="295275"/>
                </a:lnTo>
                <a:lnTo>
                  <a:pt x="66675" y="295275"/>
                </a:lnTo>
                <a:lnTo>
                  <a:pt x="76200" y="276225"/>
                </a:lnTo>
                <a:lnTo>
                  <a:pt x="85725" y="266700"/>
                </a:lnTo>
                <a:lnTo>
                  <a:pt x="95250" y="247650"/>
                </a:lnTo>
                <a:lnTo>
                  <a:pt x="95250" y="228600"/>
                </a:lnTo>
                <a:lnTo>
                  <a:pt x="95250" y="209550"/>
                </a:lnTo>
                <a:lnTo>
                  <a:pt x="95250" y="200025"/>
                </a:lnTo>
                <a:lnTo>
                  <a:pt x="95250" y="180975"/>
                </a:lnTo>
                <a:lnTo>
                  <a:pt x="85725" y="180975"/>
                </a:lnTo>
                <a:lnTo>
                  <a:pt x="76200" y="180975"/>
                </a:lnTo>
                <a:lnTo>
                  <a:pt x="66675" y="190500"/>
                </a:lnTo>
                <a:lnTo>
                  <a:pt x="57150" y="200025"/>
                </a:lnTo>
                <a:lnTo>
                  <a:pt x="38100" y="219075"/>
                </a:lnTo>
                <a:lnTo>
                  <a:pt x="28575" y="228600"/>
                </a:lnTo>
                <a:lnTo>
                  <a:pt x="28575" y="238125"/>
                </a:lnTo>
                <a:lnTo>
                  <a:pt x="2857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олилиния 189"/>
          <p:cNvSpPr/>
          <p:nvPr/>
        </p:nvSpPr>
        <p:spPr>
          <a:xfrm>
            <a:off x="9067800" y="4486275"/>
            <a:ext cx="104776" cy="390526"/>
          </a:xfrm>
          <a:custGeom>
            <a:avLst/>
            <a:gdLst/>
            <a:ahLst/>
            <a:cxnLst/>
            <a:rect l="0" t="0" r="0" b="0"/>
            <a:pathLst>
              <a:path w="104776" h="390526">
                <a:moveTo>
                  <a:pt x="0" y="47625"/>
                </a:moveTo>
                <a:lnTo>
                  <a:pt x="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19050" y="85725"/>
                </a:lnTo>
                <a:lnTo>
                  <a:pt x="19050" y="85725"/>
                </a:lnTo>
                <a:lnTo>
                  <a:pt x="28575" y="95250"/>
                </a:lnTo>
                <a:lnTo>
                  <a:pt x="28575" y="95250"/>
                </a:lnTo>
                <a:lnTo>
                  <a:pt x="38100" y="85725"/>
                </a:lnTo>
                <a:lnTo>
                  <a:pt x="47625" y="76200"/>
                </a:lnTo>
                <a:lnTo>
                  <a:pt x="66675" y="66675"/>
                </a:lnTo>
                <a:lnTo>
                  <a:pt x="76200" y="47625"/>
                </a:lnTo>
                <a:lnTo>
                  <a:pt x="85725" y="38100"/>
                </a:lnTo>
                <a:lnTo>
                  <a:pt x="95250" y="19050"/>
                </a:lnTo>
                <a:lnTo>
                  <a:pt x="95250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9525"/>
                </a:lnTo>
                <a:lnTo>
                  <a:pt x="95250" y="38100"/>
                </a:lnTo>
                <a:lnTo>
                  <a:pt x="85725" y="57150"/>
                </a:lnTo>
                <a:lnTo>
                  <a:pt x="76200" y="95250"/>
                </a:lnTo>
                <a:lnTo>
                  <a:pt x="66675" y="133350"/>
                </a:lnTo>
                <a:lnTo>
                  <a:pt x="66675" y="171450"/>
                </a:lnTo>
                <a:lnTo>
                  <a:pt x="57150" y="219075"/>
                </a:lnTo>
                <a:lnTo>
                  <a:pt x="47625" y="266700"/>
                </a:lnTo>
                <a:lnTo>
                  <a:pt x="47625" y="304800"/>
                </a:lnTo>
                <a:lnTo>
                  <a:pt x="47625" y="333375"/>
                </a:lnTo>
                <a:lnTo>
                  <a:pt x="38100" y="361950"/>
                </a:lnTo>
                <a:lnTo>
                  <a:pt x="38100" y="381000"/>
                </a:lnTo>
                <a:lnTo>
                  <a:pt x="38100" y="390525"/>
                </a:lnTo>
                <a:lnTo>
                  <a:pt x="38100" y="390525"/>
                </a:lnTo>
                <a:lnTo>
                  <a:pt x="3810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Полилиния 190"/>
          <p:cNvSpPr/>
          <p:nvPr/>
        </p:nvSpPr>
        <p:spPr>
          <a:xfrm>
            <a:off x="9039225" y="4772025"/>
            <a:ext cx="57151" cy="19051"/>
          </a:xfrm>
          <a:custGeom>
            <a:avLst/>
            <a:gdLst/>
            <a:ahLst/>
            <a:cxnLst/>
            <a:rect l="0" t="0" r="0" b="0"/>
            <a:pathLst>
              <a:path w="571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олилиния 191"/>
          <p:cNvSpPr/>
          <p:nvPr/>
        </p:nvSpPr>
        <p:spPr>
          <a:xfrm>
            <a:off x="9267825" y="4467225"/>
            <a:ext cx="66676" cy="76201"/>
          </a:xfrm>
          <a:custGeom>
            <a:avLst/>
            <a:gdLst/>
            <a:ahLst/>
            <a:cxnLst/>
            <a:rect l="0" t="0" r="0" b="0"/>
            <a:pathLst>
              <a:path w="66676" h="76201">
                <a:moveTo>
                  <a:pt x="19050" y="9525"/>
                </a:moveTo>
                <a:lnTo>
                  <a:pt x="19050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66675"/>
                </a:lnTo>
                <a:lnTo>
                  <a:pt x="9525" y="76200"/>
                </a:lnTo>
                <a:lnTo>
                  <a:pt x="9525" y="76200"/>
                </a:lnTo>
                <a:lnTo>
                  <a:pt x="19050" y="66675"/>
                </a:lnTo>
                <a:lnTo>
                  <a:pt x="28575" y="66675"/>
                </a:lnTo>
                <a:lnTo>
                  <a:pt x="38100" y="57150"/>
                </a:lnTo>
                <a:lnTo>
                  <a:pt x="47625" y="47625"/>
                </a:lnTo>
                <a:lnTo>
                  <a:pt x="57150" y="38100"/>
                </a:lnTo>
                <a:lnTo>
                  <a:pt x="66675" y="19050"/>
                </a:lnTo>
                <a:lnTo>
                  <a:pt x="66675" y="19050"/>
                </a:lnTo>
                <a:lnTo>
                  <a:pt x="57150" y="9525"/>
                </a:lnTo>
                <a:lnTo>
                  <a:pt x="47625" y="0"/>
                </a:lnTo>
                <a:lnTo>
                  <a:pt x="38100" y="0"/>
                </a:lnTo>
                <a:lnTo>
                  <a:pt x="28575" y="0"/>
                </a:lnTo>
                <a:lnTo>
                  <a:pt x="19050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олилиния 192"/>
          <p:cNvSpPr/>
          <p:nvPr/>
        </p:nvSpPr>
        <p:spPr>
          <a:xfrm>
            <a:off x="9277350" y="4352925"/>
            <a:ext cx="200026" cy="619126"/>
          </a:xfrm>
          <a:custGeom>
            <a:avLst/>
            <a:gdLst/>
            <a:ahLst/>
            <a:cxnLst/>
            <a:rect l="0" t="0" r="0" b="0"/>
            <a:pathLst>
              <a:path w="200026" h="619126">
                <a:moveTo>
                  <a:pt x="200025" y="0"/>
                </a:moveTo>
                <a:lnTo>
                  <a:pt x="200025" y="19050"/>
                </a:lnTo>
                <a:lnTo>
                  <a:pt x="190500" y="38100"/>
                </a:lnTo>
                <a:lnTo>
                  <a:pt x="180975" y="76200"/>
                </a:lnTo>
                <a:lnTo>
                  <a:pt x="161925" y="123825"/>
                </a:lnTo>
                <a:lnTo>
                  <a:pt x="142875" y="180975"/>
                </a:lnTo>
                <a:lnTo>
                  <a:pt x="123825" y="238125"/>
                </a:lnTo>
                <a:lnTo>
                  <a:pt x="104775" y="295275"/>
                </a:lnTo>
                <a:lnTo>
                  <a:pt x="85725" y="352425"/>
                </a:lnTo>
                <a:lnTo>
                  <a:pt x="66675" y="419100"/>
                </a:lnTo>
                <a:lnTo>
                  <a:pt x="47625" y="476250"/>
                </a:lnTo>
                <a:lnTo>
                  <a:pt x="28575" y="523875"/>
                </a:lnTo>
                <a:lnTo>
                  <a:pt x="19050" y="571500"/>
                </a:lnTo>
                <a:lnTo>
                  <a:pt x="9525" y="600075"/>
                </a:lnTo>
                <a:lnTo>
                  <a:pt x="0" y="619125"/>
                </a:lnTo>
                <a:lnTo>
                  <a:pt x="0" y="619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олилиния 193"/>
          <p:cNvSpPr/>
          <p:nvPr/>
        </p:nvSpPr>
        <p:spPr>
          <a:xfrm>
            <a:off x="9401175" y="4791075"/>
            <a:ext cx="95251" cy="95251"/>
          </a:xfrm>
          <a:custGeom>
            <a:avLst/>
            <a:gdLst/>
            <a:ahLst/>
            <a:cxnLst/>
            <a:rect l="0" t="0" r="0" b="0"/>
            <a:pathLst>
              <a:path w="95251" h="95251">
                <a:moveTo>
                  <a:pt x="0" y="85725"/>
                </a:moveTo>
                <a:lnTo>
                  <a:pt x="9525" y="85725"/>
                </a:lnTo>
                <a:lnTo>
                  <a:pt x="9525" y="95250"/>
                </a:lnTo>
                <a:lnTo>
                  <a:pt x="19050" y="95250"/>
                </a:lnTo>
                <a:lnTo>
                  <a:pt x="28575" y="95250"/>
                </a:lnTo>
                <a:lnTo>
                  <a:pt x="38100" y="95250"/>
                </a:lnTo>
                <a:lnTo>
                  <a:pt x="57150" y="85725"/>
                </a:lnTo>
                <a:lnTo>
                  <a:pt x="66675" y="76200"/>
                </a:lnTo>
                <a:lnTo>
                  <a:pt x="76200" y="66675"/>
                </a:lnTo>
                <a:lnTo>
                  <a:pt x="85725" y="47625"/>
                </a:lnTo>
                <a:lnTo>
                  <a:pt x="95250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85725" y="0"/>
                </a:lnTo>
                <a:lnTo>
                  <a:pt x="76200" y="0"/>
                </a:lnTo>
                <a:lnTo>
                  <a:pt x="57150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381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739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499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076" y="666824"/>
            <a:ext cx="9327469" cy="1064993"/>
          </a:xfrm>
          <a:prstGeom prst="rect">
            <a:avLst/>
          </a:prstGeom>
        </p:spPr>
      </p:pic>
      <p:sp>
        <p:nvSpPr>
          <p:cNvPr id="3" name="Полилиния 2"/>
          <p:cNvSpPr/>
          <p:nvPr/>
        </p:nvSpPr>
        <p:spPr>
          <a:xfrm>
            <a:off x="1666875" y="2047875"/>
            <a:ext cx="19051" cy="1971676"/>
          </a:xfrm>
          <a:custGeom>
            <a:avLst/>
            <a:gdLst/>
            <a:ahLst/>
            <a:cxnLst/>
            <a:rect l="0" t="0" r="0" b="0"/>
            <a:pathLst>
              <a:path w="19051" h="1971676">
                <a:moveTo>
                  <a:pt x="19050" y="0"/>
                </a:moveTo>
                <a:lnTo>
                  <a:pt x="19050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19050" y="66675"/>
                </a:lnTo>
                <a:lnTo>
                  <a:pt x="19050" y="76200"/>
                </a:lnTo>
                <a:lnTo>
                  <a:pt x="19050" y="85725"/>
                </a:lnTo>
                <a:lnTo>
                  <a:pt x="19050" y="95250"/>
                </a:lnTo>
                <a:lnTo>
                  <a:pt x="19050" y="104775"/>
                </a:lnTo>
                <a:lnTo>
                  <a:pt x="19050" y="114300"/>
                </a:lnTo>
                <a:lnTo>
                  <a:pt x="19050" y="123825"/>
                </a:lnTo>
                <a:lnTo>
                  <a:pt x="19050" y="133350"/>
                </a:lnTo>
                <a:lnTo>
                  <a:pt x="19050" y="142875"/>
                </a:lnTo>
                <a:lnTo>
                  <a:pt x="19050" y="152400"/>
                </a:lnTo>
                <a:lnTo>
                  <a:pt x="19050" y="161925"/>
                </a:lnTo>
                <a:lnTo>
                  <a:pt x="19050" y="180975"/>
                </a:lnTo>
                <a:lnTo>
                  <a:pt x="19050" y="190500"/>
                </a:lnTo>
                <a:lnTo>
                  <a:pt x="19050" y="200025"/>
                </a:lnTo>
                <a:lnTo>
                  <a:pt x="19050" y="209550"/>
                </a:lnTo>
                <a:lnTo>
                  <a:pt x="19050" y="219075"/>
                </a:lnTo>
                <a:lnTo>
                  <a:pt x="19050" y="238125"/>
                </a:lnTo>
                <a:lnTo>
                  <a:pt x="19050" y="247650"/>
                </a:lnTo>
                <a:lnTo>
                  <a:pt x="19050" y="257175"/>
                </a:lnTo>
                <a:lnTo>
                  <a:pt x="19050" y="266700"/>
                </a:lnTo>
                <a:lnTo>
                  <a:pt x="19050" y="276225"/>
                </a:lnTo>
                <a:lnTo>
                  <a:pt x="19050" y="295275"/>
                </a:lnTo>
                <a:lnTo>
                  <a:pt x="19050" y="304800"/>
                </a:lnTo>
                <a:lnTo>
                  <a:pt x="19050" y="323850"/>
                </a:lnTo>
                <a:lnTo>
                  <a:pt x="19050" y="333375"/>
                </a:lnTo>
                <a:lnTo>
                  <a:pt x="19050" y="342900"/>
                </a:lnTo>
                <a:lnTo>
                  <a:pt x="19050" y="361950"/>
                </a:lnTo>
                <a:lnTo>
                  <a:pt x="19050" y="371475"/>
                </a:lnTo>
                <a:lnTo>
                  <a:pt x="9525" y="390525"/>
                </a:lnTo>
                <a:lnTo>
                  <a:pt x="9525" y="400050"/>
                </a:lnTo>
                <a:lnTo>
                  <a:pt x="9525" y="419100"/>
                </a:lnTo>
                <a:lnTo>
                  <a:pt x="9525" y="438150"/>
                </a:lnTo>
                <a:lnTo>
                  <a:pt x="9525" y="447675"/>
                </a:lnTo>
                <a:lnTo>
                  <a:pt x="9525" y="466725"/>
                </a:lnTo>
                <a:lnTo>
                  <a:pt x="9525" y="485775"/>
                </a:lnTo>
                <a:lnTo>
                  <a:pt x="9525" y="504825"/>
                </a:lnTo>
                <a:lnTo>
                  <a:pt x="9525" y="523875"/>
                </a:lnTo>
                <a:lnTo>
                  <a:pt x="9525" y="533400"/>
                </a:lnTo>
                <a:lnTo>
                  <a:pt x="0" y="552450"/>
                </a:lnTo>
                <a:lnTo>
                  <a:pt x="9525" y="571500"/>
                </a:lnTo>
                <a:lnTo>
                  <a:pt x="9525" y="581025"/>
                </a:lnTo>
                <a:lnTo>
                  <a:pt x="9525" y="600075"/>
                </a:lnTo>
                <a:lnTo>
                  <a:pt x="9525" y="619125"/>
                </a:lnTo>
                <a:lnTo>
                  <a:pt x="0" y="638175"/>
                </a:lnTo>
                <a:lnTo>
                  <a:pt x="0" y="657225"/>
                </a:lnTo>
                <a:lnTo>
                  <a:pt x="0" y="676275"/>
                </a:lnTo>
                <a:lnTo>
                  <a:pt x="0" y="695325"/>
                </a:lnTo>
                <a:lnTo>
                  <a:pt x="0" y="714375"/>
                </a:lnTo>
                <a:lnTo>
                  <a:pt x="0" y="733425"/>
                </a:lnTo>
                <a:lnTo>
                  <a:pt x="0" y="752475"/>
                </a:lnTo>
                <a:lnTo>
                  <a:pt x="0" y="771525"/>
                </a:lnTo>
                <a:lnTo>
                  <a:pt x="0" y="790575"/>
                </a:lnTo>
                <a:lnTo>
                  <a:pt x="0" y="809625"/>
                </a:lnTo>
                <a:lnTo>
                  <a:pt x="0" y="828675"/>
                </a:lnTo>
                <a:lnTo>
                  <a:pt x="0" y="857250"/>
                </a:lnTo>
                <a:lnTo>
                  <a:pt x="0" y="876300"/>
                </a:lnTo>
                <a:lnTo>
                  <a:pt x="0" y="895350"/>
                </a:lnTo>
                <a:lnTo>
                  <a:pt x="0" y="914400"/>
                </a:lnTo>
                <a:lnTo>
                  <a:pt x="0" y="933450"/>
                </a:lnTo>
                <a:lnTo>
                  <a:pt x="0" y="952500"/>
                </a:lnTo>
                <a:lnTo>
                  <a:pt x="0" y="981075"/>
                </a:lnTo>
                <a:lnTo>
                  <a:pt x="0" y="1000125"/>
                </a:lnTo>
                <a:lnTo>
                  <a:pt x="0" y="1019175"/>
                </a:lnTo>
                <a:lnTo>
                  <a:pt x="0" y="1047750"/>
                </a:lnTo>
                <a:lnTo>
                  <a:pt x="0" y="1066800"/>
                </a:lnTo>
                <a:lnTo>
                  <a:pt x="9525" y="1085850"/>
                </a:lnTo>
                <a:lnTo>
                  <a:pt x="9525" y="1104900"/>
                </a:lnTo>
                <a:lnTo>
                  <a:pt x="9525" y="1133475"/>
                </a:lnTo>
                <a:lnTo>
                  <a:pt x="9525" y="1152525"/>
                </a:lnTo>
                <a:lnTo>
                  <a:pt x="9525" y="1171575"/>
                </a:lnTo>
                <a:lnTo>
                  <a:pt x="9525" y="1200150"/>
                </a:lnTo>
                <a:lnTo>
                  <a:pt x="9525" y="1219200"/>
                </a:lnTo>
                <a:lnTo>
                  <a:pt x="0" y="1238250"/>
                </a:lnTo>
                <a:lnTo>
                  <a:pt x="0" y="1257300"/>
                </a:lnTo>
                <a:lnTo>
                  <a:pt x="0" y="1285875"/>
                </a:lnTo>
                <a:lnTo>
                  <a:pt x="0" y="1304925"/>
                </a:lnTo>
                <a:lnTo>
                  <a:pt x="0" y="1323975"/>
                </a:lnTo>
                <a:lnTo>
                  <a:pt x="0" y="1343025"/>
                </a:lnTo>
                <a:lnTo>
                  <a:pt x="0" y="1371600"/>
                </a:lnTo>
                <a:lnTo>
                  <a:pt x="0" y="1390650"/>
                </a:lnTo>
                <a:lnTo>
                  <a:pt x="0" y="1409700"/>
                </a:lnTo>
                <a:lnTo>
                  <a:pt x="0" y="1428750"/>
                </a:lnTo>
                <a:lnTo>
                  <a:pt x="0" y="1457325"/>
                </a:lnTo>
                <a:lnTo>
                  <a:pt x="0" y="1476375"/>
                </a:lnTo>
                <a:lnTo>
                  <a:pt x="0" y="1495425"/>
                </a:lnTo>
                <a:lnTo>
                  <a:pt x="0" y="1524000"/>
                </a:lnTo>
                <a:lnTo>
                  <a:pt x="9525" y="1543050"/>
                </a:lnTo>
                <a:lnTo>
                  <a:pt x="9525" y="1571625"/>
                </a:lnTo>
                <a:lnTo>
                  <a:pt x="9525" y="1590675"/>
                </a:lnTo>
                <a:lnTo>
                  <a:pt x="9525" y="1619250"/>
                </a:lnTo>
                <a:lnTo>
                  <a:pt x="9525" y="1638300"/>
                </a:lnTo>
                <a:lnTo>
                  <a:pt x="9525" y="1666875"/>
                </a:lnTo>
                <a:lnTo>
                  <a:pt x="9525" y="1695450"/>
                </a:lnTo>
                <a:lnTo>
                  <a:pt x="9525" y="1714500"/>
                </a:lnTo>
                <a:lnTo>
                  <a:pt x="9525" y="1743075"/>
                </a:lnTo>
                <a:lnTo>
                  <a:pt x="9525" y="1771650"/>
                </a:lnTo>
                <a:lnTo>
                  <a:pt x="9525" y="1790700"/>
                </a:lnTo>
                <a:lnTo>
                  <a:pt x="9525" y="1809750"/>
                </a:lnTo>
                <a:lnTo>
                  <a:pt x="9525" y="1838325"/>
                </a:lnTo>
                <a:lnTo>
                  <a:pt x="9525" y="1857375"/>
                </a:lnTo>
                <a:lnTo>
                  <a:pt x="9525" y="1876425"/>
                </a:lnTo>
                <a:lnTo>
                  <a:pt x="9525" y="1895475"/>
                </a:lnTo>
                <a:lnTo>
                  <a:pt x="9525" y="1914525"/>
                </a:lnTo>
                <a:lnTo>
                  <a:pt x="9525" y="1933575"/>
                </a:lnTo>
                <a:lnTo>
                  <a:pt x="9525" y="1943100"/>
                </a:lnTo>
                <a:lnTo>
                  <a:pt x="9525" y="1952625"/>
                </a:lnTo>
                <a:lnTo>
                  <a:pt x="9525" y="1962150"/>
                </a:lnTo>
                <a:lnTo>
                  <a:pt x="0" y="1962150"/>
                </a:lnTo>
                <a:lnTo>
                  <a:pt x="0" y="1962150"/>
                </a:lnTo>
                <a:lnTo>
                  <a:pt x="0" y="1971675"/>
                </a:lnTo>
                <a:lnTo>
                  <a:pt x="0" y="1971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1619250" y="2019300"/>
            <a:ext cx="95251" cy="180976"/>
          </a:xfrm>
          <a:custGeom>
            <a:avLst/>
            <a:gdLst/>
            <a:ahLst/>
            <a:cxnLst/>
            <a:rect l="0" t="0" r="0" b="0"/>
            <a:pathLst>
              <a:path w="95251" h="180976">
                <a:moveTo>
                  <a:pt x="0" y="95250"/>
                </a:move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85725"/>
                </a:lnTo>
                <a:lnTo>
                  <a:pt x="0" y="85725"/>
                </a:lnTo>
                <a:lnTo>
                  <a:pt x="0" y="76200"/>
                </a:lnTo>
                <a:lnTo>
                  <a:pt x="9525" y="66675"/>
                </a:lnTo>
                <a:lnTo>
                  <a:pt x="19050" y="57150"/>
                </a:lnTo>
                <a:lnTo>
                  <a:pt x="28575" y="47625"/>
                </a:lnTo>
                <a:lnTo>
                  <a:pt x="38100" y="38100"/>
                </a:lnTo>
                <a:lnTo>
                  <a:pt x="47625" y="28575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76200" y="57150"/>
                </a:lnTo>
                <a:lnTo>
                  <a:pt x="76200" y="66675"/>
                </a:lnTo>
                <a:lnTo>
                  <a:pt x="76200" y="85725"/>
                </a:lnTo>
                <a:lnTo>
                  <a:pt x="76200" y="95250"/>
                </a:lnTo>
                <a:lnTo>
                  <a:pt x="76200" y="114300"/>
                </a:lnTo>
                <a:lnTo>
                  <a:pt x="85725" y="133350"/>
                </a:lnTo>
                <a:lnTo>
                  <a:pt x="85725" y="152400"/>
                </a:lnTo>
                <a:lnTo>
                  <a:pt x="95250" y="171450"/>
                </a:lnTo>
                <a:lnTo>
                  <a:pt x="95250" y="180975"/>
                </a:lnTo>
                <a:lnTo>
                  <a:pt x="9525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143000" y="3648075"/>
            <a:ext cx="3143251" cy="95251"/>
          </a:xfrm>
          <a:custGeom>
            <a:avLst/>
            <a:gdLst/>
            <a:ahLst/>
            <a:cxnLst/>
            <a:rect l="0" t="0" r="0" b="0"/>
            <a:pathLst>
              <a:path w="3143251" h="95251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1905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47625" y="38100"/>
                </a:lnTo>
                <a:lnTo>
                  <a:pt x="57150" y="38100"/>
                </a:lnTo>
                <a:lnTo>
                  <a:pt x="66675" y="38100"/>
                </a:lnTo>
                <a:lnTo>
                  <a:pt x="76200" y="38100"/>
                </a:lnTo>
                <a:lnTo>
                  <a:pt x="95250" y="38100"/>
                </a:lnTo>
                <a:lnTo>
                  <a:pt x="104775" y="38100"/>
                </a:lnTo>
                <a:lnTo>
                  <a:pt x="114300" y="38100"/>
                </a:lnTo>
                <a:lnTo>
                  <a:pt x="133350" y="38100"/>
                </a:lnTo>
                <a:lnTo>
                  <a:pt x="142875" y="38100"/>
                </a:lnTo>
                <a:lnTo>
                  <a:pt x="161925" y="38100"/>
                </a:lnTo>
                <a:lnTo>
                  <a:pt x="180975" y="38100"/>
                </a:lnTo>
                <a:lnTo>
                  <a:pt x="190500" y="38100"/>
                </a:lnTo>
                <a:lnTo>
                  <a:pt x="209550" y="38100"/>
                </a:lnTo>
                <a:lnTo>
                  <a:pt x="228600" y="38100"/>
                </a:lnTo>
                <a:lnTo>
                  <a:pt x="247650" y="38100"/>
                </a:lnTo>
                <a:lnTo>
                  <a:pt x="266700" y="38100"/>
                </a:lnTo>
                <a:lnTo>
                  <a:pt x="285750" y="38100"/>
                </a:lnTo>
                <a:lnTo>
                  <a:pt x="295275" y="38100"/>
                </a:lnTo>
                <a:lnTo>
                  <a:pt x="323850" y="38100"/>
                </a:lnTo>
                <a:lnTo>
                  <a:pt x="333375" y="38100"/>
                </a:lnTo>
                <a:lnTo>
                  <a:pt x="361950" y="38100"/>
                </a:lnTo>
                <a:lnTo>
                  <a:pt x="381000" y="38100"/>
                </a:lnTo>
                <a:lnTo>
                  <a:pt x="400050" y="38100"/>
                </a:lnTo>
                <a:lnTo>
                  <a:pt x="419100" y="38100"/>
                </a:lnTo>
                <a:lnTo>
                  <a:pt x="438150" y="38100"/>
                </a:lnTo>
                <a:lnTo>
                  <a:pt x="466725" y="38100"/>
                </a:lnTo>
                <a:lnTo>
                  <a:pt x="485775" y="47625"/>
                </a:lnTo>
                <a:lnTo>
                  <a:pt x="504825" y="47625"/>
                </a:lnTo>
                <a:lnTo>
                  <a:pt x="533400" y="47625"/>
                </a:lnTo>
                <a:lnTo>
                  <a:pt x="552450" y="47625"/>
                </a:lnTo>
                <a:lnTo>
                  <a:pt x="571500" y="47625"/>
                </a:lnTo>
                <a:lnTo>
                  <a:pt x="600075" y="47625"/>
                </a:lnTo>
                <a:lnTo>
                  <a:pt x="619125" y="47625"/>
                </a:lnTo>
                <a:lnTo>
                  <a:pt x="647700" y="47625"/>
                </a:lnTo>
                <a:lnTo>
                  <a:pt x="666750" y="47625"/>
                </a:lnTo>
                <a:lnTo>
                  <a:pt x="695325" y="47625"/>
                </a:lnTo>
                <a:lnTo>
                  <a:pt x="714375" y="47625"/>
                </a:lnTo>
                <a:lnTo>
                  <a:pt x="742950" y="47625"/>
                </a:lnTo>
                <a:lnTo>
                  <a:pt x="762000" y="47625"/>
                </a:lnTo>
                <a:lnTo>
                  <a:pt x="781050" y="47625"/>
                </a:lnTo>
                <a:lnTo>
                  <a:pt x="809625" y="47625"/>
                </a:lnTo>
                <a:lnTo>
                  <a:pt x="828675" y="47625"/>
                </a:lnTo>
                <a:lnTo>
                  <a:pt x="857250" y="47625"/>
                </a:lnTo>
                <a:lnTo>
                  <a:pt x="876300" y="47625"/>
                </a:lnTo>
                <a:lnTo>
                  <a:pt x="904875" y="47625"/>
                </a:lnTo>
                <a:lnTo>
                  <a:pt x="923925" y="47625"/>
                </a:lnTo>
                <a:lnTo>
                  <a:pt x="952500" y="47625"/>
                </a:lnTo>
                <a:lnTo>
                  <a:pt x="971550" y="47625"/>
                </a:lnTo>
                <a:lnTo>
                  <a:pt x="1000125" y="47625"/>
                </a:lnTo>
                <a:lnTo>
                  <a:pt x="1019175" y="47625"/>
                </a:lnTo>
                <a:lnTo>
                  <a:pt x="1047750" y="47625"/>
                </a:lnTo>
                <a:lnTo>
                  <a:pt x="1066800" y="47625"/>
                </a:lnTo>
                <a:lnTo>
                  <a:pt x="1095375" y="47625"/>
                </a:lnTo>
                <a:lnTo>
                  <a:pt x="1114425" y="47625"/>
                </a:lnTo>
                <a:lnTo>
                  <a:pt x="1143000" y="47625"/>
                </a:lnTo>
                <a:lnTo>
                  <a:pt x="1162050" y="47625"/>
                </a:lnTo>
                <a:lnTo>
                  <a:pt x="1190625" y="47625"/>
                </a:lnTo>
                <a:lnTo>
                  <a:pt x="1219200" y="47625"/>
                </a:lnTo>
                <a:lnTo>
                  <a:pt x="1238250" y="47625"/>
                </a:lnTo>
                <a:lnTo>
                  <a:pt x="1257300" y="47625"/>
                </a:lnTo>
                <a:lnTo>
                  <a:pt x="1285875" y="47625"/>
                </a:lnTo>
                <a:lnTo>
                  <a:pt x="1304925" y="47625"/>
                </a:lnTo>
                <a:lnTo>
                  <a:pt x="1333500" y="47625"/>
                </a:lnTo>
                <a:lnTo>
                  <a:pt x="1352550" y="47625"/>
                </a:lnTo>
                <a:lnTo>
                  <a:pt x="1381125" y="57150"/>
                </a:lnTo>
                <a:lnTo>
                  <a:pt x="1400175" y="57150"/>
                </a:lnTo>
                <a:lnTo>
                  <a:pt x="1428750" y="57150"/>
                </a:lnTo>
                <a:lnTo>
                  <a:pt x="1447800" y="57150"/>
                </a:lnTo>
                <a:lnTo>
                  <a:pt x="1476375" y="57150"/>
                </a:lnTo>
                <a:lnTo>
                  <a:pt x="1504950" y="57150"/>
                </a:lnTo>
                <a:lnTo>
                  <a:pt x="1524000" y="57150"/>
                </a:lnTo>
                <a:lnTo>
                  <a:pt x="1543050" y="57150"/>
                </a:lnTo>
                <a:lnTo>
                  <a:pt x="1571625" y="57150"/>
                </a:lnTo>
                <a:lnTo>
                  <a:pt x="1590675" y="57150"/>
                </a:lnTo>
                <a:lnTo>
                  <a:pt x="1619250" y="57150"/>
                </a:lnTo>
                <a:lnTo>
                  <a:pt x="1647825" y="57150"/>
                </a:lnTo>
                <a:lnTo>
                  <a:pt x="1666875" y="57150"/>
                </a:lnTo>
                <a:lnTo>
                  <a:pt x="1695450" y="57150"/>
                </a:lnTo>
                <a:lnTo>
                  <a:pt x="1714500" y="57150"/>
                </a:lnTo>
                <a:lnTo>
                  <a:pt x="1743075" y="57150"/>
                </a:lnTo>
                <a:lnTo>
                  <a:pt x="1762125" y="57150"/>
                </a:lnTo>
                <a:lnTo>
                  <a:pt x="1790700" y="57150"/>
                </a:lnTo>
                <a:lnTo>
                  <a:pt x="1809750" y="57150"/>
                </a:lnTo>
                <a:lnTo>
                  <a:pt x="1838325" y="57150"/>
                </a:lnTo>
                <a:lnTo>
                  <a:pt x="1857375" y="57150"/>
                </a:lnTo>
                <a:lnTo>
                  <a:pt x="1885950" y="57150"/>
                </a:lnTo>
                <a:lnTo>
                  <a:pt x="1914525" y="57150"/>
                </a:lnTo>
                <a:lnTo>
                  <a:pt x="1933575" y="57150"/>
                </a:lnTo>
                <a:lnTo>
                  <a:pt x="1952625" y="57150"/>
                </a:lnTo>
                <a:lnTo>
                  <a:pt x="1981200" y="57150"/>
                </a:lnTo>
                <a:lnTo>
                  <a:pt x="2000250" y="57150"/>
                </a:lnTo>
                <a:lnTo>
                  <a:pt x="2028825" y="57150"/>
                </a:lnTo>
                <a:lnTo>
                  <a:pt x="2047875" y="57150"/>
                </a:lnTo>
                <a:lnTo>
                  <a:pt x="2076450" y="57150"/>
                </a:lnTo>
                <a:lnTo>
                  <a:pt x="2095500" y="57150"/>
                </a:lnTo>
                <a:lnTo>
                  <a:pt x="2124075" y="57150"/>
                </a:lnTo>
                <a:lnTo>
                  <a:pt x="2143125" y="57150"/>
                </a:lnTo>
                <a:lnTo>
                  <a:pt x="2171700" y="57150"/>
                </a:lnTo>
                <a:lnTo>
                  <a:pt x="2190750" y="57150"/>
                </a:lnTo>
                <a:lnTo>
                  <a:pt x="2209800" y="57150"/>
                </a:lnTo>
                <a:lnTo>
                  <a:pt x="2238375" y="57150"/>
                </a:lnTo>
                <a:lnTo>
                  <a:pt x="2257425" y="57150"/>
                </a:lnTo>
                <a:lnTo>
                  <a:pt x="2286000" y="66675"/>
                </a:lnTo>
                <a:lnTo>
                  <a:pt x="2305050" y="66675"/>
                </a:lnTo>
                <a:lnTo>
                  <a:pt x="2333625" y="66675"/>
                </a:lnTo>
                <a:lnTo>
                  <a:pt x="2352675" y="66675"/>
                </a:lnTo>
                <a:lnTo>
                  <a:pt x="2371725" y="57150"/>
                </a:lnTo>
                <a:lnTo>
                  <a:pt x="2400300" y="57150"/>
                </a:lnTo>
                <a:lnTo>
                  <a:pt x="2419350" y="57150"/>
                </a:lnTo>
                <a:lnTo>
                  <a:pt x="2438400" y="57150"/>
                </a:lnTo>
                <a:lnTo>
                  <a:pt x="2466975" y="57150"/>
                </a:lnTo>
                <a:lnTo>
                  <a:pt x="2486025" y="57150"/>
                </a:lnTo>
                <a:lnTo>
                  <a:pt x="2505075" y="57150"/>
                </a:lnTo>
                <a:lnTo>
                  <a:pt x="2524125" y="57150"/>
                </a:lnTo>
                <a:lnTo>
                  <a:pt x="2552700" y="57150"/>
                </a:lnTo>
                <a:lnTo>
                  <a:pt x="2571750" y="57150"/>
                </a:lnTo>
                <a:lnTo>
                  <a:pt x="2590800" y="57150"/>
                </a:lnTo>
                <a:lnTo>
                  <a:pt x="2619375" y="57150"/>
                </a:lnTo>
                <a:lnTo>
                  <a:pt x="2638425" y="57150"/>
                </a:lnTo>
                <a:lnTo>
                  <a:pt x="2657475" y="57150"/>
                </a:lnTo>
                <a:lnTo>
                  <a:pt x="2676525" y="57150"/>
                </a:lnTo>
                <a:lnTo>
                  <a:pt x="2705100" y="57150"/>
                </a:lnTo>
                <a:lnTo>
                  <a:pt x="2714625" y="57150"/>
                </a:lnTo>
                <a:lnTo>
                  <a:pt x="2743200" y="57150"/>
                </a:lnTo>
                <a:lnTo>
                  <a:pt x="2762250" y="57150"/>
                </a:lnTo>
                <a:lnTo>
                  <a:pt x="2781300" y="57150"/>
                </a:lnTo>
                <a:lnTo>
                  <a:pt x="2800350" y="57150"/>
                </a:lnTo>
                <a:lnTo>
                  <a:pt x="2819400" y="57150"/>
                </a:lnTo>
                <a:lnTo>
                  <a:pt x="2847975" y="57150"/>
                </a:lnTo>
                <a:lnTo>
                  <a:pt x="2857500" y="57150"/>
                </a:lnTo>
                <a:lnTo>
                  <a:pt x="2886075" y="57150"/>
                </a:lnTo>
                <a:lnTo>
                  <a:pt x="2905125" y="57150"/>
                </a:lnTo>
                <a:lnTo>
                  <a:pt x="2924175" y="57150"/>
                </a:lnTo>
                <a:lnTo>
                  <a:pt x="2943225" y="57150"/>
                </a:lnTo>
                <a:lnTo>
                  <a:pt x="2962275" y="57150"/>
                </a:lnTo>
                <a:lnTo>
                  <a:pt x="2981325" y="57150"/>
                </a:lnTo>
                <a:lnTo>
                  <a:pt x="3000375" y="66675"/>
                </a:lnTo>
                <a:lnTo>
                  <a:pt x="3009900" y="66675"/>
                </a:lnTo>
                <a:lnTo>
                  <a:pt x="3028950" y="66675"/>
                </a:lnTo>
                <a:lnTo>
                  <a:pt x="3048000" y="66675"/>
                </a:lnTo>
                <a:lnTo>
                  <a:pt x="3067050" y="66675"/>
                </a:lnTo>
                <a:lnTo>
                  <a:pt x="3076575" y="66675"/>
                </a:lnTo>
                <a:lnTo>
                  <a:pt x="3095625" y="66675"/>
                </a:lnTo>
                <a:lnTo>
                  <a:pt x="3105150" y="66675"/>
                </a:lnTo>
                <a:lnTo>
                  <a:pt x="3124200" y="66675"/>
                </a:lnTo>
                <a:lnTo>
                  <a:pt x="3124200" y="66675"/>
                </a:lnTo>
                <a:lnTo>
                  <a:pt x="3133725" y="66675"/>
                </a:lnTo>
                <a:lnTo>
                  <a:pt x="3143250" y="66675"/>
                </a:lnTo>
                <a:lnTo>
                  <a:pt x="3143250" y="66675"/>
                </a:lnTo>
                <a:lnTo>
                  <a:pt x="3143250" y="66675"/>
                </a:lnTo>
                <a:lnTo>
                  <a:pt x="3143250" y="66675"/>
                </a:lnTo>
                <a:lnTo>
                  <a:pt x="3143250" y="66675"/>
                </a:lnTo>
                <a:lnTo>
                  <a:pt x="3143250" y="66675"/>
                </a:lnTo>
                <a:lnTo>
                  <a:pt x="3143250" y="66675"/>
                </a:lnTo>
                <a:lnTo>
                  <a:pt x="3143250" y="57150"/>
                </a:lnTo>
                <a:lnTo>
                  <a:pt x="3133725" y="57150"/>
                </a:lnTo>
                <a:lnTo>
                  <a:pt x="3133725" y="57150"/>
                </a:lnTo>
                <a:lnTo>
                  <a:pt x="3124200" y="57150"/>
                </a:lnTo>
                <a:lnTo>
                  <a:pt x="3114675" y="47625"/>
                </a:lnTo>
                <a:lnTo>
                  <a:pt x="3105150" y="47625"/>
                </a:lnTo>
                <a:lnTo>
                  <a:pt x="3095625" y="47625"/>
                </a:lnTo>
                <a:lnTo>
                  <a:pt x="3086100" y="38100"/>
                </a:lnTo>
                <a:lnTo>
                  <a:pt x="3076575" y="38100"/>
                </a:lnTo>
                <a:lnTo>
                  <a:pt x="3067050" y="38100"/>
                </a:lnTo>
                <a:lnTo>
                  <a:pt x="3048000" y="28575"/>
                </a:lnTo>
                <a:lnTo>
                  <a:pt x="3038475" y="28575"/>
                </a:lnTo>
                <a:lnTo>
                  <a:pt x="3028950" y="19050"/>
                </a:lnTo>
                <a:lnTo>
                  <a:pt x="3019425" y="19050"/>
                </a:lnTo>
                <a:lnTo>
                  <a:pt x="3000375" y="19050"/>
                </a:lnTo>
                <a:lnTo>
                  <a:pt x="2990850" y="9525"/>
                </a:lnTo>
                <a:lnTo>
                  <a:pt x="2981325" y="9525"/>
                </a:lnTo>
                <a:lnTo>
                  <a:pt x="2971800" y="9525"/>
                </a:lnTo>
                <a:lnTo>
                  <a:pt x="2971800" y="9525"/>
                </a:lnTo>
                <a:lnTo>
                  <a:pt x="2962275" y="0"/>
                </a:lnTo>
                <a:lnTo>
                  <a:pt x="2962275" y="0"/>
                </a:lnTo>
                <a:lnTo>
                  <a:pt x="2962275" y="0"/>
                </a:lnTo>
                <a:lnTo>
                  <a:pt x="2962275" y="9525"/>
                </a:lnTo>
                <a:lnTo>
                  <a:pt x="2962275" y="9525"/>
                </a:lnTo>
                <a:lnTo>
                  <a:pt x="2962275" y="9525"/>
                </a:lnTo>
                <a:lnTo>
                  <a:pt x="2971800" y="19050"/>
                </a:lnTo>
                <a:lnTo>
                  <a:pt x="2981325" y="19050"/>
                </a:lnTo>
                <a:lnTo>
                  <a:pt x="2990850" y="19050"/>
                </a:lnTo>
                <a:lnTo>
                  <a:pt x="3000375" y="28575"/>
                </a:lnTo>
                <a:lnTo>
                  <a:pt x="3019425" y="28575"/>
                </a:lnTo>
                <a:lnTo>
                  <a:pt x="3038475" y="38100"/>
                </a:lnTo>
                <a:lnTo>
                  <a:pt x="3048000" y="38100"/>
                </a:lnTo>
                <a:lnTo>
                  <a:pt x="3067050" y="38100"/>
                </a:lnTo>
                <a:lnTo>
                  <a:pt x="3086100" y="47625"/>
                </a:lnTo>
                <a:lnTo>
                  <a:pt x="3105150" y="47625"/>
                </a:lnTo>
                <a:lnTo>
                  <a:pt x="3114675" y="47625"/>
                </a:lnTo>
                <a:lnTo>
                  <a:pt x="3124200" y="47625"/>
                </a:lnTo>
                <a:lnTo>
                  <a:pt x="3133725" y="47625"/>
                </a:lnTo>
                <a:lnTo>
                  <a:pt x="3133725" y="47625"/>
                </a:lnTo>
                <a:lnTo>
                  <a:pt x="3133725" y="47625"/>
                </a:lnTo>
                <a:lnTo>
                  <a:pt x="3133725" y="47625"/>
                </a:lnTo>
                <a:lnTo>
                  <a:pt x="3133725" y="47625"/>
                </a:lnTo>
                <a:lnTo>
                  <a:pt x="3124200" y="47625"/>
                </a:lnTo>
                <a:lnTo>
                  <a:pt x="3114675" y="47625"/>
                </a:lnTo>
                <a:lnTo>
                  <a:pt x="3095625" y="47625"/>
                </a:lnTo>
                <a:lnTo>
                  <a:pt x="3076575" y="47625"/>
                </a:lnTo>
                <a:lnTo>
                  <a:pt x="3048000" y="57150"/>
                </a:lnTo>
                <a:lnTo>
                  <a:pt x="3028950" y="66675"/>
                </a:lnTo>
                <a:lnTo>
                  <a:pt x="2990850" y="76200"/>
                </a:lnTo>
                <a:lnTo>
                  <a:pt x="2971800" y="85725"/>
                </a:lnTo>
                <a:lnTo>
                  <a:pt x="2952750" y="95250"/>
                </a:lnTo>
                <a:lnTo>
                  <a:pt x="295275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285875" y="3790950"/>
            <a:ext cx="161926" cy="238126"/>
          </a:xfrm>
          <a:custGeom>
            <a:avLst/>
            <a:gdLst/>
            <a:ahLst/>
            <a:cxnLst/>
            <a:rect l="0" t="0" r="0" b="0"/>
            <a:pathLst>
              <a:path w="161926" h="238126">
                <a:moveTo>
                  <a:pt x="57150" y="47625"/>
                </a:moveTo>
                <a:lnTo>
                  <a:pt x="57150" y="57150"/>
                </a:lnTo>
                <a:lnTo>
                  <a:pt x="47625" y="57150"/>
                </a:lnTo>
                <a:lnTo>
                  <a:pt x="47625" y="66675"/>
                </a:lnTo>
                <a:lnTo>
                  <a:pt x="38100" y="85725"/>
                </a:lnTo>
                <a:lnTo>
                  <a:pt x="28575" y="95250"/>
                </a:lnTo>
                <a:lnTo>
                  <a:pt x="19050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0025"/>
                </a:lnTo>
                <a:lnTo>
                  <a:pt x="9525" y="219075"/>
                </a:lnTo>
                <a:lnTo>
                  <a:pt x="19050" y="228600"/>
                </a:lnTo>
                <a:lnTo>
                  <a:pt x="28575" y="228600"/>
                </a:lnTo>
                <a:lnTo>
                  <a:pt x="38100" y="238125"/>
                </a:lnTo>
                <a:lnTo>
                  <a:pt x="47625" y="228600"/>
                </a:lnTo>
                <a:lnTo>
                  <a:pt x="57150" y="228600"/>
                </a:lnTo>
                <a:lnTo>
                  <a:pt x="76200" y="219075"/>
                </a:lnTo>
                <a:lnTo>
                  <a:pt x="95250" y="200025"/>
                </a:lnTo>
                <a:lnTo>
                  <a:pt x="104775" y="190500"/>
                </a:lnTo>
                <a:lnTo>
                  <a:pt x="123825" y="161925"/>
                </a:lnTo>
                <a:lnTo>
                  <a:pt x="133350" y="142875"/>
                </a:lnTo>
                <a:lnTo>
                  <a:pt x="142875" y="123825"/>
                </a:lnTo>
                <a:lnTo>
                  <a:pt x="152400" y="104775"/>
                </a:lnTo>
                <a:lnTo>
                  <a:pt x="161925" y="76200"/>
                </a:lnTo>
                <a:lnTo>
                  <a:pt x="161925" y="57150"/>
                </a:lnTo>
                <a:lnTo>
                  <a:pt x="161925" y="38100"/>
                </a:lnTo>
                <a:lnTo>
                  <a:pt x="161925" y="19050"/>
                </a:lnTo>
                <a:lnTo>
                  <a:pt x="152400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23825" y="0"/>
                </a:lnTo>
                <a:lnTo>
                  <a:pt x="104775" y="0"/>
                </a:lnTo>
                <a:lnTo>
                  <a:pt x="85725" y="9525"/>
                </a:lnTo>
                <a:lnTo>
                  <a:pt x="66675" y="28575"/>
                </a:lnTo>
                <a:lnTo>
                  <a:pt x="47625" y="47625"/>
                </a:lnTo>
                <a:lnTo>
                  <a:pt x="28575" y="76200"/>
                </a:lnTo>
                <a:lnTo>
                  <a:pt x="19050" y="95250"/>
                </a:lnTo>
                <a:lnTo>
                  <a:pt x="9525" y="104775"/>
                </a:lnTo>
                <a:lnTo>
                  <a:pt x="9525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190625" y="2105025"/>
            <a:ext cx="38101" cy="552451"/>
          </a:xfrm>
          <a:custGeom>
            <a:avLst/>
            <a:gdLst/>
            <a:ahLst/>
            <a:cxnLst/>
            <a:rect l="0" t="0" r="0" b="0"/>
            <a:pathLst>
              <a:path w="38101" h="552451">
                <a:moveTo>
                  <a:pt x="38100" y="0"/>
                </a:move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76200"/>
                </a:lnTo>
                <a:lnTo>
                  <a:pt x="9525" y="104775"/>
                </a:lnTo>
                <a:lnTo>
                  <a:pt x="9525" y="133350"/>
                </a:lnTo>
                <a:lnTo>
                  <a:pt x="9525" y="171450"/>
                </a:lnTo>
                <a:lnTo>
                  <a:pt x="9525" y="200025"/>
                </a:lnTo>
                <a:lnTo>
                  <a:pt x="0" y="247650"/>
                </a:lnTo>
                <a:lnTo>
                  <a:pt x="0" y="285750"/>
                </a:lnTo>
                <a:lnTo>
                  <a:pt x="0" y="314325"/>
                </a:lnTo>
                <a:lnTo>
                  <a:pt x="0" y="352425"/>
                </a:lnTo>
                <a:lnTo>
                  <a:pt x="0" y="390525"/>
                </a:lnTo>
                <a:lnTo>
                  <a:pt x="0" y="419100"/>
                </a:lnTo>
                <a:lnTo>
                  <a:pt x="9525" y="457200"/>
                </a:lnTo>
                <a:lnTo>
                  <a:pt x="9525" y="485775"/>
                </a:lnTo>
                <a:lnTo>
                  <a:pt x="9525" y="504825"/>
                </a:lnTo>
                <a:lnTo>
                  <a:pt x="9525" y="523875"/>
                </a:lnTo>
                <a:lnTo>
                  <a:pt x="9525" y="542925"/>
                </a:lnTo>
                <a:lnTo>
                  <a:pt x="9525" y="552450"/>
                </a:lnTo>
                <a:lnTo>
                  <a:pt x="9525" y="552450"/>
                </a:lnTo>
                <a:lnTo>
                  <a:pt x="9525" y="552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171575" y="2143125"/>
            <a:ext cx="142876" cy="171451"/>
          </a:xfrm>
          <a:custGeom>
            <a:avLst/>
            <a:gdLst/>
            <a:ahLst/>
            <a:cxnLst/>
            <a:rect l="0" t="0" r="0" b="0"/>
            <a:pathLst>
              <a:path w="142876" h="171451">
                <a:moveTo>
                  <a:pt x="19050" y="47625"/>
                </a:moveTo>
                <a:lnTo>
                  <a:pt x="19050" y="38100"/>
                </a:lnTo>
                <a:lnTo>
                  <a:pt x="19050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104775" y="28575"/>
                </a:lnTo>
                <a:lnTo>
                  <a:pt x="114300" y="47625"/>
                </a:lnTo>
                <a:lnTo>
                  <a:pt x="133350" y="57150"/>
                </a:lnTo>
                <a:lnTo>
                  <a:pt x="142875" y="76200"/>
                </a:lnTo>
                <a:lnTo>
                  <a:pt x="142875" y="95250"/>
                </a:lnTo>
                <a:lnTo>
                  <a:pt x="142875" y="104775"/>
                </a:lnTo>
                <a:lnTo>
                  <a:pt x="133350" y="123825"/>
                </a:lnTo>
                <a:lnTo>
                  <a:pt x="133350" y="133350"/>
                </a:lnTo>
                <a:lnTo>
                  <a:pt x="114300" y="142875"/>
                </a:lnTo>
                <a:lnTo>
                  <a:pt x="104775" y="152400"/>
                </a:lnTo>
                <a:lnTo>
                  <a:pt x="85725" y="161925"/>
                </a:lnTo>
                <a:lnTo>
                  <a:pt x="66675" y="161925"/>
                </a:lnTo>
                <a:lnTo>
                  <a:pt x="47625" y="161925"/>
                </a:lnTo>
                <a:lnTo>
                  <a:pt x="28575" y="161925"/>
                </a:lnTo>
                <a:lnTo>
                  <a:pt x="19050" y="171450"/>
                </a:lnTo>
                <a:lnTo>
                  <a:pt x="9525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019550" y="3867150"/>
            <a:ext cx="257176" cy="323851"/>
          </a:xfrm>
          <a:custGeom>
            <a:avLst/>
            <a:gdLst/>
            <a:ahLst/>
            <a:cxnLst/>
            <a:rect l="0" t="0" r="0" b="0"/>
            <a:pathLst>
              <a:path w="257176" h="3238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28575" y="95250"/>
                </a:lnTo>
                <a:lnTo>
                  <a:pt x="28575" y="114300"/>
                </a:lnTo>
                <a:lnTo>
                  <a:pt x="28575" y="133350"/>
                </a:lnTo>
                <a:lnTo>
                  <a:pt x="28575" y="161925"/>
                </a:lnTo>
                <a:lnTo>
                  <a:pt x="28575" y="190500"/>
                </a:lnTo>
                <a:lnTo>
                  <a:pt x="28575" y="209550"/>
                </a:lnTo>
                <a:lnTo>
                  <a:pt x="38100" y="238125"/>
                </a:lnTo>
                <a:lnTo>
                  <a:pt x="38100" y="257175"/>
                </a:lnTo>
                <a:lnTo>
                  <a:pt x="38100" y="276225"/>
                </a:lnTo>
                <a:lnTo>
                  <a:pt x="47625" y="295275"/>
                </a:lnTo>
                <a:lnTo>
                  <a:pt x="47625" y="304800"/>
                </a:lnTo>
                <a:lnTo>
                  <a:pt x="57150" y="314325"/>
                </a:lnTo>
                <a:lnTo>
                  <a:pt x="57150" y="323850"/>
                </a:lnTo>
                <a:lnTo>
                  <a:pt x="57150" y="323850"/>
                </a:lnTo>
                <a:lnTo>
                  <a:pt x="66675" y="323850"/>
                </a:lnTo>
                <a:lnTo>
                  <a:pt x="66675" y="323850"/>
                </a:lnTo>
                <a:lnTo>
                  <a:pt x="76200" y="314325"/>
                </a:lnTo>
                <a:lnTo>
                  <a:pt x="76200" y="304800"/>
                </a:lnTo>
                <a:lnTo>
                  <a:pt x="76200" y="295275"/>
                </a:lnTo>
                <a:lnTo>
                  <a:pt x="85725" y="276225"/>
                </a:lnTo>
                <a:lnTo>
                  <a:pt x="95250" y="257175"/>
                </a:lnTo>
                <a:lnTo>
                  <a:pt x="95250" y="238125"/>
                </a:lnTo>
                <a:lnTo>
                  <a:pt x="104775" y="209550"/>
                </a:lnTo>
                <a:lnTo>
                  <a:pt x="114300" y="180975"/>
                </a:lnTo>
                <a:lnTo>
                  <a:pt x="123825" y="152400"/>
                </a:lnTo>
                <a:lnTo>
                  <a:pt x="142875" y="133350"/>
                </a:lnTo>
                <a:lnTo>
                  <a:pt x="161925" y="114300"/>
                </a:lnTo>
                <a:lnTo>
                  <a:pt x="180975" y="85725"/>
                </a:lnTo>
                <a:lnTo>
                  <a:pt x="190500" y="66675"/>
                </a:lnTo>
                <a:lnTo>
                  <a:pt x="209550" y="47625"/>
                </a:lnTo>
                <a:lnTo>
                  <a:pt x="219075" y="28575"/>
                </a:lnTo>
                <a:lnTo>
                  <a:pt x="228600" y="19050"/>
                </a:lnTo>
                <a:lnTo>
                  <a:pt x="238125" y="9525"/>
                </a:lnTo>
                <a:lnTo>
                  <a:pt x="247650" y="0"/>
                </a:lnTo>
                <a:lnTo>
                  <a:pt x="247650" y="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876425" y="2790825"/>
            <a:ext cx="1562101" cy="723901"/>
          </a:xfrm>
          <a:custGeom>
            <a:avLst/>
            <a:gdLst/>
            <a:ahLst/>
            <a:cxnLst/>
            <a:rect l="0" t="0" r="0" b="0"/>
            <a:pathLst>
              <a:path w="1562101" h="7239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38100"/>
                </a:lnTo>
                <a:lnTo>
                  <a:pt x="28575" y="47625"/>
                </a:lnTo>
                <a:lnTo>
                  <a:pt x="28575" y="57150"/>
                </a:lnTo>
                <a:lnTo>
                  <a:pt x="28575" y="66675"/>
                </a:lnTo>
                <a:lnTo>
                  <a:pt x="38100" y="66675"/>
                </a:lnTo>
                <a:lnTo>
                  <a:pt x="47625" y="76200"/>
                </a:lnTo>
                <a:lnTo>
                  <a:pt x="47625" y="85725"/>
                </a:lnTo>
                <a:lnTo>
                  <a:pt x="57150" y="95250"/>
                </a:lnTo>
                <a:lnTo>
                  <a:pt x="57150" y="104775"/>
                </a:lnTo>
                <a:lnTo>
                  <a:pt x="66675" y="104775"/>
                </a:lnTo>
                <a:lnTo>
                  <a:pt x="76200" y="114300"/>
                </a:lnTo>
                <a:lnTo>
                  <a:pt x="85725" y="123825"/>
                </a:lnTo>
                <a:lnTo>
                  <a:pt x="95250" y="133350"/>
                </a:lnTo>
                <a:lnTo>
                  <a:pt x="104775" y="152400"/>
                </a:lnTo>
                <a:lnTo>
                  <a:pt x="114300" y="161925"/>
                </a:lnTo>
                <a:lnTo>
                  <a:pt x="123825" y="161925"/>
                </a:lnTo>
                <a:lnTo>
                  <a:pt x="123825" y="180975"/>
                </a:lnTo>
                <a:lnTo>
                  <a:pt x="142875" y="190500"/>
                </a:lnTo>
                <a:lnTo>
                  <a:pt x="152400" y="200025"/>
                </a:lnTo>
                <a:lnTo>
                  <a:pt x="161925" y="209550"/>
                </a:lnTo>
                <a:lnTo>
                  <a:pt x="171450" y="219075"/>
                </a:lnTo>
                <a:lnTo>
                  <a:pt x="180975" y="228600"/>
                </a:lnTo>
                <a:lnTo>
                  <a:pt x="200025" y="238125"/>
                </a:lnTo>
                <a:lnTo>
                  <a:pt x="209550" y="247650"/>
                </a:lnTo>
                <a:lnTo>
                  <a:pt x="219075" y="257175"/>
                </a:lnTo>
                <a:lnTo>
                  <a:pt x="228600" y="266700"/>
                </a:lnTo>
                <a:lnTo>
                  <a:pt x="247650" y="276225"/>
                </a:lnTo>
                <a:lnTo>
                  <a:pt x="266700" y="285750"/>
                </a:lnTo>
                <a:lnTo>
                  <a:pt x="276225" y="295275"/>
                </a:lnTo>
                <a:lnTo>
                  <a:pt x="285750" y="304800"/>
                </a:lnTo>
                <a:lnTo>
                  <a:pt x="304800" y="314325"/>
                </a:lnTo>
                <a:lnTo>
                  <a:pt x="314325" y="323850"/>
                </a:lnTo>
                <a:lnTo>
                  <a:pt x="333375" y="333375"/>
                </a:lnTo>
                <a:lnTo>
                  <a:pt x="342900" y="342900"/>
                </a:lnTo>
                <a:lnTo>
                  <a:pt x="361950" y="361950"/>
                </a:lnTo>
                <a:lnTo>
                  <a:pt x="371475" y="371475"/>
                </a:lnTo>
                <a:lnTo>
                  <a:pt x="390525" y="381000"/>
                </a:lnTo>
                <a:lnTo>
                  <a:pt x="409575" y="390525"/>
                </a:lnTo>
                <a:lnTo>
                  <a:pt x="419100" y="400050"/>
                </a:lnTo>
                <a:lnTo>
                  <a:pt x="438150" y="409575"/>
                </a:lnTo>
                <a:lnTo>
                  <a:pt x="457200" y="419100"/>
                </a:lnTo>
                <a:lnTo>
                  <a:pt x="466725" y="428625"/>
                </a:lnTo>
                <a:lnTo>
                  <a:pt x="485775" y="438150"/>
                </a:lnTo>
                <a:lnTo>
                  <a:pt x="504825" y="447675"/>
                </a:lnTo>
                <a:lnTo>
                  <a:pt x="523875" y="457200"/>
                </a:lnTo>
                <a:lnTo>
                  <a:pt x="542925" y="466725"/>
                </a:lnTo>
                <a:lnTo>
                  <a:pt x="561975" y="476250"/>
                </a:lnTo>
                <a:lnTo>
                  <a:pt x="571500" y="485775"/>
                </a:lnTo>
                <a:lnTo>
                  <a:pt x="590550" y="495300"/>
                </a:lnTo>
                <a:lnTo>
                  <a:pt x="609600" y="504825"/>
                </a:lnTo>
                <a:lnTo>
                  <a:pt x="628650" y="514350"/>
                </a:lnTo>
                <a:lnTo>
                  <a:pt x="647700" y="523875"/>
                </a:lnTo>
                <a:lnTo>
                  <a:pt x="666750" y="533400"/>
                </a:lnTo>
                <a:lnTo>
                  <a:pt x="685800" y="542925"/>
                </a:lnTo>
                <a:lnTo>
                  <a:pt x="704850" y="552450"/>
                </a:lnTo>
                <a:lnTo>
                  <a:pt x="733425" y="552450"/>
                </a:lnTo>
                <a:lnTo>
                  <a:pt x="742950" y="561975"/>
                </a:lnTo>
                <a:lnTo>
                  <a:pt x="771525" y="571500"/>
                </a:lnTo>
                <a:lnTo>
                  <a:pt x="790575" y="581025"/>
                </a:lnTo>
                <a:lnTo>
                  <a:pt x="809625" y="590550"/>
                </a:lnTo>
                <a:lnTo>
                  <a:pt x="828675" y="600075"/>
                </a:lnTo>
                <a:lnTo>
                  <a:pt x="857250" y="600075"/>
                </a:lnTo>
                <a:lnTo>
                  <a:pt x="876300" y="609600"/>
                </a:lnTo>
                <a:lnTo>
                  <a:pt x="895350" y="619125"/>
                </a:lnTo>
                <a:lnTo>
                  <a:pt x="914400" y="628650"/>
                </a:lnTo>
                <a:lnTo>
                  <a:pt x="942975" y="628650"/>
                </a:lnTo>
                <a:lnTo>
                  <a:pt x="962025" y="638175"/>
                </a:lnTo>
                <a:lnTo>
                  <a:pt x="981075" y="647700"/>
                </a:lnTo>
                <a:lnTo>
                  <a:pt x="1009650" y="647700"/>
                </a:lnTo>
                <a:lnTo>
                  <a:pt x="1028700" y="657225"/>
                </a:lnTo>
                <a:lnTo>
                  <a:pt x="1057275" y="666750"/>
                </a:lnTo>
                <a:lnTo>
                  <a:pt x="1076325" y="666750"/>
                </a:lnTo>
                <a:lnTo>
                  <a:pt x="1104900" y="666750"/>
                </a:lnTo>
                <a:lnTo>
                  <a:pt x="1123950" y="676275"/>
                </a:lnTo>
                <a:lnTo>
                  <a:pt x="1152525" y="676275"/>
                </a:lnTo>
                <a:lnTo>
                  <a:pt x="1171575" y="676275"/>
                </a:lnTo>
                <a:lnTo>
                  <a:pt x="1200150" y="685800"/>
                </a:lnTo>
                <a:lnTo>
                  <a:pt x="1219200" y="685800"/>
                </a:lnTo>
                <a:lnTo>
                  <a:pt x="1247775" y="695325"/>
                </a:lnTo>
                <a:lnTo>
                  <a:pt x="1266825" y="695325"/>
                </a:lnTo>
                <a:lnTo>
                  <a:pt x="1295400" y="695325"/>
                </a:lnTo>
                <a:lnTo>
                  <a:pt x="1323975" y="704850"/>
                </a:lnTo>
                <a:lnTo>
                  <a:pt x="1343025" y="704850"/>
                </a:lnTo>
                <a:lnTo>
                  <a:pt x="1371600" y="704850"/>
                </a:lnTo>
                <a:lnTo>
                  <a:pt x="1390650" y="704850"/>
                </a:lnTo>
                <a:lnTo>
                  <a:pt x="1419225" y="714375"/>
                </a:lnTo>
                <a:lnTo>
                  <a:pt x="1438275" y="714375"/>
                </a:lnTo>
                <a:lnTo>
                  <a:pt x="1457325" y="714375"/>
                </a:lnTo>
                <a:lnTo>
                  <a:pt x="1485900" y="714375"/>
                </a:lnTo>
                <a:lnTo>
                  <a:pt x="1504950" y="714375"/>
                </a:lnTo>
                <a:lnTo>
                  <a:pt x="1524000" y="723900"/>
                </a:lnTo>
                <a:lnTo>
                  <a:pt x="1543050" y="723900"/>
                </a:lnTo>
                <a:lnTo>
                  <a:pt x="1552575" y="723900"/>
                </a:lnTo>
                <a:lnTo>
                  <a:pt x="1562100" y="723900"/>
                </a:lnTo>
                <a:lnTo>
                  <a:pt x="1562100" y="723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990725" y="2124075"/>
            <a:ext cx="1971676" cy="914401"/>
          </a:xfrm>
          <a:custGeom>
            <a:avLst/>
            <a:gdLst/>
            <a:ahLst/>
            <a:cxnLst/>
            <a:rect l="0" t="0" r="0" b="0"/>
            <a:pathLst>
              <a:path w="1971676" h="914401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28575" y="47625"/>
                </a:lnTo>
                <a:lnTo>
                  <a:pt x="28575" y="57150"/>
                </a:lnTo>
                <a:lnTo>
                  <a:pt x="38100" y="66675"/>
                </a:lnTo>
                <a:lnTo>
                  <a:pt x="38100" y="76200"/>
                </a:lnTo>
                <a:lnTo>
                  <a:pt x="47625" y="76200"/>
                </a:lnTo>
                <a:lnTo>
                  <a:pt x="57150" y="85725"/>
                </a:lnTo>
                <a:lnTo>
                  <a:pt x="57150" y="85725"/>
                </a:lnTo>
                <a:lnTo>
                  <a:pt x="66675" y="95250"/>
                </a:lnTo>
                <a:lnTo>
                  <a:pt x="76200" y="104775"/>
                </a:lnTo>
                <a:lnTo>
                  <a:pt x="85725" y="114300"/>
                </a:lnTo>
                <a:lnTo>
                  <a:pt x="85725" y="114300"/>
                </a:lnTo>
                <a:lnTo>
                  <a:pt x="95250" y="123825"/>
                </a:lnTo>
                <a:lnTo>
                  <a:pt x="104775" y="133350"/>
                </a:lnTo>
                <a:lnTo>
                  <a:pt x="114300" y="142875"/>
                </a:lnTo>
                <a:lnTo>
                  <a:pt x="114300" y="152400"/>
                </a:lnTo>
                <a:lnTo>
                  <a:pt x="123825" y="161925"/>
                </a:lnTo>
                <a:lnTo>
                  <a:pt x="133350" y="171450"/>
                </a:lnTo>
                <a:lnTo>
                  <a:pt x="142875" y="171450"/>
                </a:lnTo>
                <a:lnTo>
                  <a:pt x="152400" y="180975"/>
                </a:lnTo>
                <a:lnTo>
                  <a:pt x="161925" y="190500"/>
                </a:lnTo>
                <a:lnTo>
                  <a:pt x="171450" y="200025"/>
                </a:lnTo>
                <a:lnTo>
                  <a:pt x="180975" y="209550"/>
                </a:lnTo>
                <a:lnTo>
                  <a:pt x="190500" y="219075"/>
                </a:lnTo>
                <a:lnTo>
                  <a:pt x="200025" y="228600"/>
                </a:lnTo>
                <a:lnTo>
                  <a:pt x="209550" y="238125"/>
                </a:lnTo>
                <a:lnTo>
                  <a:pt x="219075" y="247650"/>
                </a:lnTo>
                <a:lnTo>
                  <a:pt x="228600" y="257175"/>
                </a:lnTo>
                <a:lnTo>
                  <a:pt x="247650" y="266700"/>
                </a:lnTo>
                <a:lnTo>
                  <a:pt x="247650" y="266700"/>
                </a:lnTo>
                <a:lnTo>
                  <a:pt x="266700" y="276225"/>
                </a:lnTo>
                <a:lnTo>
                  <a:pt x="276225" y="285750"/>
                </a:lnTo>
                <a:lnTo>
                  <a:pt x="285750" y="304800"/>
                </a:lnTo>
                <a:lnTo>
                  <a:pt x="304800" y="314325"/>
                </a:lnTo>
                <a:lnTo>
                  <a:pt x="314325" y="323850"/>
                </a:lnTo>
                <a:lnTo>
                  <a:pt x="323850" y="333375"/>
                </a:lnTo>
                <a:lnTo>
                  <a:pt x="333375" y="342900"/>
                </a:lnTo>
                <a:lnTo>
                  <a:pt x="342900" y="352425"/>
                </a:lnTo>
                <a:lnTo>
                  <a:pt x="361950" y="361950"/>
                </a:lnTo>
                <a:lnTo>
                  <a:pt x="381000" y="371475"/>
                </a:lnTo>
                <a:lnTo>
                  <a:pt x="390525" y="381000"/>
                </a:lnTo>
                <a:lnTo>
                  <a:pt x="400050" y="390525"/>
                </a:lnTo>
                <a:lnTo>
                  <a:pt x="409575" y="400050"/>
                </a:lnTo>
                <a:lnTo>
                  <a:pt x="428625" y="409575"/>
                </a:lnTo>
                <a:lnTo>
                  <a:pt x="438150" y="419100"/>
                </a:lnTo>
                <a:lnTo>
                  <a:pt x="457200" y="428625"/>
                </a:lnTo>
                <a:lnTo>
                  <a:pt x="476250" y="438150"/>
                </a:lnTo>
                <a:lnTo>
                  <a:pt x="485775" y="447675"/>
                </a:lnTo>
                <a:lnTo>
                  <a:pt x="495300" y="457200"/>
                </a:lnTo>
                <a:lnTo>
                  <a:pt x="514350" y="476250"/>
                </a:lnTo>
                <a:lnTo>
                  <a:pt x="533400" y="485775"/>
                </a:lnTo>
                <a:lnTo>
                  <a:pt x="542925" y="495300"/>
                </a:lnTo>
                <a:lnTo>
                  <a:pt x="561975" y="504825"/>
                </a:lnTo>
                <a:lnTo>
                  <a:pt x="581025" y="514350"/>
                </a:lnTo>
                <a:lnTo>
                  <a:pt x="590550" y="523875"/>
                </a:lnTo>
                <a:lnTo>
                  <a:pt x="609600" y="533400"/>
                </a:lnTo>
                <a:lnTo>
                  <a:pt x="628650" y="542925"/>
                </a:lnTo>
                <a:lnTo>
                  <a:pt x="647700" y="552450"/>
                </a:lnTo>
                <a:lnTo>
                  <a:pt x="657225" y="561975"/>
                </a:lnTo>
                <a:lnTo>
                  <a:pt x="676275" y="571500"/>
                </a:lnTo>
                <a:lnTo>
                  <a:pt x="695325" y="581025"/>
                </a:lnTo>
                <a:lnTo>
                  <a:pt x="714375" y="590550"/>
                </a:lnTo>
                <a:lnTo>
                  <a:pt x="733425" y="600075"/>
                </a:lnTo>
                <a:lnTo>
                  <a:pt x="752475" y="609600"/>
                </a:lnTo>
                <a:lnTo>
                  <a:pt x="771525" y="619125"/>
                </a:lnTo>
                <a:lnTo>
                  <a:pt x="790575" y="628650"/>
                </a:lnTo>
                <a:lnTo>
                  <a:pt x="809625" y="638175"/>
                </a:lnTo>
                <a:lnTo>
                  <a:pt x="828675" y="647700"/>
                </a:lnTo>
                <a:lnTo>
                  <a:pt x="847725" y="657225"/>
                </a:lnTo>
                <a:lnTo>
                  <a:pt x="866775" y="666750"/>
                </a:lnTo>
                <a:lnTo>
                  <a:pt x="885825" y="676275"/>
                </a:lnTo>
                <a:lnTo>
                  <a:pt x="904875" y="685800"/>
                </a:lnTo>
                <a:lnTo>
                  <a:pt x="923925" y="695325"/>
                </a:lnTo>
                <a:lnTo>
                  <a:pt x="942975" y="704850"/>
                </a:lnTo>
                <a:lnTo>
                  <a:pt x="962025" y="714375"/>
                </a:lnTo>
                <a:lnTo>
                  <a:pt x="990600" y="714375"/>
                </a:lnTo>
                <a:lnTo>
                  <a:pt x="1009650" y="723900"/>
                </a:lnTo>
                <a:lnTo>
                  <a:pt x="1028700" y="733425"/>
                </a:lnTo>
                <a:lnTo>
                  <a:pt x="1057275" y="742950"/>
                </a:lnTo>
                <a:lnTo>
                  <a:pt x="1076325" y="752475"/>
                </a:lnTo>
                <a:lnTo>
                  <a:pt x="1095375" y="762000"/>
                </a:lnTo>
                <a:lnTo>
                  <a:pt x="1114425" y="762000"/>
                </a:lnTo>
                <a:lnTo>
                  <a:pt x="1143000" y="771525"/>
                </a:lnTo>
                <a:lnTo>
                  <a:pt x="1162050" y="781050"/>
                </a:lnTo>
                <a:lnTo>
                  <a:pt x="1181100" y="781050"/>
                </a:lnTo>
                <a:lnTo>
                  <a:pt x="1200150" y="790575"/>
                </a:lnTo>
                <a:lnTo>
                  <a:pt x="1228725" y="800100"/>
                </a:lnTo>
                <a:lnTo>
                  <a:pt x="1247775" y="800100"/>
                </a:lnTo>
                <a:lnTo>
                  <a:pt x="1266825" y="809625"/>
                </a:lnTo>
                <a:lnTo>
                  <a:pt x="1295400" y="819150"/>
                </a:lnTo>
                <a:lnTo>
                  <a:pt x="1314450" y="819150"/>
                </a:lnTo>
                <a:lnTo>
                  <a:pt x="1343025" y="828675"/>
                </a:lnTo>
                <a:lnTo>
                  <a:pt x="1362075" y="838200"/>
                </a:lnTo>
                <a:lnTo>
                  <a:pt x="1381125" y="838200"/>
                </a:lnTo>
                <a:lnTo>
                  <a:pt x="1409700" y="847725"/>
                </a:lnTo>
                <a:lnTo>
                  <a:pt x="1428750" y="847725"/>
                </a:lnTo>
                <a:lnTo>
                  <a:pt x="1447800" y="857250"/>
                </a:lnTo>
                <a:lnTo>
                  <a:pt x="1476375" y="857250"/>
                </a:lnTo>
                <a:lnTo>
                  <a:pt x="1495425" y="866775"/>
                </a:lnTo>
                <a:lnTo>
                  <a:pt x="1514475" y="866775"/>
                </a:lnTo>
                <a:lnTo>
                  <a:pt x="1543050" y="866775"/>
                </a:lnTo>
                <a:lnTo>
                  <a:pt x="1562100" y="876300"/>
                </a:lnTo>
                <a:lnTo>
                  <a:pt x="1581150" y="876300"/>
                </a:lnTo>
                <a:lnTo>
                  <a:pt x="1609725" y="885825"/>
                </a:lnTo>
                <a:lnTo>
                  <a:pt x="1628775" y="885825"/>
                </a:lnTo>
                <a:lnTo>
                  <a:pt x="1657350" y="885825"/>
                </a:lnTo>
                <a:lnTo>
                  <a:pt x="1676400" y="895350"/>
                </a:lnTo>
                <a:lnTo>
                  <a:pt x="1704975" y="895350"/>
                </a:lnTo>
                <a:lnTo>
                  <a:pt x="1724025" y="895350"/>
                </a:lnTo>
                <a:lnTo>
                  <a:pt x="1743075" y="904875"/>
                </a:lnTo>
                <a:lnTo>
                  <a:pt x="1771650" y="904875"/>
                </a:lnTo>
                <a:lnTo>
                  <a:pt x="1790700" y="904875"/>
                </a:lnTo>
                <a:lnTo>
                  <a:pt x="1809750" y="904875"/>
                </a:lnTo>
                <a:lnTo>
                  <a:pt x="1828800" y="904875"/>
                </a:lnTo>
                <a:lnTo>
                  <a:pt x="1847850" y="904875"/>
                </a:lnTo>
                <a:lnTo>
                  <a:pt x="1866900" y="904875"/>
                </a:lnTo>
                <a:lnTo>
                  <a:pt x="1885950" y="904875"/>
                </a:lnTo>
                <a:lnTo>
                  <a:pt x="1905000" y="914400"/>
                </a:lnTo>
                <a:lnTo>
                  <a:pt x="1914525" y="914400"/>
                </a:lnTo>
                <a:lnTo>
                  <a:pt x="1933575" y="914400"/>
                </a:lnTo>
                <a:lnTo>
                  <a:pt x="1943100" y="914400"/>
                </a:lnTo>
                <a:lnTo>
                  <a:pt x="1952625" y="914400"/>
                </a:lnTo>
                <a:lnTo>
                  <a:pt x="1952625" y="914400"/>
                </a:lnTo>
                <a:lnTo>
                  <a:pt x="1962150" y="914400"/>
                </a:lnTo>
                <a:lnTo>
                  <a:pt x="1962150" y="914400"/>
                </a:lnTo>
                <a:lnTo>
                  <a:pt x="1962150" y="914400"/>
                </a:lnTo>
                <a:lnTo>
                  <a:pt x="1971675" y="914400"/>
                </a:lnTo>
                <a:lnTo>
                  <a:pt x="1971675" y="914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114550" y="2200275"/>
            <a:ext cx="609601" cy="1247776"/>
          </a:xfrm>
          <a:custGeom>
            <a:avLst/>
            <a:gdLst/>
            <a:ahLst/>
            <a:cxnLst/>
            <a:rect l="0" t="0" r="0" b="0"/>
            <a:pathLst>
              <a:path w="609601" h="12477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19075"/>
                </a:lnTo>
                <a:lnTo>
                  <a:pt x="19050" y="238125"/>
                </a:lnTo>
                <a:lnTo>
                  <a:pt x="19050" y="257175"/>
                </a:lnTo>
                <a:lnTo>
                  <a:pt x="28575" y="276225"/>
                </a:lnTo>
                <a:lnTo>
                  <a:pt x="28575" y="295275"/>
                </a:lnTo>
                <a:lnTo>
                  <a:pt x="28575" y="314325"/>
                </a:lnTo>
                <a:lnTo>
                  <a:pt x="28575" y="333375"/>
                </a:lnTo>
                <a:lnTo>
                  <a:pt x="38100" y="352425"/>
                </a:lnTo>
                <a:lnTo>
                  <a:pt x="38100" y="371475"/>
                </a:lnTo>
                <a:lnTo>
                  <a:pt x="47625" y="390525"/>
                </a:lnTo>
                <a:lnTo>
                  <a:pt x="47625" y="409575"/>
                </a:lnTo>
                <a:lnTo>
                  <a:pt x="57150" y="428625"/>
                </a:lnTo>
                <a:lnTo>
                  <a:pt x="66675" y="447675"/>
                </a:lnTo>
                <a:lnTo>
                  <a:pt x="76200" y="476250"/>
                </a:lnTo>
                <a:lnTo>
                  <a:pt x="85725" y="495300"/>
                </a:lnTo>
                <a:lnTo>
                  <a:pt x="95250" y="514350"/>
                </a:lnTo>
                <a:lnTo>
                  <a:pt x="104775" y="533400"/>
                </a:lnTo>
                <a:lnTo>
                  <a:pt x="114300" y="552450"/>
                </a:lnTo>
                <a:lnTo>
                  <a:pt x="114300" y="581025"/>
                </a:lnTo>
                <a:lnTo>
                  <a:pt x="123825" y="600075"/>
                </a:lnTo>
                <a:lnTo>
                  <a:pt x="133350" y="619125"/>
                </a:lnTo>
                <a:lnTo>
                  <a:pt x="142875" y="638175"/>
                </a:lnTo>
                <a:lnTo>
                  <a:pt x="152400" y="666750"/>
                </a:lnTo>
                <a:lnTo>
                  <a:pt x="161925" y="685800"/>
                </a:lnTo>
                <a:lnTo>
                  <a:pt x="171450" y="704850"/>
                </a:lnTo>
                <a:lnTo>
                  <a:pt x="180975" y="733425"/>
                </a:lnTo>
                <a:lnTo>
                  <a:pt x="200025" y="752475"/>
                </a:lnTo>
                <a:lnTo>
                  <a:pt x="209550" y="771525"/>
                </a:lnTo>
                <a:lnTo>
                  <a:pt x="219075" y="800100"/>
                </a:lnTo>
                <a:lnTo>
                  <a:pt x="228600" y="819150"/>
                </a:lnTo>
                <a:lnTo>
                  <a:pt x="238125" y="838200"/>
                </a:lnTo>
                <a:lnTo>
                  <a:pt x="257175" y="866775"/>
                </a:lnTo>
                <a:lnTo>
                  <a:pt x="266700" y="885825"/>
                </a:lnTo>
                <a:lnTo>
                  <a:pt x="276225" y="904875"/>
                </a:lnTo>
                <a:lnTo>
                  <a:pt x="295275" y="923925"/>
                </a:lnTo>
                <a:lnTo>
                  <a:pt x="304800" y="942975"/>
                </a:lnTo>
                <a:lnTo>
                  <a:pt x="323850" y="962025"/>
                </a:lnTo>
                <a:lnTo>
                  <a:pt x="333375" y="981075"/>
                </a:lnTo>
                <a:lnTo>
                  <a:pt x="352425" y="1000125"/>
                </a:lnTo>
                <a:lnTo>
                  <a:pt x="361950" y="1019175"/>
                </a:lnTo>
                <a:lnTo>
                  <a:pt x="381000" y="1038225"/>
                </a:lnTo>
                <a:lnTo>
                  <a:pt x="400050" y="1057275"/>
                </a:lnTo>
                <a:lnTo>
                  <a:pt x="409575" y="1076325"/>
                </a:lnTo>
                <a:lnTo>
                  <a:pt x="428625" y="1085850"/>
                </a:lnTo>
                <a:lnTo>
                  <a:pt x="438150" y="1104900"/>
                </a:lnTo>
                <a:lnTo>
                  <a:pt x="457200" y="1123950"/>
                </a:lnTo>
                <a:lnTo>
                  <a:pt x="476250" y="1143000"/>
                </a:lnTo>
                <a:lnTo>
                  <a:pt x="485775" y="1152525"/>
                </a:lnTo>
                <a:lnTo>
                  <a:pt x="504825" y="1162050"/>
                </a:lnTo>
                <a:lnTo>
                  <a:pt x="514350" y="1181100"/>
                </a:lnTo>
                <a:lnTo>
                  <a:pt x="523875" y="1190625"/>
                </a:lnTo>
                <a:lnTo>
                  <a:pt x="542925" y="1200150"/>
                </a:lnTo>
                <a:lnTo>
                  <a:pt x="552450" y="1209675"/>
                </a:lnTo>
                <a:lnTo>
                  <a:pt x="561975" y="1219200"/>
                </a:lnTo>
                <a:lnTo>
                  <a:pt x="581025" y="1228725"/>
                </a:lnTo>
                <a:lnTo>
                  <a:pt x="590550" y="1228725"/>
                </a:lnTo>
                <a:lnTo>
                  <a:pt x="600075" y="1238250"/>
                </a:lnTo>
                <a:lnTo>
                  <a:pt x="600075" y="1238250"/>
                </a:lnTo>
                <a:lnTo>
                  <a:pt x="609600" y="1238250"/>
                </a:lnTo>
                <a:lnTo>
                  <a:pt x="609600" y="1247775"/>
                </a:lnTo>
                <a:lnTo>
                  <a:pt x="609600" y="1247775"/>
                </a:lnTo>
                <a:lnTo>
                  <a:pt x="609600" y="1247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867025" y="2571750"/>
            <a:ext cx="571501" cy="971551"/>
          </a:xfrm>
          <a:custGeom>
            <a:avLst/>
            <a:gdLst/>
            <a:ahLst/>
            <a:cxnLst/>
            <a:rect l="0" t="0" r="0" b="0"/>
            <a:pathLst>
              <a:path w="571501" h="9715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19050" y="85725"/>
                </a:lnTo>
                <a:lnTo>
                  <a:pt x="19050" y="104775"/>
                </a:lnTo>
                <a:lnTo>
                  <a:pt x="28575" y="114300"/>
                </a:lnTo>
                <a:lnTo>
                  <a:pt x="28575" y="133350"/>
                </a:lnTo>
                <a:lnTo>
                  <a:pt x="38100" y="152400"/>
                </a:lnTo>
                <a:lnTo>
                  <a:pt x="38100" y="171450"/>
                </a:lnTo>
                <a:lnTo>
                  <a:pt x="47625" y="190500"/>
                </a:lnTo>
                <a:lnTo>
                  <a:pt x="47625" y="209550"/>
                </a:lnTo>
                <a:lnTo>
                  <a:pt x="57150" y="228600"/>
                </a:lnTo>
                <a:lnTo>
                  <a:pt x="66675" y="247650"/>
                </a:lnTo>
                <a:lnTo>
                  <a:pt x="66675" y="266700"/>
                </a:lnTo>
                <a:lnTo>
                  <a:pt x="76200" y="285750"/>
                </a:lnTo>
                <a:lnTo>
                  <a:pt x="85725" y="304800"/>
                </a:lnTo>
                <a:lnTo>
                  <a:pt x="85725" y="323850"/>
                </a:lnTo>
                <a:lnTo>
                  <a:pt x="95250" y="342900"/>
                </a:lnTo>
                <a:lnTo>
                  <a:pt x="104775" y="361950"/>
                </a:lnTo>
                <a:lnTo>
                  <a:pt x="114300" y="381000"/>
                </a:lnTo>
                <a:lnTo>
                  <a:pt x="123825" y="409575"/>
                </a:lnTo>
                <a:lnTo>
                  <a:pt x="133350" y="428625"/>
                </a:lnTo>
                <a:lnTo>
                  <a:pt x="142875" y="447675"/>
                </a:lnTo>
                <a:lnTo>
                  <a:pt x="152400" y="466725"/>
                </a:lnTo>
                <a:lnTo>
                  <a:pt x="161925" y="485775"/>
                </a:lnTo>
                <a:lnTo>
                  <a:pt x="171450" y="504825"/>
                </a:lnTo>
                <a:lnTo>
                  <a:pt x="180975" y="523875"/>
                </a:lnTo>
                <a:lnTo>
                  <a:pt x="190500" y="542925"/>
                </a:lnTo>
                <a:lnTo>
                  <a:pt x="200025" y="561975"/>
                </a:lnTo>
                <a:lnTo>
                  <a:pt x="209550" y="581025"/>
                </a:lnTo>
                <a:lnTo>
                  <a:pt x="219075" y="609600"/>
                </a:lnTo>
                <a:lnTo>
                  <a:pt x="238125" y="628650"/>
                </a:lnTo>
                <a:lnTo>
                  <a:pt x="247650" y="647700"/>
                </a:lnTo>
                <a:lnTo>
                  <a:pt x="257175" y="666750"/>
                </a:lnTo>
                <a:lnTo>
                  <a:pt x="266700" y="685800"/>
                </a:lnTo>
                <a:lnTo>
                  <a:pt x="276225" y="704850"/>
                </a:lnTo>
                <a:lnTo>
                  <a:pt x="295275" y="723900"/>
                </a:lnTo>
                <a:lnTo>
                  <a:pt x="304800" y="742950"/>
                </a:lnTo>
                <a:lnTo>
                  <a:pt x="314325" y="762000"/>
                </a:lnTo>
                <a:lnTo>
                  <a:pt x="333375" y="781050"/>
                </a:lnTo>
                <a:lnTo>
                  <a:pt x="342900" y="800100"/>
                </a:lnTo>
                <a:lnTo>
                  <a:pt x="361950" y="809625"/>
                </a:lnTo>
                <a:lnTo>
                  <a:pt x="371475" y="828675"/>
                </a:lnTo>
                <a:lnTo>
                  <a:pt x="390525" y="847725"/>
                </a:lnTo>
                <a:lnTo>
                  <a:pt x="400050" y="857250"/>
                </a:lnTo>
                <a:lnTo>
                  <a:pt x="419100" y="876300"/>
                </a:lnTo>
                <a:lnTo>
                  <a:pt x="438150" y="885825"/>
                </a:lnTo>
                <a:lnTo>
                  <a:pt x="447675" y="895350"/>
                </a:lnTo>
                <a:lnTo>
                  <a:pt x="466725" y="914400"/>
                </a:lnTo>
                <a:lnTo>
                  <a:pt x="476250" y="923925"/>
                </a:lnTo>
                <a:lnTo>
                  <a:pt x="495300" y="933450"/>
                </a:lnTo>
                <a:lnTo>
                  <a:pt x="504825" y="933450"/>
                </a:lnTo>
                <a:lnTo>
                  <a:pt x="514350" y="942975"/>
                </a:lnTo>
                <a:lnTo>
                  <a:pt x="523875" y="952500"/>
                </a:lnTo>
                <a:lnTo>
                  <a:pt x="533400" y="952500"/>
                </a:lnTo>
                <a:lnTo>
                  <a:pt x="542925" y="962025"/>
                </a:lnTo>
                <a:lnTo>
                  <a:pt x="552450" y="962025"/>
                </a:lnTo>
                <a:lnTo>
                  <a:pt x="561975" y="962025"/>
                </a:lnTo>
                <a:lnTo>
                  <a:pt x="561975" y="971550"/>
                </a:lnTo>
                <a:lnTo>
                  <a:pt x="571500" y="971550"/>
                </a:lnTo>
                <a:lnTo>
                  <a:pt x="571500" y="971550"/>
                </a:lnTo>
                <a:lnTo>
                  <a:pt x="571500" y="971550"/>
                </a:lnTo>
                <a:lnTo>
                  <a:pt x="571500" y="971550"/>
                </a:lnTo>
                <a:lnTo>
                  <a:pt x="571500" y="971550"/>
                </a:lnTo>
                <a:lnTo>
                  <a:pt x="571500" y="971550"/>
                </a:lnTo>
                <a:lnTo>
                  <a:pt x="571500" y="971550"/>
                </a:lnTo>
                <a:lnTo>
                  <a:pt x="571500" y="971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2447925" y="2238375"/>
            <a:ext cx="390526" cy="304801"/>
          </a:xfrm>
          <a:custGeom>
            <a:avLst/>
            <a:gdLst/>
            <a:ahLst/>
            <a:cxnLst/>
            <a:rect l="0" t="0" r="0" b="0"/>
            <a:pathLst>
              <a:path w="390526" h="304801">
                <a:moveTo>
                  <a:pt x="19050" y="304800"/>
                </a:moveTo>
                <a:lnTo>
                  <a:pt x="19050" y="304800"/>
                </a:lnTo>
                <a:lnTo>
                  <a:pt x="9525" y="304800"/>
                </a:lnTo>
                <a:lnTo>
                  <a:pt x="9525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9525" y="304800"/>
                </a:lnTo>
                <a:lnTo>
                  <a:pt x="9525" y="304800"/>
                </a:lnTo>
                <a:lnTo>
                  <a:pt x="9525" y="304800"/>
                </a:lnTo>
                <a:lnTo>
                  <a:pt x="9525" y="304800"/>
                </a:lnTo>
                <a:lnTo>
                  <a:pt x="9525" y="304800"/>
                </a:lnTo>
                <a:lnTo>
                  <a:pt x="9525" y="304800"/>
                </a:lnTo>
                <a:lnTo>
                  <a:pt x="9525" y="295275"/>
                </a:lnTo>
                <a:lnTo>
                  <a:pt x="9525" y="295275"/>
                </a:lnTo>
                <a:lnTo>
                  <a:pt x="19050" y="285750"/>
                </a:lnTo>
                <a:lnTo>
                  <a:pt x="28575" y="276225"/>
                </a:lnTo>
                <a:lnTo>
                  <a:pt x="47625" y="257175"/>
                </a:lnTo>
                <a:lnTo>
                  <a:pt x="66675" y="247650"/>
                </a:lnTo>
                <a:lnTo>
                  <a:pt x="85725" y="228600"/>
                </a:lnTo>
                <a:lnTo>
                  <a:pt x="104775" y="200025"/>
                </a:lnTo>
                <a:lnTo>
                  <a:pt x="133350" y="180975"/>
                </a:lnTo>
                <a:lnTo>
                  <a:pt x="161925" y="161925"/>
                </a:lnTo>
                <a:lnTo>
                  <a:pt x="190500" y="133350"/>
                </a:lnTo>
                <a:lnTo>
                  <a:pt x="219075" y="114300"/>
                </a:lnTo>
                <a:lnTo>
                  <a:pt x="247650" y="85725"/>
                </a:lnTo>
                <a:lnTo>
                  <a:pt x="276225" y="66675"/>
                </a:lnTo>
                <a:lnTo>
                  <a:pt x="304800" y="47625"/>
                </a:lnTo>
                <a:lnTo>
                  <a:pt x="323850" y="28575"/>
                </a:lnTo>
                <a:lnTo>
                  <a:pt x="352425" y="19050"/>
                </a:lnTo>
                <a:lnTo>
                  <a:pt x="361950" y="9525"/>
                </a:lnTo>
                <a:lnTo>
                  <a:pt x="371475" y="0"/>
                </a:lnTo>
                <a:lnTo>
                  <a:pt x="381000" y="0"/>
                </a:lnTo>
                <a:lnTo>
                  <a:pt x="381000" y="0"/>
                </a:lnTo>
                <a:lnTo>
                  <a:pt x="390525" y="0"/>
                </a:lnTo>
                <a:lnTo>
                  <a:pt x="390525" y="0"/>
                </a:lnTo>
                <a:lnTo>
                  <a:pt x="381000" y="0"/>
                </a:lnTo>
                <a:lnTo>
                  <a:pt x="381000" y="0"/>
                </a:lnTo>
                <a:lnTo>
                  <a:pt x="381000" y="0"/>
                </a:lnTo>
                <a:lnTo>
                  <a:pt x="381000" y="0"/>
                </a:lnTo>
                <a:lnTo>
                  <a:pt x="381000" y="0"/>
                </a:lnTo>
                <a:lnTo>
                  <a:pt x="381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057525" y="2000250"/>
            <a:ext cx="57151" cy="400051"/>
          </a:xfrm>
          <a:custGeom>
            <a:avLst/>
            <a:gdLst/>
            <a:ahLst/>
            <a:cxnLst/>
            <a:rect l="0" t="0" r="0" b="0"/>
            <a:pathLst>
              <a:path w="57151" h="400051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66675"/>
                </a:lnTo>
                <a:lnTo>
                  <a:pt x="47625" y="95250"/>
                </a:lnTo>
                <a:lnTo>
                  <a:pt x="38100" y="123825"/>
                </a:lnTo>
                <a:lnTo>
                  <a:pt x="38100" y="152400"/>
                </a:lnTo>
                <a:lnTo>
                  <a:pt x="28575" y="180975"/>
                </a:lnTo>
                <a:lnTo>
                  <a:pt x="28575" y="209550"/>
                </a:lnTo>
                <a:lnTo>
                  <a:pt x="19050" y="238125"/>
                </a:lnTo>
                <a:lnTo>
                  <a:pt x="19050" y="266700"/>
                </a:lnTo>
                <a:lnTo>
                  <a:pt x="19050" y="295275"/>
                </a:lnTo>
                <a:lnTo>
                  <a:pt x="9525" y="314325"/>
                </a:lnTo>
                <a:lnTo>
                  <a:pt x="0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0" y="390525"/>
                </a:lnTo>
                <a:lnTo>
                  <a:pt x="0" y="400050"/>
                </a:lnTo>
                <a:lnTo>
                  <a:pt x="0" y="400050"/>
                </a:lnTo>
                <a:lnTo>
                  <a:pt x="0" y="400050"/>
                </a:lnTo>
                <a:lnTo>
                  <a:pt x="0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971800" y="2009775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71450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200400" y="2257425"/>
            <a:ext cx="276226" cy="161926"/>
          </a:xfrm>
          <a:custGeom>
            <a:avLst/>
            <a:gdLst/>
            <a:ahLst/>
            <a:cxnLst/>
            <a:rect l="0" t="0" r="0" b="0"/>
            <a:pathLst>
              <a:path w="276226" h="1619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52400"/>
                </a:lnTo>
                <a:lnTo>
                  <a:pt x="0" y="142875"/>
                </a:lnTo>
                <a:lnTo>
                  <a:pt x="0" y="133350"/>
                </a:lnTo>
                <a:lnTo>
                  <a:pt x="0" y="133350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9525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38100" y="114300"/>
                </a:lnTo>
                <a:lnTo>
                  <a:pt x="47625" y="114300"/>
                </a:lnTo>
                <a:lnTo>
                  <a:pt x="57150" y="104775"/>
                </a:lnTo>
                <a:lnTo>
                  <a:pt x="76200" y="95250"/>
                </a:lnTo>
                <a:lnTo>
                  <a:pt x="85725" y="85725"/>
                </a:lnTo>
                <a:lnTo>
                  <a:pt x="95250" y="76200"/>
                </a:lnTo>
                <a:lnTo>
                  <a:pt x="104775" y="66675"/>
                </a:lnTo>
                <a:lnTo>
                  <a:pt x="114300" y="57150"/>
                </a:lnTo>
                <a:lnTo>
                  <a:pt x="114300" y="47625"/>
                </a:lnTo>
                <a:lnTo>
                  <a:pt x="123825" y="38100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19050"/>
                </a:lnTo>
                <a:lnTo>
                  <a:pt x="133350" y="19050"/>
                </a:lnTo>
                <a:lnTo>
                  <a:pt x="133350" y="28575"/>
                </a:lnTo>
                <a:lnTo>
                  <a:pt x="133350" y="28575"/>
                </a:lnTo>
                <a:lnTo>
                  <a:pt x="123825" y="38100"/>
                </a:lnTo>
                <a:lnTo>
                  <a:pt x="114300" y="57150"/>
                </a:lnTo>
                <a:lnTo>
                  <a:pt x="114300" y="66675"/>
                </a:lnTo>
                <a:lnTo>
                  <a:pt x="104775" y="85725"/>
                </a:lnTo>
                <a:lnTo>
                  <a:pt x="104775" y="95250"/>
                </a:lnTo>
                <a:lnTo>
                  <a:pt x="104775" y="114300"/>
                </a:lnTo>
                <a:lnTo>
                  <a:pt x="104775" y="123825"/>
                </a:lnTo>
                <a:lnTo>
                  <a:pt x="104775" y="133350"/>
                </a:lnTo>
                <a:lnTo>
                  <a:pt x="114300" y="142875"/>
                </a:lnTo>
                <a:lnTo>
                  <a:pt x="123825" y="152400"/>
                </a:lnTo>
                <a:lnTo>
                  <a:pt x="133350" y="152400"/>
                </a:lnTo>
                <a:lnTo>
                  <a:pt x="142875" y="152400"/>
                </a:lnTo>
                <a:lnTo>
                  <a:pt x="161925" y="142875"/>
                </a:lnTo>
                <a:lnTo>
                  <a:pt x="180975" y="142875"/>
                </a:lnTo>
                <a:lnTo>
                  <a:pt x="209550" y="133350"/>
                </a:lnTo>
                <a:lnTo>
                  <a:pt x="238125" y="123825"/>
                </a:lnTo>
                <a:lnTo>
                  <a:pt x="266700" y="114300"/>
                </a:lnTo>
                <a:lnTo>
                  <a:pt x="276225" y="114300"/>
                </a:lnTo>
                <a:lnTo>
                  <a:pt x="27622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2438400" y="3429000"/>
            <a:ext cx="438151" cy="600076"/>
          </a:xfrm>
          <a:custGeom>
            <a:avLst/>
            <a:gdLst/>
            <a:ahLst/>
            <a:cxnLst/>
            <a:rect l="0" t="0" r="0" b="0"/>
            <a:pathLst>
              <a:path w="438151" h="600076">
                <a:moveTo>
                  <a:pt x="438150" y="0"/>
                </a:moveTo>
                <a:lnTo>
                  <a:pt x="438150" y="0"/>
                </a:lnTo>
                <a:lnTo>
                  <a:pt x="428625" y="0"/>
                </a:lnTo>
                <a:lnTo>
                  <a:pt x="428625" y="0"/>
                </a:lnTo>
                <a:lnTo>
                  <a:pt x="419100" y="0"/>
                </a:lnTo>
                <a:lnTo>
                  <a:pt x="419100" y="0"/>
                </a:lnTo>
                <a:lnTo>
                  <a:pt x="419100" y="9525"/>
                </a:lnTo>
                <a:lnTo>
                  <a:pt x="419100" y="9525"/>
                </a:lnTo>
                <a:lnTo>
                  <a:pt x="419100" y="19050"/>
                </a:lnTo>
                <a:lnTo>
                  <a:pt x="419100" y="19050"/>
                </a:lnTo>
                <a:lnTo>
                  <a:pt x="419100" y="38100"/>
                </a:lnTo>
                <a:lnTo>
                  <a:pt x="419100" y="47625"/>
                </a:lnTo>
                <a:lnTo>
                  <a:pt x="409575" y="66675"/>
                </a:lnTo>
                <a:lnTo>
                  <a:pt x="409575" y="85725"/>
                </a:lnTo>
                <a:lnTo>
                  <a:pt x="400050" y="114300"/>
                </a:lnTo>
                <a:lnTo>
                  <a:pt x="390525" y="142875"/>
                </a:lnTo>
                <a:lnTo>
                  <a:pt x="381000" y="171450"/>
                </a:lnTo>
                <a:lnTo>
                  <a:pt x="371475" y="209550"/>
                </a:lnTo>
                <a:lnTo>
                  <a:pt x="352425" y="238125"/>
                </a:lnTo>
                <a:lnTo>
                  <a:pt x="333375" y="285750"/>
                </a:lnTo>
                <a:lnTo>
                  <a:pt x="314325" y="323850"/>
                </a:lnTo>
                <a:lnTo>
                  <a:pt x="285750" y="361950"/>
                </a:lnTo>
                <a:lnTo>
                  <a:pt x="257175" y="400050"/>
                </a:lnTo>
                <a:lnTo>
                  <a:pt x="228600" y="428625"/>
                </a:lnTo>
                <a:lnTo>
                  <a:pt x="190500" y="466725"/>
                </a:lnTo>
                <a:lnTo>
                  <a:pt x="161925" y="495300"/>
                </a:lnTo>
                <a:lnTo>
                  <a:pt x="133350" y="523875"/>
                </a:lnTo>
                <a:lnTo>
                  <a:pt x="104775" y="542925"/>
                </a:lnTo>
                <a:lnTo>
                  <a:pt x="85725" y="552450"/>
                </a:lnTo>
                <a:lnTo>
                  <a:pt x="57150" y="571500"/>
                </a:lnTo>
                <a:lnTo>
                  <a:pt x="47625" y="581025"/>
                </a:lnTo>
                <a:lnTo>
                  <a:pt x="28575" y="581025"/>
                </a:lnTo>
                <a:lnTo>
                  <a:pt x="19050" y="590550"/>
                </a:lnTo>
                <a:lnTo>
                  <a:pt x="9525" y="590550"/>
                </a:lnTo>
                <a:lnTo>
                  <a:pt x="0" y="590550"/>
                </a:lnTo>
                <a:lnTo>
                  <a:pt x="0" y="590550"/>
                </a:lnTo>
                <a:lnTo>
                  <a:pt x="0" y="590550"/>
                </a:lnTo>
                <a:lnTo>
                  <a:pt x="0" y="590550"/>
                </a:lnTo>
                <a:lnTo>
                  <a:pt x="0" y="600075"/>
                </a:lnTo>
                <a:lnTo>
                  <a:pt x="0" y="600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2552700" y="4057650"/>
            <a:ext cx="95251" cy="352426"/>
          </a:xfrm>
          <a:custGeom>
            <a:avLst/>
            <a:gdLst/>
            <a:ahLst/>
            <a:cxnLst/>
            <a:rect l="0" t="0" r="0" b="0"/>
            <a:pathLst>
              <a:path w="95251" h="352426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76200" y="47625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114300"/>
                </a:lnTo>
                <a:lnTo>
                  <a:pt x="57150" y="133350"/>
                </a:lnTo>
                <a:lnTo>
                  <a:pt x="47625" y="161925"/>
                </a:lnTo>
                <a:lnTo>
                  <a:pt x="38100" y="190500"/>
                </a:lnTo>
                <a:lnTo>
                  <a:pt x="38100" y="209550"/>
                </a:lnTo>
                <a:lnTo>
                  <a:pt x="28575" y="238125"/>
                </a:lnTo>
                <a:lnTo>
                  <a:pt x="28575" y="257175"/>
                </a:lnTo>
                <a:lnTo>
                  <a:pt x="28575" y="276225"/>
                </a:lnTo>
                <a:lnTo>
                  <a:pt x="19050" y="295275"/>
                </a:lnTo>
                <a:lnTo>
                  <a:pt x="19050" y="304800"/>
                </a:lnTo>
                <a:lnTo>
                  <a:pt x="9525" y="323850"/>
                </a:lnTo>
                <a:lnTo>
                  <a:pt x="9525" y="333375"/>
                </a:lnTo>
                <a:lnTo>
                  <a:pt x="9525" y="342900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2552700" y="4048125"/>
            <a:ext cx="161926" cy="1"/>
          </a:xfrm>
          <a:custGeom>
            <a:avLst/>
            <a:gdLst/>
            <a:ahLst/>
            <a:cxnLst/>
            <a:rect l="0" t="0" r="0" b="0"/>
            <a:pathLst>
              <a:path w="1619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2733675" y="4248150"/>
            <a:ext cx="85726" cy="161926"/>
          </a:xfrm>
          <a:custGeom>
            <a:avLst/>
            <a:gdLst/>
            <a:ahLst/>
            <a:cxnLst/>
            <a:rect l="0" t="0" r="0" b="0"/>
            <a:pathLst>
              <a:path w="85726" h="1619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28575" y="47625"/>
                </a:lnTo>
                <a:lnTo>
                  <a:pt x="28575" y="57150"/>
                </a:lnTo>
                <a:lnTo>
                  <a:pt x="38100" y="66675"/>
                </a:lnTo>
                <a:lnTo>
                  <a:pt x="38100" y="76200"/>
                </a:lnTo>
                <a:lnTo>
                  <a:pt x="57150" y="85725"/>
                </a:lnTo>
                <a:lnTo>
                  <a:pt x="57150" y="95250"/>
                </a:lnTo>
                <a:lnTo>
                  <a:pt x="66675" y="114300"/>
                </a:lnTo>
                <a:lnTo>
                  <a:pt x="76200" y="123825"/>
                </a:lnTo>
                <a:lnTo>
                  <a:pt x="76200" y="133350"/>
                </a:lnTo>
                <a:lnTo>
                  <a:pt x="76200" y="142875"/>
                </a:lnTo>
                <a:lnTo>
                  <a:pt x="85725" y="142875"/>
                </a:lnTo>
                <a:lnTo>
                  <a:pt x="85725" y="152400"/>
                </a:lnTo>
                <a:lnTo>
                  <a:pt x="85725" y="152400"/>
                </a:lnTo>
                <a:lnTo>
                  <a:pt x="76200" y="161925"/>
                </a:lnTo>
                <a:lnTo>
                  <a:pt x="762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2705100" y="4238625"/>
            <a:ext cx="133351" cy="190501"/>
          </a:xfrm>
          <a:custGeom>
            <a:avLst/>
            <a:gdLst/>
            <a:ahLst/>
            <a:cxnLst/>
            <a:rect l="0" t="0" r="0" b="0"/>
            <a:pathLst>
              <a:path w="133351" h="190501">
                <a:moveTo>
                  <a:pt x="133350" y="0"/>
                </a:moveTo>
                <a:lnTo>
                  <a:pt x="133350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23825" y="9525"/>
                </a:lnTo>
                <a:lnTo>
                  <a:pt x="123825" y="19050"/>
                </a:lnTo>
                <a:lnTo>
                  <a:pt x="123825" y="28575"/>
                </a:lnTo>
                <a:lnTo>
                  <a:pt x="114300" y="38100"/>
                </a:lnTo>
                <a:lnTo>
                  <a:pt x="104775" y="47625"/>
                </a:lnTo>
                <a:lnTo>
                  <a:pt x="95250" y="66675"/>
                </a:lnTo>
                <a:lnTo>
                  <a:pt x="85725" y="85725"/>
                </a:lnTo>
                <a:lnTo>
                  <a:pt x="66675" y="104775"/>
                </a:lnTo>
                <a:lnTo>
                  <a:pt x="47625" y="123825"/>
                </a:lnTo>
                <a:lnTo>
                  <a:pt x="28575" y="142875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714375" y="4762500"/>
            <a:ext cx="304801" cy="838201"/>
          </a:xfrm>
          <a:custGeom>
            <a:avLst/>
            <a:gdLst/>
            <a:ahLst/>
            <a:cxnLst/>
            <a:rect l="0" t="0" r="0" b="0"/>
            <a:pathLst>
              <a:path w="304801" h="838201">
                <a:moveTo>
                  <a:pt x="28575" y="85725"/>
                </a:moveTo>
                <a:lnTo>
                  <a:pt x="19050" y="95250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23825"/>
                </a:lnTo>
                <a:lnTo>
                  <a:pt x="19050" y="142875"/>
                </a:lnTo>
                <a:lnTo>
                  <a:pt x="19050" y="161925"/>
                </a:lnTo>
                <a:lnTo>
                  <a:pt x="19050" y="171450"/>
                </a:lnTo>
                <a:lnTo>
                  <a:pt x="19050" y="190500"/>
                </a:lnTo>
                <a:lnTo>
                  <a:pt x="9525" y="200025"/>
                </a:lnTo>
                <a:lnTo>
                  <a:pt x="9525" y="219075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0" y="200025"/>
                </a:lnTo>
                <a:lnTo>
                  <a:pt x="9525" y="190500"/>
                </a:lnTo>
                <a:lnTo>
                  <a:pt x="9525" y="171450"/>
                </a:lnTo>
                <a:lnTo>
                  <a:pt x="9525" y="152400"/>
                </a:lnTo>
                <a:lnTo>
                  <a:pt x="9525" y="133350"/>
                </a:lnTo>
                <a:lnTo>
                  <a:pt x="19050" y="114300"/>
                </a:lnTo>
                <a:lnTo>
                  <a:pt x="19050" y="95250"/>
                </a:lnTo>
                <a:lnTo>
                  <a:pt x="28575" y="76200"/>
                </a:lnTo>
                <a:lnTo>
                  <a:pt x="38100" y="57150"/>
                </a:lnTo>
                <a:lnTo>
                  <a:pt x="47625" y="38100"/>
                </a:lnTo>
                <a:lnTo>
                  <a:pt x="57150" y="2857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28575"/>
                </a:lnTo>
                <a:lnTo>
                  <a:pt x="133350" y="38100"/>
                </a:lnTo>
                <a:lnTo>
                  <a:pt x="142875" y="57150"/>
                </a:lnTo>
                <a:lnTo>
                  <a:pt x="142875" y="76200"/>
                </a:lnTo>
                <a:lnTo>
                  <a:pt x="142875" y="104775"/>
                </a:lnTo>
                <a:lnTo>
                  <a:pt x="142875" y="133350"/>
                </a:lnTo>
                <a:lnTo>
                  <a:pt x="142875" y="171450"/>
                </a:lnTo>
                <a:lnTo>
                  <a:pt x="142875" y="200025"/>
                </a:lnTo>
                <a:lnTo>
                  <a:pt x="133350" y="238125"/>
                </a:lnTo>
                <a:lnTo>
                  <a:pt x="133350" y="276225"/>
                </a:lnTo>
                <a:lnTo>
                  <a:pt x="123825" y="314325"/>
                </a:lnTo>
                <a:lnTo>
                  <a:pt x="114300" y="361950"/>
                </a:lnTo>
                <a:lnTo>
                  <a:pt x="114300" y="409575"/>
                </a:lnTo>
                <a:lnTo>
                  <a:pt x="104775" y="447675"/>
                </a:lnTo>
                <a:lnTo>
                  <a:pt x="95250" y="495300"/>
                </a:lnTo>
                <a:lnTo>
                  <a:pt x="95250" y="542925"/>
                </a:lnTo>
                <a:lnTo>
                  <a:pt x="85725" y="581025"/>
                </a:lnTo>
                <a:lnTo>
                  <a:pt x="76200" y="628650"/>
                </a:lnTo>
                <a:lnTo>
                  <a:pt x="76200" y="666750"/>
                </a:lnTo>
                <a:lnTo>
                  <a:pt x="66675" y="714375"/>
                </a:lnTo>
                <a:lnTo>
                  <a:pt x="66675" y="742950"/>
                </a:lnTo>
                <a:lnTo>
                  <a:pt x="76200" y="771525"/>
                </a:lnTo>
                <a:lnTo>
                  <a:pt x="76200" y="800100"/>
                </a:lnTo>
                <a:lnTo>
                  <a:pt x="85725" y="819150"/>
                </a:lnTo>
                <a:lnTo>
                  <a:pt x="95250" y="828675"/>
                </a:lnTo>
                <a:lnTo>
                  <a:pt x="95250" y="838200"/>
                </a:lnTo>
                <a:lnTo>
                  <a:pt x="104775" y="838200"/>
                </a:lnTo>
                <a:lnTo>
                  <a:pt x="123825" y="828675"/>
                </a:lnTo>
                <a:lnTo>
                  <a:pt x="142875" y="819150"/>
                </a:lnTo>
                <a:lnTo>
                  <a:pt x="152400" y="800100"/>
                </a:lnTo>
                <a:lnTo>
                  <a:pt x="171450" y="771525"/>
                </a:lnTo>
                <a:lnTo>
                  <a:pt x="190500" y="742950"/>
                </a:lnTo>
                <a:lnTo>
                  <a:pt x="209550" y="723900"/>
                </a:lnTo>
                <a:lnTo>
                  <a:pt x="228600" y="695325"/>
                </a:lnTo>
                <a:lnTo>
                  <a:pt x="247650" y="666750"/>
                </a:lnTo>
                <a:lnTo>
                  <a:pt x="266700" y="647700"/>
                </a:lnTo>
                <a:lnTo>
                  <a:pt x="285750" y="628650"/>
                </a:lnTo>
                <a:lnTo>
                  <a:pt x="295275" y="619125"/>
                </a:lnTo>
                <a:lnTo>
                  <a:pt x="304800" y="609600"/>
                </a:lnTo>
                <a:lnTo>
                  <a:pt x="304800" y="609600"/>
                </a:lnTo>
                <a:lnTo>
                  <a:pt x="304800" y="609600"/>
                </a:lnTo>
                <a:lnTo>
                  <a:pt x="304800" y="609600"/>
                </a:lnTo>
                <a:lnTo>
                  <a:pt x="304800" y="609600"/>
                </a:lnTo>
                <a:lnTo>
                  <a:pt x="295275" y="619125"/>
                </a:lnTo>
                <a:lnTo>
                  <a:pt x="295275" y="619125"/>
                </a:lnTo>
                <a:lnTo>
                  <a:pt x="295275" y="619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095375" y="4895850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1143000" y="498157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1409700" y="4705350"/>
            <a:ext cx="209551" cy="552451"/>
          </a:xfrm>
          <a:custGeom>
            <a:avLst/>
            <a:gdLst/>
            <a:ahLst/>
            <a:cxnLst/>
            <a:rect l="0" t="0" r="0" b="0"/>
            <a:pathLst>
              <a:path w="209551" h="552451">
                <a:moveTo>
                  <a:pt x="57150" y="266700"/>
                </a:moveTo>
                <a:lnTo>
                  <a:pt x="57150" y="266700"/>
                </a:lnTo>
                <a:lnTo>
                  <a:pt x="47625" y="266700"/>
                </a:lnTo>
                <a:lnTo>
                  <a:pt x="47625" y="266700"/>
                </a:lnTo>
                <a:lnTo>
                  <a:pt x="47625" y="266700"/>
                </a:lnTo>
                <a:lnTo>
                  <a:pt x="47625" y="257175"/>
                </a:lnTo>
                <a:lnTo>
                  <a:pt x="57150" y="257175"/>
                </a:lnTo>
                <a:lnTo>
                  <a:pt x="57150" y="247650"/>
                </a:lnTo>
                <a:lnTo>
                  <a:pt x="66675" y="238125"/>
                </a:lnTo>
                <a:lnTo>
                  <a:pt x="66675" y="228600"/>
                </a:lnTo>
                <a:lnTo>
                  <a:pt x="76200" y="209550"/>
                </a:lnTo>
                <a:lnTo>
                  <a:pt x="95250" y="190500"/>
                </a:lnTo>
                <a:lnTo>
                  <a:pt x="104775" y="171450"/>
                </a:lnTo>
                <a:lnTo>
                  <a:pt x="114300" y="152400"/>
                </a:lnTo>
                <a:lnTo>
                  <a:pt x="133350" y="133350"/>
                </a:lnTo>
                <a:lnTo>
                  <a:pt x="142875" y="114300"/>
                </a:lnTo>
                <a:lnTo>
                  <a:pt x="152400" y="95250"/>
                </a:lnTo>
                <a:lnTo>
                  <a:pt x="161925" y="66675"/>
                </a:lnTo>
                <a:lnTo>
                  <a:pt x="180975" y="47625"/>
                </a:lnTo>
                <a:lnTo>
                  <a:pt x="190500" y="38100"/>
                </a:lnTo>
                <a:lnTo>
                  <a:pt x="200025" y="19050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0025" y="0"/>
                </a:lnTo>
                <a:lnTo>
                  <a:pt x="200025" y="9525"/>
                </a:lnTo>
                <a:lnTo>
                  <a:pt x="200025" y="19050"/>
                </a:lnTo>
                <a:lnTo>
                  <a:pt x="190500" y="28575"/>
                </a:lnTo>
                <a:lnTo>
                  <a:pt x="180975" y="47625"/>
                </a:lnTo>
                <a:lnTo>
                  <a:pt x="180975" y="57150"/>
                </a:lnTo>
                <a:lnTo>
                  <a:pt x="171450" y="76200"/>
                </a:lnTo>
                <a:lnTo>
                  <a:pt x="161925" y="104775"/>
                </a:lnTo>
                <a:lnTo>
                  <a:pt x="161925" y="123825"/>
                </a:lnTo>
                <a:lnTo>
                  <a:pt x="152400" y="142875"/>
                </a:lnTo>
                <a:lnTo>
                  <a:pt x="142875" y="171450"/>
                </a:lnTo>
                <a:lnTo>
                  <a:pt x="142875" y="190500"/>
                </a:lnTo>
                <a:lnTo>
                  <a:pt x="133350" y="219075"/>
                </a:lnTo>
                <a:lnTo>
                  <a:pt x="133350" y="247650"/>
                </a:lnTo>
                <a:lnTo>
                  <a:pt x="133350" y="276225"/>
                </a:lnTo>
                <a:lnTo>
                  <a:pt x="123825" y="304800"/>
                </a:lnTo>
                <a:lnTo>
                  <a:pt x="123825" y="333375"/>
                </a:lnTo>
                <a:lnTo>
                  <a:pt x="114300" y="361950"/>
                </a:lnTo>
                <a:lnTo>
                  <a:pt x="114300" y="381000"/>
                </a:lnTo>
                <a:lnTo>
                  <a:pt x="114300" y="409575"/>
                </a:lnTo>
                <a:lnTo>
                  <a:pt x="114300" y="428625"/>
                </a:lnTo>
                <a:lnTo>
                  <a:pt x="114300" y="447675"/>
                </a:lnTo>
                <a:lnTo>
                  <a:pt x="114300" y="466725"/>
                </a:lnTo>
                <a:lnTo>
                  <a:pt x="114300" y="476250"/>
                </a:lnTo>
                <a:lnTo>
                  <a:pt x="114300" y="495300"/>
                </a:lnTo>
                <a:lnTo>
                  <a:pt x="114300" y="504825"/>
                </a:lnTo>
                <a:lnTo>
                  <a:pt x="114300" y="514350"/>
                </a:lnTo>
                <a:lnTo>
                  <a:pt x="114300" y="523875"/>
                </a:lnTo>
                <a:lnTo>
                  <a:pt x="104775" y="523875"/>
                </a:lnTo>
                <a:lnTo>
                  <a:pt x="104775" y="533400"/>
                </a:lnTo>
                <a:lnTo>
                  <a:pt x="95250" y="533400"/>
                </a:lnTo>
                <a:lnTo>
                  <a:pt x="85725" y="542925"/>
                </a:lnTo>
                <a:lnTo>
                  <a:pt x="76200" y="542925"/>
                </a:lnTo>
                <a:lnTo>
                  <a:pt x="66675" y="542925"/>
                </a:lnTo>
                <a:lnTo>
                  <a:pt x="47625" y="552450"/>
                </a:lnTo>
                <a:lnTo>
                  <a:pt x="38100" y="552450"/>
                </a:lnTo>
                <a:lnTo>
                  <a:pt x="28575" y="552450"/>
                </a:lnTo>
                <a:lnTo>
                  <a:pt x="19050" y="552450"/>
                </a:lnTo>
                <a:lnTo>
                  <a:pt x="9525" y="552450"/>
                </a:lnTo>
                <a:lnTo>
                  <a:pt x="0" y="552450"/>
                </a:lnTo>
                <a:lnTo>
                  <a:pt x="0" y="552450"/>
                </a:lnTo>
                <a:lnTo>
                  <a:pt x="0" y="552450"/>
                </a:lnTo>
                <a:lnTo>
                  <a:pt x="0" y="552450"/>
                </a:lnTo>
                <a:lnTo>
                  <a:pt x="0" y="552450"/>
                </a:lnTo>
                <a:lnTo>
                  <a:pt x="9525" y="552450"/>
                </a:lnTo>
                <a:lnTo>
                  <a:pt x="9525" y="552450"/>
                </a:lnTo>
                <a:lnTo>
                  <a:pt x="19050" y="552450"/>
                </a:lnTo>
                <a:lnTo>
                  <a:pt x="38100" y="542925"/>
                </a:lnTo>
                <a:lnTo>
                  <a:pt x="47625" y="542925"/>
                </a:lnTo>
                <a:lnTo>
                  <a:pt x="66675" y="542925"/>
                </a:lnTo>
                <a:lnTo>
                  <a:pt x="76200" y="533400"/>
                </a:lnTo>
                <a:lnTo>
                  <a:pt x="95250" y="533400"/>
                </a:lnTo>
                <a:lnTo>
                  <a:pt x="114300" y="533400"/>
                </a:lnTo>
                <a:lnTo>
                  <a:pt x="123825" y="533400"/>
                </a:lnTo>
                <a:lnTo>
                  <a:pt x="142875" y="523875"/>
                </a:lnTo>
                <a:lnTo>
                  <a:pt x="161925" y="523875"/>
                </a:lnTo>
                <a:lnTo>
                  <a:pt x="171450" y="523875"/>
                </a:lnTo>
                <a:lnTo>
                  <a:pt x="180975" y="523875"/>
                </a:lnTo>
                <a:lnTo>
                  <a:pt x="190500" y="523875"/>
                </a:lnTo>
                <a:lnTo>
                  <a:pt x="190500" y="523875"/>
                </a:lnTo>
                <a:lnTo>
                  <a:pt x="190500" y="523875"/>
                </a:lnTo>
                <a:lnTo>
                  <a:pt x="190500" y="523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1771650" y="4876800"/>
            <a:ext cx="180976" cy="47626"/>
          </a:xfrm>
          <a:custGeom>
            <a:avLst/>
            <a:gdLst/>
            <a:ahLst/>
            <a:cxnLst/>
            <a:rect l="0" t="0" r="0" b="0"/>
            <a:pathLst>
              <a:path w="180976" h="47626">
                <a:moveTo>
                  <a:pt x="9525" y="47625"/>
                </a:move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38100" y="28575"/>
                </a:lnTo>
                <a:lnTo>
                  <a:pt x="47625" y="28575"/>
                </a:lnTo>
                <a:lnTo>
                  <a:pt x="57150" y="19050"/>
                </a:lnTo>
                <a:lnTo>
                  <a:pt x="76200" y="19050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143125" y="4638675"/>
            <a:ext cx="38101" cy="285751"/>
          </a:xfrm>
          <a:custGeom>
            <a:avLst/>
            <a:gdLst/>
            <a:ahLst/>
            <a:cxnLst/>
            <a:rect l="0" t="0" r="0" b="0"/>
            <a:pathLst>
              <a:path w="38101" h="2857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57150"/>
                </a:lnTo>
                <a:lnTo>
                  <a:pt x="28575" y="76200"/>
                </a:lnTo>
                <a:lnTo>
                  <a:pt x="28575" y="95250"/>
                </a:lnTo>
                <a:lnTo>
                  <a:pt x="28575" y="114300"/>
                </a:lnTo>
                <a:lnTo>
                  <a:pt x="19050" y="133350"/>
                </a:lnTo>
                <a:lnTo>
                  <a:pt x="19050" y="161925"/>
                </a:lnTo>
                <a:lnTo>
                  <a:pt x="19050" y="180975"/>
                </a:lnTo>
                <a:lnTo>
                  <a:pt x="19050" y="200025"/>
                </a:lnTo>
                <a:lnTo>
                  <a:pt x="19050" y="219075"/>
                </a:lnTo>
                <a:lnTo>
                  <a:pt x="9525" y="238125"/>
                </a:lnTo>
                <a:lnTo>
                  <a:pt x="9525" y="247650"/>
                </a:lnTo>
                <a:lnTo>
                  <a:pt x="0" y="266700"/>
                </a:lnTo>
                <a:lnTo>
                  <a:pt x="0" y="276225"/>
                </a:lnTo>
                <a:lnTo>
                  <a:pt x="9525" y="276225"/>
                </a:lnTo>
                <a:lnTo>
                  <a:pt x="9525" y="285750"/>
                </a:lnTo>
                <a:lnTo>
                  <a:pt x="9525" y="285750"/>
                </a:lnTo>
                <a:lnTo>
                  <a:pt x="9525" y="285750"/>
                </a:lnTo>
                <a:lnTo>
                  <a:pt x="9525" y="285750"/>
                </a:lnTo>
                <a:lnTo>
                  <a:pt x="952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2076450" y="4591050"/>
            <a:ext cx="161926" cy="38101"/>
          </a:xfrm>
          <a:custGeom>
            <a:avLst/>
            <a:gdLst/>
            <a:ahLst/>
            <a:cxnLst/>
            <a:rect l="0" t="0" r="0" b="0"/>
            <a:pathLst>
              <a:path w="161926" h="38101">
                <a:moveTo>
                  <a:pt x="9525" y="38100"/>
                </a:move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19050"/>
                </a:lnTo>
                <a:lnTo>
                  <a:pt x="57150" y="1905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2247900" y="4772025"/>
            <a:ext cx="76201" cy="171451"/>
          </a:xfrm>
          <a:custGeom>
            <a:avLst/>
            <a:gdLst/>
            <a:ahLst/>
            <a:cxnLst/>
            <a:rect l="0" t="0" r="0" b="0"/>
            <a:pathLst>
              <a:path w="76201" h="1714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19050" y="66675"/>
                </a:lnTo>
                <a:lnTo>
                  <a:pt x="19050" y="76200"/>
                </a:lnTo>
                <a:lnTo>
                  <a:pt x="28575" y="95250"/>
                </a:lnTo>
                <a:lnTo>
                  <a:pt x="38100" y="104775"/>
                </a:lnTo>
                <a:lnTo>
                  <a:pt x="38100" y="114300"/>
                </a:lnTo>
                <a:lnTo>
                  <a:pt x="47625" y="123825"/>
                </a:lnTo>
                <a:lnTo>
                  <a:pt x="57150" y="142875"/>
                </a:lnTo>
                <a:lnTo>
                  <a:pt x="57150" y="152400"/>
                </a:lnTo>
                <a:lnTo>
                  <a:pt x="66675" y="161925"/>
                </a:lnTo>
                <a:lnTo>
                  <a:pt x="76200" y="171450"/>
                </a:lnTo>
                <a:lnTo>
                  <a:pt x="76200" y="171450"/>
                </a:lnTo>
                <a:lnTo>
                  <a:pt x="7620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2219325" y="4781550"/>
            <a:ext cx="114301" cy="161926"/>
          </a:xfrm>
          <a:custGeom>
            <a:avLst/>
            <a:gdLst/>
            <a:ahLst/>
            <a:cxnLst/>
            <a:rect l="0" t="0" r="0" b="0"/>
            <a:pathLst>
              <a:path w="114301" h="161926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85725" y="47625"/>
                </a:lnTo>
                <a:lnTo>
                  <a:pt x="76200" y="57150"/>
                </a:lnTo>
                <a:lnTo>
                  <a:pt x="66675" y="76200"/>
                </a:lnTo>
                <a:lnTo>
                  <a:pt x="57150" y="85725"/>
                </a:lnTo>
                <a:lnTo>
                  <a:pt x="47625" y="104775"/>
                </a:lnTo>
                <a:lnTo>
                  <a:pt x="28575" y="123825"/>
                </a:lnTo>
                <a:lnTo>
                  <a:pt x="19050" y="142875"/>
                </a:lnTo>
                <a:lnTo>
                  <a:pt x="9525" y="152400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2009775" y="5029200"/>
            <a:ext cx="400051" cy="19051"/>
          </a:xfrm>
          <a:custGeom>
            <a:avLst/>
            <a:gdLst/>
            <a:ahLst/>
            <a:cxnLst/>
            <a:rect l="0" t="0" r="0" b="0"/>
            <a:pathLst>
              <a:path w="400051" h="19051">
                <a:moveTo>
                  <a:pt x="38100" y="0"/>
                </a:moveTo>
                <a:lnTo>
                  <a:pt x="38100" y="0"/>
                </a:lnTo>
                <a:lnTo>
                  <a:pt x="28575" y="0"/>
                </a:lnTo>
                <a:lnTo>
                  <a:pt x="19050" y="0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38125" y="0"/>
                </a:lnTo>
                <a:lnTo>
                  <a:pt x="257175" y="0"/>
                </a:lnTo>
                <a:lnTo>
                  <a:pt x="276225" y="0"/>
                </a:lnTo>
                <a:lnTo>
                  <a:pt x="304800" y="0"/>
                </a:lnTo>
                <a:lnTo>
                  <a:pt x="323850" y="0"/>
                </a:lnTo>
                <a:lnTo>
                  <a:pt x="342900" y="9525"/>
                </a:lnTo>
                <a:lnTo>
                  <a:pt x="352425" y="9525"/>
                </a:lnTo>
                <a:lnTo>
                  <a:pt x="371475" y="9525"/>
                </a:lnTo>
                <a:lnTo>
                  <a:pt x="381000" y="19050"/>
                </a:lnTo>
                <a:lnTo>
                  <a:pt x="390525" y="19050"/>
                </a:lnTo>
                <a:lnTo>
                  <a:pt x="400050" y="19050"/>
                </a:lnTo>
                <a:lnTo>
                  <a:pt x="400050" y="19050"/>
                </a:lnTo>
                <a:lnTo>
                  <a:pt x="4000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2105025" y="5172075"/>
            <a:ext cx="38101" cy="342901"/>
          </a:xfrm>
          <a:custGeom>
            <a:avLst/>
            <a:gdLst/>
            <a:ahLst/>
            <a:cxnLst/>
            <a:rect l="0" t="0" r="0" b="0"/>
            <a:pathLst>
              <a:path w="38101" h="342901">
                <a:moveTo>
                  <a:pt x="3810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38125"/>
                </a:lnTo>
                <a:lnTo>
                  <a:pt x="0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0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2047875" y="5172075"/>
            <a:ext cx="209551" cy="38101"/>
          </a:xfrm>
          <a:custGeom>
            <a:avLst/>
            <a:gdLst/>
            <a:ahLst/>
            <a:cxnLst/>
            <a:rect l="0" t="0" r="0" b="0"/>
            <a:pathLst>
              <a:path w="209551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47625" y="28575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219325" y="5343525"/>
            <a:ext cx="38101" cy="180976"/>
          </a:xfrm>
          <a:custGeom>
            <a:avLst/>
            <a:gdLst/>
            <a:ahLst/>
            <a:cxnLst/>
            <a:rect l="0" t="0" r="0" b="0"/>
            <a:pathLst>
              <a:path w="38101" h="18097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2228850" y="5324475"/>
            <a:ext cx="114301" cy="238126"/>
          </a:xfrm>
          <a:custGeom>
            <a:avLst/>
            <a:gdLst/>
            <a:ahLst/>
            <a:cxnLst/>
            <a:rect l="0" t="0" r="0" b="0"/>
            <a:pathLst>
              <a:path w="114301" h="238126">
                <a:moveTo>
                  <a:pt x="0" y="142875"/>
                </a:moveTo>
                <a:lnTo>
                  <a:pt x="0" y="142875"/>
                </a:lnTo>
                <a:lnTo>
                  <a:pt x="0" y="133350"/>
                </a:lnTo>
                <a:lnTo>
                  <a:pt x="0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9525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38100" y="114300"/>
                </a:lnTo>
                <a:lnTo>
                  <a:pt x="47625" y="114300"/>
                </a:lnTo>
                <a:lnTo>
                  <a:pt x="57150" y="104775"/>
                </a:lnTo>
                <a:lnTo>
                  <a:pt x="57150" y="95250"/>
                </a:lnTo>
                <a:lnTo>
                  <a:pt x="76200" y="85725"/>
                </a:lnTo>
                <a:lnTo>
                  <a:pt x="85725" y="76200"/>
                </a:lnTo>
                <a:lnTo>
                  <a:pt x="95250" y="66675"/>
                </a:lnTo>
                <a:lnTo>
                  <a:pt x="95250" y="47625"/>
                </a:lnTo>
                <a:lnTo>
                  <a:pt x="104775" y="38100"/>
                </a:lnTo>
                <a:lnTo>
                  <a:pt x="104775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85725" y="57150"/>
                </a:lnTo>
                <a:lnTo>
                  <a:pt x="85725" y="76200"/>
                </a:lnTo>
                <a:lnTo>
                  <a:pt x="85725" y="85725"/>
                </a:lnTo>
                <a:lnTo>
                  <a:pt x="85725" y="104775"/>
                </a:lnTo>
                <a:lnTo>
                  <a:pt x="85725" y="123825"/>
                </a:lnTo>
                <a:lnTo>
                  <a:pt x="85725" y="142875"/>
                </a:lnTo>
                <a:lnTo>
                  <a:pt x="85725" y="171450"/>
                </a:lnTo>
                <a:lnTo>
                  <a:pt x="76200" y="190500"/>
                </a:lnTo>
                <a:lnTo>
                  <a:pt x="76200" y="219075"/>
                </a:lnTo>
                <a:lnTo>
                  <a:pt x="76200" y="228600"/>
                </a:lnTo>
                <a:lnTo>
                  <a:pt x="76200" y="238125"/>
                </a:lnTo>
                <a:lnTo>
                  <a:pt x="7620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495300" y="4371975"/>
            <a:ext cx="2095501" cy="1504951"/>
          </a:xfrm>
          <a:custGeom>
            <a:avLst/>
            <a:gdLst/>
            <a:ahLst/>
            <a:cxnLst/>
            <a:rect l="0" t="0" r="0" b="0"/>
            <a:pathLst>
              <a:path w="2095501" h="1504951">
                <a:moveTo>
                  <a:pt x="38100" y="28575"/>
                </a:moveTo>
                <a:lnTo>
                  <a:pt x="38100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47625" y="19050"/>
                </a:lnTo>
                <a:lnTo>
                  <a:pt x="66675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104775" y="28575"/>
                </a:lnTo>
                <a:lnTo>
                  <a:pt x="123825" y="28575"/>
                </a:lnTo>
                <a:lnTo>
                  <a:pt x="142875" y="28575"/>
                </a:lnTo>
                <a:lnTo>
                  <a:pt x="171450" y="28575"/>
                </a:lnTo>
                <a:lnTo>
                  <a:pt x="190500" y="28575"/>
                </a:lnTo>
                <a:lnTo>
                  <a:pt x="209550" y="38100"/>
                </a:lnTo>
                <a:lnTo>
                  <a:pt x="238125" y="38100"/>
                </a:lnTo>
                <a:lnTo>
                  <a:pt x="266700" y="38100"/>
                </a:lnTo>
                <a:lnTo>
                  <a:pt x="295275" y="38100"/>
                </a:lnTo>
                <a:lnTo>
                  <a:pt x="323850" y="38100"/>
                </a:lnTo>
                <a:lnTo>
                  <a:pt x="352425" y="38100"/>
                </a:lnTo>
                <a:lnTo>
                  <a:pt x="381000" y="38100"/>
                </a:lnTo>
                <a:lnTo>
                  <a:pt x="419100" y="38100"/>
                </a:lnTo>
                <a:lnTo>
                  <a:pt x="447675" y="38100"/>
                </a:lnTo>
                <a:lnTo>
                  <a:pt x="485775" y="38100"/>
                </a:lnTo>
                <a:lnTo>
                  <a:pt x="514350" y="38100"/>
                </a:lnTo>
                <a:lnTo>
                  <a:pt x="552450" y="38100"/>
                </a:lnTo>
                <a:lnTo>
                  <a:pt x="581025" y="38100"/>
                </a:lnTo>
                <a:lnTo>
                  <a:pt x="619125" y="38100"/>
                </a:lnTo>
                <a:lnTo>
                  <a:pt x="657225" y="38100"/>
                </a:lnTo>
                <a:lnTo>
                  <a:pt x="695325" y="38100"/>
                </a:lnTo>
                <a:lnTo>
                  <a:pt x="733425" y="38100"/>
                </a:lnTo>
                <a:lnTo>
                  <a:pt x="771525" y="38100"/>
                </a:lnTo>
                <a:lnTo>
                  <a:pt x="800100" y="38100"/>
                </a:lnTo>
                <a:lnTo>
                  <a:pt x="838200" y="38100"/>
                </a:lnTo>
                <a:lnTo>
                  <a:pt x="876300" y="38100"/>
                </a:lnTo>
                <a:lnTo>
                  <a:pt x="914400" y="38100"/>
                </a:lnTo>
                <a:lnTo>
                  <a:pt x="952500" y="38100"/>
                </a:lnTo>
                <a:lnTo>
                  <a:pt x="990600" y="38100"/>
                </a:lnTo>
                <a:lnTo>
                  <a:pt x="1028700" y="38100"/>
                </a:lnTo>
                <a:lnTo>
                  <a:pt x="1066800" y="38100"/>
                </a:lnTo>
                <a:lnTo>
                  <a:pt x="1095375" y="38100"/>
                </a:lnTo>
                <a:lnTo>
                  <a:pt x="1133475" y="38100"/>
                </a:lnTo>
                <a:lnTo>
                  <a:pt x="1171575" y="38100"/>
                </a:lnTo>
                <a:lnTo>
                  <a:pt x="1209675" y="38100"/>
                </a:lnTo>
                <a:lnTo>
                  <a:pt x="1238250" y="38100"/>
                </a:lnTo>
                <a:lnTo>
                  <a:pt x="1276350" y="38100"/>
                </a:lnTo>
                <a:lnTo>
                  <a:pt x="1314450" y="38100"/>
                </a:lnTo>
                <a:lnTo>
                  <a:pt x="1352550" y="47625"/>
                </a:lnTo>
                <a:lnTo>
                  <a:pt x="1381125" y="47625"/>
                </a:lnTo>
                <a:lnTo>
                  <a:pt x="1419225" y="47625"/>
                </a:lnTo>
                <a:lnTo>
                  <a:pt x="1457325" y="47625"/>
                </a:lnTo>
                <a:lnTo>
                  <a:pt x="1495425" y="47625"/>
                </a:lnTo>
                <a:lnTo>
                  <a:pt x="1524000" y="47625"/>
                </a:lnTo>
                <a:lnTo>
                  <a:pt x="1562100" y="47625"/>
                </a:lnTo>
                <a:lnTo>
                  <a:pt x="1590675" y="47625"/>
                </a:lnTo>
                <a:lnTo>
                  <a:pt x="1628775" y="38100"/>
                </a:lnTo>
                <a:lnTo>
                  <a:pt x="1657350" y="47625"/>
                </a:lnTo>
                <a:lnTo>
                  <a:pt x="1685925" y="47625"/>
                </a:lnTo>
                <a:lnTo>
                  <a:pt x="1714500" y="47625"/>
                </a:lnTo>
                <a:lnTo>
                  <a:pt x="1743075" y="47625"/>
                </a:lnTo>
                <a:lnTo>
                  <a:pt x="1771650" y="47625"/>
                </a:lnTo>
                <a:lnTo>
                  <a:pt x="1800225" y="47625"/>
                </a:lnTo>
                <a:lnTo>
                  <a:pt x="1828800" y="47625"/>
                </a:lnTo>
                <a:lnTo>
                  <a:pt x="1847850" y="57150"/>
                </a:lnTo>
                <a:lnTo>
                  <a:pt x="1857375" y="66675"/>
                </a:lnTo>
                <a:lnTo>
                  <a:pt x="1876425" y="66675"/>
                </a:lnTo>
                <a:lnTo>
                  <a:pt x="1895475" y="76200"/>
                </a:lnTo>
                <a:lnTo>
                  <a:pt x="1905000" y="85725"/>
                </a:lnTo>
                <a:lnTo>
                  <a:pt x="1914525" y="95250"/>
                </a:lnTo>
                <a:lnTo>
                  <a:pt x="1924050" y="104775"/>
                </a:lnTo>
                <a:lnTo>
                  <a:pt x="1933575" y="123825"/>
                </a:lnTo>
                <a:lnTo>
                  <a:pt x="1933575" y="133350"/>
                </a:lnTo>
                <a:lnTo>
                  <a:pt x="1943100" y="142875"/>
                </a:lnTo>
                <a:lnTo>
                  <a:pt x="1952625" y="161925"/>
                </a:lnTo>
                <a:lnTo>
                  <a:pt x="1962150" y="180975"/>
                </a:lnTo>
                <a:lnTo>
                  <a:pt x="1962150" y="200025"/>
                </a:lnTo>
                <a:lnTo>
                  <a:pt x="1971675" y="219075"/>
                </a:lnTo>
                <a:lnTo>
                  <a:pt x="1971675" y="238125"/>
                </a:lnTo>
                <a:lnTo>
                  <a:pt x="1981200" y="257175"/>
                </a:lnTo>
                <a:lnTo>
                  <a:pt x="1981200" y="285750"/>
                </a:lnTo>
                <a:lnTo>
                  <a:pt x="1990725" y="304800"/>
                </a:lnTo>
                <a:lnTo>
                  <a:pt x="1990725" y="323850"/>
                </a:lnTo>
                <a:lnTo>
                  <a:pt x="2000250" y="352425"/>
                </a:lnTo>
                <a:lnTo>
                  <a:pt x="2000250" y="381000"/>
                </a:lnTo>
                <a:lnTo>
                  <a:pt x="2009775" y="400050"/>
                </a:lnTo>
                <a:lnTo>
                  <a:pt x="2019300" y="428625"/>
                </a:lnTo>
                <a:lnTo>
                  <a:pt x="2019300" y="457200"/>
                </a:lnTo>
                <a:lnTo>
                  <a:pt x="2028825" y="485775"/>
                </a:lnTo>
                <a:lnTo>
                  <a:pt x="2028825" y="523875"/>
                </a:lnTo>
                <a:lnTo>
                  <a:pt x="2028825" y="552450"/>
                </a:lnTo>
                <a:lnTo>
                  <a:pt x="2038350" y="581025"/>
                </a:lnTo>
                <a:lnTo>
                  <a:pt x="2038350" y="619125"/>
                </a:lnTo>
                <a:lnTo>
                  <a:pt x="2038350" y="647700"/>
                </a:lnTo>
                <a:lnTo>
                  <a:pt x="2047875" y="685800"/>
                </a:lnTo>
                <a:lnTo>
                  <a:pt x="2047875" y="723900"/>
                </a:lnTo>
                <a:lnTo>
                  <a:pt x="2057400" y="752475"/>
                </a:lnTo>
                <a:lnTo>
                  <a:pt x="2057400" y="790575"/>
                </a:lnTo>
                <a:lnTo>
                  <a:pt x="2066925" y="819150"/>
                </a:lnTo>
                <a:lnTo>
                  <a:pt x="2066925" y="857250"/>
                </a:lnTo>
                <a:lnTo>
                  <a:pt x="2076450" y="895350"/>
                </a:lnTo>
                <a:lnTo>
                  <a:pt x="2076450" y="933450"/>
                </a:lnTo>
                <a:lnTo>
                  <a:pt x="2076450" y="971550"/>
                </a:lnTo>
                <a:lnTo>
                  <a:pt x="2076450" y="1009650"/>
                </a:lnTo>
                <a:lnTo>
                  <a:pt x="2076450" y="1038225"/>
                </a:lnTo>
                <a:lnTo>
                  <a:pt x="2076450" y="1076325"/>
                </a:lnTo>
                <a:lnTo>
                  <a:pt x="2085975" y="1114425"/>
                </a:lnTo>
                <a:lnTo>
                  <a:pt x="2085975" y="1143000"/>
                </a:lnTo>
                <a:lnTo>
                  <a:pt x="2095500" y="1171575"/>
                </a:lnTo>
                <a:lnTo>
                  <a:pt x="2095500" y="1200150"/>
                </a:lnTo>
                <a:lnTo>
                  <a:pt x="2095500" y="1219200"/>
                </a:lnTo>
                <a:lnTo>
                  <a:pt x="2095500" y="1238250"/>
                </a:lnTo>
                <a:lnTo>
                  <a:pt x="2095500" y="1266825"/>
                </a:lnTo>
                <a:lnTo>
                  <a:pt x="2095500" y="1285875"/>
                </a:lnTo>
                <a:lnTo>
                  <a:pt x="2085975" y="1304925"/>
                </a:lnTo>
                <a:lnTo>
                  <a:pt x="2076450" y="1314450"/>
                </a:lnTo>
                <a:lnTo>
                  <a:pt x="2076450" y="1333500"/>
                </a:lnTo>
                <a:lnTo>
                  <a:pt x="2066925" y="1343025"/>
                </a:lnTo>
                <a:lnTo>
                  <a:pt x="2047875" y="1352550"/>
                </a:lnTo>
                <a:lnTo>
                  <a:pt x="2038350" y="1362075"/>
                </a:lnTo>
                <a:lnTo>
                  <a:pt x="2019300" y="1371600"/>
                </a:lnTo>
                <a:lnTo>
                  <a:pt x="2000250" y="1381125"/>
                </a:lnTo>
                <a:lnTo>
                  <a:pt x="1981200" y="1390650"/>
                </a:lnTo>
                <a:lnTo>
                  <a:pt x="1952625" y="1390650"/>
                </a:lnTo>
                <a:lnTo>
                  <a:pt x="1933575" y="1400175"/>
                </a:lnTo>
                <a:lnTo>
                  <a:pt x="1905000" y="1400175"/>
                </a:lnTo>
                <a:lnTo>
                  <a:pt x="1876425" y="1409700"/>
                </a:lnTo>
                <a:lnTo>
                  <a:pt x="1838325" y="1419225"/>
                </a:lnTo>
                <a:lnTo>
                  <a:pt x="1809750" y="1419225"/>
                </a:lnTo>
                <a:lnTo>
                  <a:pt x="1781175" y="1428750"/>
                </a:lnTo>
                <a:lnTo>
                  <a:pt x="1743075" y="1428750"/>
                </a:lnTo>
                <a:lnTo>
                  <a:pt x="1704975" y="1438275"/>
                </a:lnTo>
                <a:lnTo>
                  <a:pt x="1676400" y="1438275"/>
                </a:lnTo>
                <a:lnTo>
                  <a:pt x="1647825" y="1438275"/>
                </a:lnTo>
                <a:lnTo>
                  <a:pt x="1609725" y="1438275"/>
                </a:lnTo>
                <a:lnTo>
                  <a:pt x="1571625" y="1447800"/>
                </a:lnTo>
                <a:lnTo>
                  <a:pt x="1533525" y="1447800"/>
                </a:lnTo>
                <a:lnTo>
                  <a:pt x="1495425" y="1457325"/>
                </a:lnTo>
                <a:lnTo>
                  <a:pt x="1457325" y="1457325"/>
                </a:lnTo>
                <a:lnTo>
                  <a:pt x="1409700" y="1457325"/>
                </a:lnTo>
                <a:lnTo>
                  <a:pt x="1371600" y="1466850"/>
                </a:lnTo>
                <a:lnTo>
                  <a:pt x="1333500" y="1466850"/>
                </a:lnTo>
                <a:lnTo>
                  <a:pt x="1295400" y="1466850"/>
                </a:lnTo>
                <a:lnTo>
                  <a:pt x="1257300" y="1466850"/>
                </a:lnTo>
                <a:lnTo>
                  <a:pt x="1219200" y="1466850"/>
                </a:lnTo>
                <a:lnTo>
                  <a:pt x="1171575" y="1476375"/>
                </a:lnTo>
                <a:lnTo>
                  <a:pt x="1133475" y="1476375"/>
                </a:lnTo>
                <a:lnTo>
                  <a:pt x="1095375" y="1476375"/>
                </a:lnTo>
                <a:lnTo>
                  <a:pt x="1057275" y="1476375"/>
                </a:lnTo>
                <a:lnTo>
                  <a:pt x="1009650" y="1476375"/>
                </a:lnTo>
                <a:lnTo>
                  <a:pt x="971550" y="1476375"/>
                </a:lnTo>
                <a:lnTo>
                  <a:pt x="933450" y="1476375"/>
                </a:lnTo>
                <a:lnTo>
                  <a:pt x="885825" y="1476375"/>
                </a:lnTo>
                <a:lnTo>
                  <a:pt x="847725" y="1476375"/>
                </a:lnTo>
                <a:lnTo>
                  <a:pt x="809625" y="1476375"/>
                </a:lnTo>
                <a:lnTo>
                  <a:pt x="771525" y="1476375"/>
                </a:lnTo>
                <a:lnTo>
                  <a:pt x="742950" y="1476375"/>
                </a:lnTo>
                <a:lnTo>
                  <a:pt x="695325" y="1476375"/>
                </a:lnTo>
                <a:lnTo>
                  <a:pt x="666750" y="1476375"/>
                </a:lnTo>
                <a:lnTo>
                  <a:pt x="619125" y="1476375"/>
                </a:lnTo>
                <a:lnTo>
                  <a:pt x="590550" y="1476375"/>
                </a:lnTo>
                <a:lnTo>
                  <a:pt x="552450" y="1485900"/>
                </a:lnTo>
                <a:lnTo>
                  <a:pt x="514350" y="1485900"/>
                </a:lnTo>
                <a:lnTo>
                  <a:pt x="485775" y="1485900"/>
                </a:lnTo>
                <a:lnTo>
                  <a:pt x="447675" y="1485900"/>
                </a:lnTo>
                <a:lnTo>
                  <a:pt x="419100" y="1485900"/>
                </a:lnTo>
                <a:lnTo>
                  <a:pt x="390525" y="1495425"/>
                </a:lnTo>
                <a:lnTo>
                  <a:pt x="352425" y="1495425"/>
                </a:lnTo>
                <a:lnTo>
                  <a:pt x="323850" y="1495425"/>
                </a:lnTo>
                <a:lnTo>
                  <a:pt x="295275" y="1495425"/>
                </a:lnTo>
                <a:lnTo>
                  <a:pt x="266700" y="1495425"/>
                </a:lnTo>
                <a:lnTo>
                  <a:pt x="247650" y="1495425"/>
                </a:lnTo>
                <a:lnTo>
                  <a:pt x="219075" y="1504950"/>
                </a:lnTo>
                <a:lnTo>
                  <a:pt x="200025" y="1504950"/>
                </a:lnTo>
                <a:lnTo>
                  <a:pt x="180975" y="1504950"/>
                </a:lnTo>
                <a:lnTo>
                  <a:pt x="171450" y="1504950"/>
                </a:lnTo>
                <a:lnTo>
                  <a:pt x="152400" y="1504950"/>
                </a:lnTo>
                <a:lnTo>
                  <a:pt x="133350" y="1495425"/>
                </a:lnTo>
                <a:lnTo>
                  <a:pt x="123825" y="1495425"/>
                </a:lnTo>
                <a:lnTo>
                  <a:pt x="114300" y="1485900"/>
                </a:lnTo>
                <a:lnTo>
                  <a:pt x="104775" y="1476375"/>
                </a:lnTo>
                <a:lnTo>
                  <a:pt x="104775" y="1466850"/>
                </a:lnTo>
                <a:lnTo>
                  <a:pt x="95250" y="1457325"/>
                </a:lnTo>
                <a:lnTo>
                  <a:pt x="85725" y="1457325"/>
                </a:lnTo>
                <a:lnTo>
                  <a:pt x="85725" y="1438275"/>
                </a:lnTo>
                <a:lnTo>
                  <a:pt x="76200" y="1438275"/>
                </a:lnTo>
                <a:lnTo>
                  <a:pt x="76200" y="1419225"/>
                </a:lnTo>
                <a:lnTo>
                  <a:pt x="76200" y="1409700"/>
                </a:lnTo>
                <a:lnTo>
                  <a:pt x="66675" y="1390650"/>
                </a:lnTo>
                <a:lnTo>
                  <a:pt x="66675" y="1371600"/>
                </a:lnTo>
                <a:lnTo>
                  <a:pt x="66675" y="1352550"/>
                </a:lnTo>
                <a:lnTo>
                  <a:pt x="57150" y="1333500"/>
                </a:lnTo>
                <a:lnTo>
                  <a:pt x="47625" y="1314450"/>
                </a:lnTo>
                <a:lnTo>
                  <a:pt x="47625" y="1285875"/>
                </a:lnTo>
                <a:lnTo>
                  <a:pt x="47625" y="1266825"/>
                </a:lnTo>
                <a:lnTo>
                  <a:pt x="38100" y="1238250"/>
                </a:lnTo>
                <a:lnTo>
                  <a:pt x="38100" y="1219200"/>
                </a:lnTo>
                <a:lnTo>
                  <a:pt x="28575" y="1190625"/>
                </a:lnTo>
                <a:lnTo>
                  <a:pt x="28575" y="1162050"/>
                </a:lnTo>
                <a:lnTo>
                  <a:pt x="28575" y="1133475"/>
                </a:lnTo>
                <a:lnTo>
                  <a:pt x="19050" y="1095375"/>
                </a:lnTo>
                <a:lnTo>
                  <a:pt x="19050" y="1066800"/>
                </a:lnTo>
                <a:lnTo>
                  <a:pt x="9525" y="1028700"/>
                </a:lnTo>
                <a:lnTo>
                  <a:pt x="9525" y="990600"/>
                </a:lnTo>
                <a:lnTo>
                  <a:pt x="0" y="952500"/>
                </a:lnTo>
                <a:lnTo>
                  <a:pt x="0" y="914400"/>
                </a:lnTo>
                <a:lnTo>
                  <a:pt x="0" y="866775"/>
                </a:lnTo>
                <a:lnTo>
                  <a:pt x="0" y="828675"/>
                </a:lnTo>
                <a:lnTo>
                  <a:pt x="0" y="781050"/>
                </a:lnTo>
                <a:lnTo>
                  <a:pt x="0" y="723900"/>
                </a:lnTo>
                <a:lnTo>
                  <a:pt x="0" y="676275"/>
                </a:lnTo>
                <a:lnTo>
                  <a:pt x="9525" y="628650"/>
                </a:lnTo>
                <a:lnTo>
                  <a:pt x="9525" y="581025"/>
                </a:lnTo>
                <a:lnTo>
                  <a:pt x="9525" y="533400"/>
                </a:lnTo>
                <a:lnTo>
                  <a:pt x="9525" y="485775"/>
                </a:lnTo>
                <a:lnTo>
                  <a:pt x="9525" y="438150"/>
                </a:lnTo>
                <a:lnTo>
                  <a:pt x="19050" y="390525"/>
                </a:lnTo>
                <a:lnTo>
                  <a:pt x="19050" y="342900"/>
                </a:lnTo>
                <a:lnTo>
                  <a:pt x="28575" y="304800"/>
                </a:lnTo>
                <a:lnTo>
                  <a:pt x="28575" y="257175"/>
                </a:lnTo>
                <a:lnTo>
                  <a:pt x="28575" y="228600"/>
                </a:lnTo>
                <a:lnTo>
                  <a:pt x="28575" y="190500"/>
                </a:lnTo>
                <a:lnTo>
                  <a:pt x="28575" y="161925"/>
                </a:lnTo>
                <a:lnTo>
                  <a:pt x="28575" y="123825"/>
                </a:lnTo>
                <a:lnTo>
                  <a:pt x="38100" y="104775"/>
                </a:lnTo>
                <a:lnTo>
                  <a:pt x="38100" y="76200"/>
                </a:lnTo>
                <a:lnTo>
                  <a:pt x="38100" y="57150"/>
                </a:lnTo>
                <a:lnTo>
                  <a:pt x="38100" y="38100"/>
                </a:lnTo>
                <a:lnTo>
                  <a:pt x="38100" y="19050"/>
                </a:lnTo>
                <a:lnTo>
                  <a:pt x="38100" y="9525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5086350" y="1790700"/>
            <a:ext cx="190501" cy="333376"/>
          </a:xfrm>
          <a:custGeom>
            <a:avLst/>
            <a:gdLst/>
            <a:ahLst/>
            <a:cxnLst/>
            <a:rect l="0" t="0" r="0" b="0"/>
            <a:pathLst>
              <a:path w="190501" h="333376">
                <a:moveTo>
                  <a:pt x="104775" y="0"/>
                </a:move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95250" y="66675"/>
                </a:lnTo>
                <a:lnTo>
                  <a:pt x="85725" y="85725"/>
                </a:lnTo>
                <a:lnTo>
                  <a:pt x="85725" y="114300"/>
                </a:lnTo>
                <a:lnTo>
                  <a:pt x="76200" y="133350"/>
                </a:lnTo>
                <a:lnTo>
                  <a:pt x="76200" y="161925"/>
                </a:lnTo>
                <a:lnTo>
                  <a:pt x="66675" y="190500"/>
                </a:lnTo>
                <a:lnTo>
                  <a:pt x="57150" y="209550"/>
                </a:lnTo>
                <a:lnTo>
                  <a:pt x="47625" y="238125"/>
                </a:lnTo>
                <a:lnTo>
                  <a:pt x="38100" y="257175"/>
                </a:lnTo>
                <a:lnTo>
                  <a:pt x="28575" y="276225"/>
                </a:lnTo>
                <a:lnTo>
                  <a:pt x="19050" y="285750"/>
                </a:lnTo>
                <a:lnTo>
                  <a:pt x="9525" y="295275"/>
                </a:lnTo>
                <a:lnTo>
                  <a:pt x="9525" y="304800"/>
                </a:lnTo>
                <a:lnTo>
                  <a:pt x="9525" y="304800"/>
                </a:lnTo>
                <a:lnTo>
                  <a:pt x="9525" y="304800"/>
                </a:lnTo>
                <a:lnTo>
                  <a:pt x="9525" y="295275"/>
                </a:lnTo>
                <a:lnTo>
                  <a:pt x="9525" y="285750"/>
                </a:lnTo>
                <a:lnTo>
                  <a:pt x="9525" y="276225"/>
                </a:lnTo>
                <a:lnTo>
                  <a:pt x="19050" y="257175"/>
                </a:lnTo>
                <a:lnTo>
                  <a:pt x="19050" y="228600"/>
                </a:lnTo>
                <a:lnTo>
                  <a:pt x="28575" y="209550"/>
                </a:lnTo>
                <a:lnTo>
                  <a:pt x="47625" y="180975"/>
                </a:lnTo>
                <a:lnTo>
                  <a:pt x="57150" y="152400"/>
                </a:lnTo>
                <a:lnTo>
                  <a:pt x="57150" y="123825"/>
                </a:lnTo>
                <a:lnTo>
                  <a:pt x="66675" y="104775"/>
                </a:lnTo>
                <a:lnTo>
                  <a:pt x="76200" y="85725"/>
                </a:lnTo>
                <a:lnTo>
                  <a:pt x="85725" y="66675"/>
                </a:lnTo>
                <a:lnTo>
                  <a:pt x="85725" y="47625"/>
                </a:lnTo>
                <a:lnTo>
                  <a:pt x="95250" y="38100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28575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47625"/>
                </a:lnTo>
                <a:lnTo>
                  <a:pt x="85725" y="66675"/>
                </a:lnTo>
                <a:lnTo>
                  <a:pt x="85725" y="85725"/>
                </a:lnTo>
                <a:lnTo>
                  <a:pt x="85725" y="104775"/>
                </a:lnTo>
                <a:lnTo>
                  <a:pt x="85725" y="123825"/>
                </a:lnTo>
                <a:lnTo>
                  <a:pt x="95250" y="142875"/>
                </a:lnTo>
                <a:lnTo>
                  <a:pt x="104775" y="161925"/>
                </a:lnTo>
                <a:lnTo>
                  <a:pt x="114300" y="180975"/>
                </a:lnTo>
                <a:lnTo>
                  <a:pt x="123825" y="200025"/>
                </a:lnTo>
                <a:lnTo>
                  <a:pt x="142875" y="219075"/>
                </a:lnTo>
                <a:lnTo>
                  <a:pt x="152400" y="228600"/>
                </a:lnTo>
                <a:lnTo>
                  <a:pt x="171450" y="238125"/>
                </a:lnTo>
                <a:lnTo>
                  <a:pt x="180975" y="257175"/>
                </a:lnTo>
                <a:lnTo>
                  <a:pt x="180975" y="257175"/>
                </a:lnTo>
                <a:lnTo>
                  <a:pt x="190500" y="266700"/>
                </a:lnTo>
                <a:lnTo>
                  <a:pt x="190500" y="276225"/>
                </a:lnTo>
                <a:lnTo>
                  <a:pt x="180975" y="276225"/>
                </a:lnTo>
                <a:lnTo>
                  <a:pt x="171450" y="285750"/>
                </a:lnTo>
                <a:lnTo>
                  <a:pt x="152400" y="285750"/>
                </a:lnTo>
                <a:lnTo>
                  <a:pt x="133350" y="295275"/>
                </a:lnTo>
                <a:lnTo>
                  <a:pt x="104775" y="304800"/>
                </a:lnTo>
                <a:lnTo>
                  <a:pt x="85725" y="314325"/>
                </a:lnTo>
                <a:lnTo>
                  <a:pt x="57150" y="323850"/>
                </a:lnTo>
                <a:lnTo>
                  <a:pt x="28575" y="323850"/>
                </a:lnTo>
                <a:lnTo>
                  <a:pt x="19050" y="333375"/>
                </a:lnTo>
                <a:lnTo>
                  <a:pt x="9525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5391150" y="1762125"/>
            <a:ext cx="266701" cy="342901"/>
          </a:xfrm>
          <a:custGeom>
            <a:avLst/>
            <a:gdLst/>
            <a:ahLst/>
            <a:cxnLst/>
            <a:rect l="0" t="0" r="0" b="0"/>
            <a:pathLst>
              <a:path w="266701" h="342901">
                <a:moveTo>
                  <a:pt x="85725" y="38100"/>
                </a:moveTo>
                <a:lnTo>
                  <a:pt x="85725" y="38100"/>
                </a:lnTo>
                <a:lnTo>
                  <a:pt x="85725" y="38100"/>
                </a:lnTo>
                <a:lnTo>
                  <a:pt x="85725" y="47625"/>
                </a:lnTo>
                <a:lnTo>
                  <a:pt x="76200" y="57150"/>
                </a:lnTo>
                <a:lnTo>
                  <a:pt x="66675" y="66675"/>
                </a:lnTo>
                <a:lnTo>
                  <a:pt x="57150" y="85725"/>
                </a:lnTo>
                <a:lnTo>
                  <a:pt x="47625" y="114300"/>
                </a:lnTo>
                <a:lnTo>
                  <a:pt x="38100" y="142875"/>
                </a:lnTo>
                <a:lnTo>
                  <a:pt x="28575" y="171450"/>
                </a:lnTo>
                <a:lnTo>
                  <a:pt x="19050" y="209550"/>
                </a:lnTo>
                <a:lnTo>
                  <a:pt x="9525" y="238125"/>
                </a:lnTo>
                <a:lnTo>
                  <a:pt x="9525" y="266700"/>
                </a:lnTo>
                <a:lnTo>
                  <a:pt x="9525" y="285750"/>
                </a:lnTo>
                <a:lnTo>
                  <a:pt x="19050" y="304800"/>
                </a:lnTo>
                <a:lnTo>
                  <a:pt x="28575" y="323850"/>
                </a:lnTo>
                <a:lnTo>
                  <a:pt x="47625" y="333375"/>
                </a:lnTo>
                <a:lnTo>
                  <a:pt x="66675" y="342900"/>
                </a:lnTo>
                <a:lnTo>
                  <a:pt x="85725" y="342900"/>
                </a:lnTo>
                <a:lnTo>
                  <a:pt x="104775" y="333375"/>
                </a:lnTo>
                <a:lnTo>
                  <a:pt x="133350" y="314325"/>
                </a:lnTo>
                <a:lnTo>
                  <a:pt x="161925" y="304800"/>
                </a:lnTo>
                <a:lnTo>
                  <a:pt x="180975" y="276225"/>
                </a:lnTo>
                <a:lnTo>
                  <a:pt x="200025" y="257175"/>
                </a:lnTo>
                <a:lnTo>
                  <a:pt x="228600" y="228600"/>
                </a:lnTo>
                <a:lnTo>
                  <a:pt x="238125" y="190500"/>
                </a:lnTo>
                <a:lnTo>
                  <a:pt x="257175" y="161925"/>
                </a:lnTo>
                <a:lnTo>
                  <a:pt x="266700" y="123825"/>
                </a:lnTo>
                <a:lnTo>
                  <a:pt x="266700" y="95250"/>
                </a:lnTo>
                <a:lnTo>
                  <a:pt x="266700" y="66675"/>
                </a:lnTo>
                <a:lnTo>
                  <a:pt x="266700" y="47625"/>
                </a:lnTo>
                <a:lnTo>
                  <a:pt x="257175" y="28575"/>
                </a:lnTo>
                <a:lnTo>
                  <a:pt x="238125" y="9525"/>
                </a:lnTo>
                <a:lnTo>
                  <a:pt x="228600" y="0"/>
                </a:lnTo>
                <a:lnTo>
                  <a:pt x="200025" y="0"/>
                </a:lnTo>
                <a:lnTo>
                  <a:pt x="180975" y="0"/>
                </a:lnTo>
                <a:lnTo>
                  <a:pt x="152400" y="0"/>
                </a:lnTo>
                <a:lnTo>
                  <a:pt x="133350" y="9525"/>
                </a:lnTo>
                <a:lnTo>
                  <a:pt x="104775" y="28575"/>
                </a:lnTo>
                <a:lnTo>
                  <a:pt x="76200" y="47625"/>
                </a:lnTo>
                <a:lnTo>
                  <a:pt x="57150" y="66675"/>
                </a:lnTo>
                <a:lnTo>
                  <a:pt x="38100" y="95250"/>
                </a:lnTo>
                <a:lnTo>
                  <a:pt x="28575" y="123825"/>
                </a:lnTo>
                <a:lnTo>
                  <a:pt x="9525" y="161925"/>
                </a:lnTo>
                <a:lnTo>
                  <a:pt x="9525" y="190500"/>
                </a:lnTo>
                <a:lnTo>
                  <a:pt x="0" y="219075"/>
                </a:lnTo>
                <a:lnTo>
                  <a:pt x="9525" y="238125"/>
                </a:lnTo>
                <a:lnTo>
                  <a:pt x="9525" y="266700"/>
                </a:lnTo>
                <a:lnTo>
                  <a:pt x="19050" y="276225"/>
                </a:lnTo>
                <a:lnTo>
                  <a:pt x="19050" y="285750"/>
                </a:lnTo>
                <a:lnTo>
                  <a:pt x="190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5505450" y="1943100"/>
            <a:ext cx="104776" cy="200026"/>
          </a:xfrm>
          <a:custGeom>
            <a:avLst/>
            <a:gdLst/>
            <a:ahLst/>
            <a:cxnLst/>
            <a:rect l="0" t="0" r="0" b="0"/>
            <a:pathLst>
              <a:path w="104776" h="2000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19050" y="76200"/>
                </a:lnTo>
                <a:lnTo>
                  <a:pt x="28575" y="95250"/>
                </a:lnTo>
                <a:lnTo>
                  <a:pt x="38100" y="114300"/>
                </a:lnTo>
                <a:lnTo>
                  <a:pt x="47625" y="133350"/>
                </a:lnTo>
                <a:lnTo>
                  <a:pt x="57150" y="142875"/>
                </a:lnTo>
                <a:lnTo>
                  <a:pt x="66675" y="161925"/>
                </a:lnTo>
                <a:lnTo>
                  <a:pt x="76200" y="180975"/>
                </a:lnTo>
                <a:lnTo>
                  <a:pt x="95250" y="190500"/>
                </a:lnTo>
                <a:lnTo>
                  <a:pt x="104775" y="190500"/>
                </a:lnTo>
                <a:lnTo>
                  <a:pt x="104775" y="200025"/>
                </a:lnTo>
                <a:lnTo>
                  <a:pt x="10477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5715000" y="2000250"/>
            <a:ext cx="95251" cy="161926"/>
          </a:xfrm>
          <a:custGeom>
            <a:avLst/>
            <a:gdLst/>
            <a:ahLst/>
            <a:cxnLst/>
            <a:rect l="0" t="0" r="0" b="0"/>
            <a:pathLst>
              <a:path w="95251" h="1619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28575" y="66675"/>
                </a:lnTo>
                <a:lnTo>
                  <a:pt x="38100" y="85725"/>
                </a:lnTo>
                <a:lnTo>
                  <a:pt x="38100" y="104775"/>
                </a:lnTo>
                <a:lnTo>
                  <a:pt x="47625" y="114300"/>
                </a:lnTo>
                <a:lnTo>
                  <a:pt x="57150" y="133350"/>
                </a:lnTo>
                <a:lnTo>
                  <a:pt x="66675" y="142875"/>
                </a:lnTo>
                <a:lnTo>
                  <a:pt x="76200" y="152400"/>
                </a:lnTo>
                <a:lnTo>
                  <a:pt x="85725" y="161925"/>
                </a:lnTo>
                <a:lnTo>
                  <a:pt x="85725" y="161925"/>
                </a:lnTo>
                <a:lnTo>
                  <a:pt x="95250" y="161925"/>
                </a:lnTo>
                <a:lnTo>
                  <a:pt x="95250" y="161925"/>
                </a:lnTo>
                <a:lnTo>
                  <a:pt x="95250" y="161925"/>
                </a:lnTo>
                <a:lnTo>
                  <a:pt x="9525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5638800" y="2000250"/>
            <a:ext cx="171451" cy="190501"/>
          </a:xfrm>
          <a:custGeom>
            <a:avLst/>
            <a:gdLst/>
            <a:ahLst/>
            <a:cxnLst/>
            <a:rect l="0" t="0" r="0" b="0"/>
            <a:pathLst>
              <a:path w="171451" h="190501">
                <a:moveTo>
                  <a:pt x="171450" y="0"/>
                </a:moveTo>
                <a:lnTo>
                  <a:pt x="171450" y="0"/>
                </a:lnTo>
                <a:lnTo>
                  <a:pt x="171450" y="0"/>
                </a:lnTo>
                <a:lnTo>
                  <a:pt x="171450" y="9525"/>
                </a:lnTo>
                <a:lnTo>
                  <a:pt x="161925" y="19050"/>
                </a:lnTo>
                <a:lnTo>
                  <a:pt x="152400" y="28575"/>
                </a:lnTo>
                <a:lnTo>
                  <a:pt x="142875" y="38100"/>
                </a:lnTo>
                <a:lnTo>
                  <a:pt x="133350" y="57150"/>
                </a:lnTo>
                <a:lnTo>
                  <a:pt x="123825" y="76200"/>
                </a:lnTo>
                <a:lnTo>
                  <a:pt x="104775" y="85725"/>
                </a:lnTo>
                <a:lnTo>
                  <a:pt x="85725" y="104775"/>
                </a:lnTo>
                <a:lnTo>
                  <a:pt x="76200" y="123825"/>
                </a:lnTo>
                <a:lnTo>
                  <a:pt x="57150" y="142875"/>
                </a:lnTo>
                <a:lnTo>
                  <a:pt x="38100" y="152400"/>
                </a:lnTo>
                <a:lnTo>
                  <a:pt x="28575" y="171450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5934075" y="1981200"/>
            <a:ext cx="161926" cy="1"/>
          </a:xfrm>
          <a:custGeom>
            <a:avLst/>
            <a:gdLst/>
            <a:ahLst/>
            <a:cxnLst/>
            <a:rect l="0" t="0" r="0" b="0"/>
            <a:pathLst>
              <a:path w="161926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5953125" y="205740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6315075" y="1809750"/>
            <a:ext cx="161926" cy="495301"/>
          </a:xfrm>
          <a:custGeom>
            <a:avLst/>
            <a:gdLst/>
            <a:ahLst/>
            <a:cxnLst/>
            <a:rect l="0" t="0" r="0" b="0"/>
            <a:pathLst>
              <a:path w="161926" h="495301">
                <a:moveTo>
                  <a:pt x="161925" y="95250"/>
                </a:moveTo>
                <a:lnTo>
                  <a:pt x="161925" y="85725"/>
                </a:lnTo>
                <a:lnTo>
                  <a:pt x="161925" y="85725"/>
                </a:lnTo>
                <a:lnTo>
                  <a:pt x="161925" y="76200"/>
                </a:lnTo>
                <a:lnTo>
                  <a:pt x="161925" y="66675"/>
                </a:lnTo>
                <a:lnTo>
                  <a:pt x="161925" y="47625"/>
                </a:lnTo>
                <a:lnTo>
                  <a:pt x="161925" y="38100"/>
                </a:lnTo>
                <a:lnTo>
                  <a:pt x="161925" y="28575"/>
                </a:lnTo>
                <a:lnTo>
                  <a:pt x="161925" y="19050"/>
                </a:lnTo>
                <a:lnTo>
                  <a:pt x="152400" y="19050"/>
                </a:lnTo>
                <a:lnTo>
                  <a:pt x="142875" y="9525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0"/>
                </a:lnTo>
                <a:lnTo>
                  <a:pt x="8572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47625" y="57150"/>
                </a:lnTo>
                <a:lnTo>
                  <a:pt x="28575" y="85725"/>
                </a:lnTo>
                <a:lnTo>
                  <a:pt x="19050" y="114300"/>
                </a:lnTo>
                <a:lnTo>
                  <a:pt x="9525" y="142875"/>
                </a:lnTo>
                <a:lnTo>
                  <a:pt x="9525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9525" y="209550"/>
                </a:lnTo>
                <a:lnTo>
                  <a:pt x="9525" y="219075"/>
                </a:lnTo>
                <a:lnTo>
                  <a:pt x="19050" y="228600"/>
                </a:lnTo>
                <a:lnTo>
                  <a:pt x="28575" y="228600"/>
                </a:lnTo>
                <a:lnTo>
                  <a:pt x="47625" y="219075"/>
                </a:lnTo>
                <a:lnTo>
                  <a:pt x="57150" y="209550"/>
                </a:lnTo>
                <a:lnTo>
                  <a:pt x="66675" y="200025"/>
                </a:lnTo>
                <a:lnTo>
                  <a:pt x="85725" y="180975"/>
                </a:lnTo>
                <a:lnTo>
                  <a:pt x="104775" y="161925"/>
                </a:lnTo>
                <a:lnTo>
                  <a:pt x="114300" y="142875"/>
                </a:lnTo>
                <a:lnTo>
                  <a:pt x="123825" y="123825"/>
                </a:lnTo>
                <a:lnTo>
                  <a:pt x="133350" y="104775"/>
                </a:lnTo>
                <a:lnTo>
                  <a:pt x="142875" y="85725"/>
                </a:lnTo>
                <a:lnTo>
                  <a:pt x="152400" y="76200"/>
                </a:lnTo>
                <a:lnTo>
                  <a:pt x="152400" y="57150"/>
                </a:lnTo>
                <a:lnTo>
                  <a:pt x="161925" y="47625"/>
                </a:lnTo>
                <a:lnTo>
                  <a:pt x="161925" y="47625"/>
                </a:lnTo>
                <a:lnTo>
                  <a:pt x="152400" y="38100"/>
                </a:lnTo>
                <a:lnTo>
                  <a:pt x="152400" y="38100"/>
                </a:lnTo>
                <a:lnTo>
                  <a:pt x="142875" y="47625"/>
                </a:lnTo>
                <a:lnTo>
                  <a:pt x="142875" y="57150"/>
                </a:lnTo>
                <a:lnTo>
                  <a:pt x="142875" y="66675"/>
                </a:lnTo>
                <a:lnTo>
                  <a:pt x="133350" y="85725"/>
                </a:lnTo>
                <a:lnTo>
                  <a:pt x="123825" y="114300"/>
                </a:lnTo>
                <a:lnTo>
                  <a:pt x="123825" y="142875"/>
                </a:lnTo>
                <a:lnTo>
                  <a:pt x="114300" y="171450"/>
                </a:lnTo>
                <a:lnTo>
                  <a:pt x="114300" y="209550"/>
                </a:lnTo>
                <a:lnTo>
                  <a:pt x="114300" y="257175"/>
                </a:lnTo>
                <a:lnTo>
                  <a:pt x="104775" y="295275"/>
                </a:lnTo>
                <a:lnTo>
                  <a:pt x="104775" y="333375"/>
                </a:lnTo>
                <a:lnTo>
                  <a:pt x="104775" y="361950"/>
                </a:lnTo>
                <a:lnTo>
                  <a:pt x="104775" y="390525"/>
                </a:lnTo>
                <a:lnTo>
                  <a:pt x="95250" y="419100"/>
                </a:lnTo>
                <a:lnTo>
                  <a:pt x="95250" y="438150"/>
                </a:lnTo>
                <a:lnTo>
                  <a:pt x="95250" y="457200"/>
                </a:lnTo>
                <a:lnTo>
                  <a:pt x="95250" y="476250"/>
                </a:lnTo>
                <a:lnTo>
                  <a:pt x="104775" y="485775"/>
                </a:lnTo>
                <a:lnTo>
                  <a:pt x="104775" y="485775"/>
                </a:lnTo>
                <a:lnTo>
                  <a:pt x="104775" y="495300"/>
                </a:lnTo>
                <a:lnTo>
                  <a:pt x="104775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6581775" y="1790700"/>
            <a:ext cx="180976" cy="276226"/>
          </a:xfrm>
          <a:custGeom>
            <a:avLst/>
            <a:gdLst/>
            <a:ahLst/>
            <a:cxnLst/>
            <a:rect l="0" t="0" r="0" b="0"/>
            <a:pathLst>
              <a:path w="180976" h="276226">
                <a:moveTo>
                  <a:pt x="133350" y="0"/>
                </a:moveTo>
                <a:lnTo>
                  <a:pt x="123825" y="0"/>
                </a:lnTo>
                <a:lnTo>
                  <a:pt x="123825" y="9525"/>
                </a:lnTo>
                <a:lnTo>
                  <a:pt x="114300" y="28575"/>
                </a:lnTo>
                <a:lnTo>
                  <a:pt x="104775" y="47625"/>
                </a:lnTo>
                <a:lnTo>
                  <a:pt x="104775" y="76200"/>
                </a:lnTo>
                <a:lnTo>
                  <a:pt x="95250" y="104775"/>
                </a:lnTo>
                <a:lnTo>
                  <a:pt x="85725" y="142875"/>
                </a:lnTo>
                <a:lnTo>
                  <a:pt x="76200" y="171450"/>
                </a:lnTo>
                <a:lnTo>
                  <a:pt x="57150" y="200025"/>
                </a:lnTo>
                <a:lnTo>
                  <a:pt x="47625" y="219075"/>
                </a:lnTo>
                <a:lnTo>
                  <a:pt x="38100" y="238125"/>
                </a:lnTo>
                <a:lnTo>
                  <a:pt x="28575" y="257175"/>
                </a:lnTo>
                <a:lnTo>
                  <a:pt x="19050" y="266700"/>
                </a:lnTo>
                <a:lnTo>
                  <a:pt x="9525" y="276225"/>
                </a:lnTo>
                <a:lnTo>
                  <a:pt x="9525" y="276225"/>
                </a:lnTo>
                <a:lnTo>
                  <a:pt x="0" y="276225"/>
                </a:lnTo>
                <a:lnTo>
                  <a:pt x="9525" y="266700"/>
                </a:lnTo>
                <a:lnTo>
                  <a:pt x="9525" y="257175"/>
                </a:lnTo>
                <a:lnTo>
                  <a:pt x="19050" y="238125"/>
                </a:lnTo>
                <a:lnTo>
                  <a:pt x="28575" y="219075"/>
                </a:lnTo>
                <a:lnTo>
                  <a:pt x="38100" y="190500"/>
                </a:lnTo>
                <a:lnTo>
                  <a:pt x="47625" y="171450"/>
                </a:lnTo>
                <a:lnTo>
                  <a:pt x="57150" y="142875"/>
                </a:lnTo>
                <a:lnTo>
                  <a:pt x="66675" y="114300"/>
                </a:lnTo>
                <a:lnTo>
                  <a:pt x="76200" y="85725"/>
                </a:lnTo>
                <a:lnTo>
                  <a:pt x="76200" y="57150"/>
                </a:lnTo>
                <a:lnTo>
                  <a:pt x="85725" y="47625"/>
                </a:lnTo>
                <a:lnTo>
                  <a:pt x="85725" y="28575"/>
                </a:lnTo>
                <a:lnTo>
                  <a:pt x="85725" y="19050"/>
                </a:lnTo>
                <a:lnTo>
                  <a:pt x="85725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47625"/>
                </a:lnTo>
                <a:lnTo>
                  <a:pt x="76200" y="66675"/>
                </a:lnTo>
                <a:lnTo>
                  <a:pt x="76200" y="95250"/>
                </a:lnTo>
                <a:lnTo>
                  <a:pt x="85725" y="114300"/>
                </a:lnTo>
                <a:lnTo>
                  <a:pt x="85725" y="142875"/>
                </a:lnTo>
                <a:lnTo>
                  <a:pt x="95250" y="161925"/>
                </a:lnTo>
                <a:lnTo>
                  <a:pt x="104775" y="180975"/>
                </a:lnTo>
                <a:lnTo>
                  <a:pt x="123825" y="200025"/>
                </a:lnTo>
                <a:lnTo>
                  <a:pt x="133350" y="209550"/>
                </a:lnTo>
                <a:lnTo>
                  <a:pt x="142875" y="219075"/>
                </a:lnTo>
                <a:lnTo>
                  <a:pt x="161925" y="228600"/>
                </a:lnTo>
                <a:lnTo>
                  <a:pt x="171450" y="228600"/>
                </a:lnTo>
                <a:lnTo>
                  <a:pt x="171450" y="238125"/>
                </a:lnTo>
                <a:lnTo>
                  <a:pt x="180975" y="238125"/>
                </a:lnTo>
                <a:lnTo>
                  <a:pt x="171450" y="238125"/>
                </a:lnTo>
                <a:lnTo>
                  <a:pt x="171450" y="238125"/>
                </a:lnTo>
                <a:lnTo>
                  <a:pt x="152400" y="238125"/>
                </a:lnTo>
                <a:lnTo>
                  <a:pt x="133350" y="238125"/>
                </a:lnTo>
                <a:lnTo>
                  <a:pt x="114300" y="238125"/>
                </a:lnTo>
                <a:lnTo>
                  <a:pt x="85725" y="247650"/>
                </a:lnTo>
                <a:lnTo>
                  <a:pt x="66675" y="247650"/>
                </a:lnTo>
                <a:lnTo>
                  <a:pt x="47625" y="257175"/>
                </a:lnTo>
                <a:lnTo>
                  <a:pt x="28575" y="266700"/>
                </a:lnTo>
                <a:lnTo>
                  <a:pt x="9525" y="266700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6848475" y="1676400"/>
            <a:ext cx="142876" cy="371476"/>
          </a:xfrm>
          <a:custGeom>
            <a:avLst/>
            <a:gdLst/>
            <a:ahLst/>
            <a:cxnLst/>
            <a:rect l="0" t="0" r="0" b="0"/>
            <a:pathLst>
              <a:path w="142876" h="371476">
                <a:moveTo>
                  <a:pt x="85725" y="0"/>
                </a:moveTo>
                <a:lnTo>
                  <a:pt x="85725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66675" y="95250"/>
                </a:lnTo>
                <a:lnTo>
                  <a:pt x="57150" y="123825"/>
                </a:lnTo>
                <a:lnTo>
                  <a:pt x="47625" y="152400"/>
                </a:lnTo>
                <a:lnTo>
                  <a:pt x="38100" y="180975"/>
                </a:lnTo>
                <a:lnTo>
                  <a:pt x="28575" y="219075"/>
                </a:lnTo>
                <a:lnTo>
                  <a:pt x="19050" y="247650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314325"/>
                </a:lnTo>
                <a:lnTo>
                  <a:pt x="0" y="333375"/>
                </a:lnTo>
                <a:lnTo>
                  <a:pt x="0" y="342900"/>
                </a:lnTo>
                <a:lnTo>
                  <a:pt x="9525" y="352425"/>
                </a:lnTo>
                <a:lnTo>
                  <a:pt x="9525" y="361950"/>
                </a:lnTo>
                <a:lnTo>
                  <a:pt x="28575" y="371475"/>
                </a:lnTo>
                <a:lnTo>
                  <a:pt x="38100" y="371475"/>
                </a:lnTo>
                <a:lnTo>
                  <a:pt x="57150" y="371475"/>
                </a:lnTo>
                <a:lnTo>
                  <a:pt x="76200" y="361950"/>
                </a:lnTo>
                <a:lnTo>
                  <a:pt x="104775" y="352425"/>
                </a:lnTo>
                <a:lnTo>
                  <a:pt x="114300" y="342900"/>
                </a:lnTo>
                <a:lnTo>
                  <a:pt x="133350" y="342900"/>
                </a:lnTo>
                <a:lnTo>
                  <a:pt x="142875" y="333375"/>
                </a:lnTo>
                <a:lnTo>
                  <a:pt x="142875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6810375" y="1857375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66675" y="19050"/>
                </a:lnTo>
                <a:lnTo>
                  <a:pt x="95250" y="9525"/>
                </a:lnTo>
                <a:lnTo>
                  <a:pt x="123825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7153275" y="2000250"/>
            <a:ext cx="38101" cy="152401"/>
          </a:xfrm>
          <a:custGeom>
            <a:avLst/>
            <a:gdLst/>
            <a:ahLst/>
            <a:cxnLst/>
            <a:rect l="0" t="0" r="0" b="0"/>
            <a:pathLst>
              <a:path w="38101" h="152401">
                <a:moveTo>
                  <a:pt x="38100" y="0"/>
                </a:move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28575" y="76200"/>
                </a:lnTo>
                <a:lnTo>
                  <a:pt x="28575" y="104775"/>
                </a:lnTo>
                <a:lnTo>
                  <a:pt x="19050" y="123825"/>
                </a:lnTo>
                <a:lnTo>
                  <a:pt x="9525" y="133350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7200900" y="1809750"/>
            <a:ext cx="9526" cy="19051"/>
          </a:xfrm>
          <a:custGeom>
            <a:avLst/>
            <a:gdLst/>
            <a:ahLst/>
            <a:cxnLst/>
            <a:rect l="0" t="0" r="0" b="0"/>
            <a:pathLst>
              <a:path w="9526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914400" y="5067300"/>
            <a:ext cx="47626" cy="228601"/>
          </a:xfrm>
          <a:custGeom>
            <a:avLst/>
            <a:gdLst/>
            <a:ahLst/>
            <a:cxnLst/>
            <a:rect l="0" t="0" r="0" b="0"/>
            <a:pathLst>
              <a:path w="47626" h="228601">
                <a:moveTo>
                  <a:pt x="47625" y="0"/>
                </a:move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57150"/>
                </a:lnTo>
                <a:lnTo>
                  <a:pt x="28575" y="76200"/>
                </a:lnTo>
                <a:lnTo>
                  <a:pt x="28575" y="85725"/>
                </a:lnTo>
                <a:lnTo>
                  <a:pt x="28575" y="104775"/>
                </a:lnTo>
                <a:lnTo>
                  <a:pt x="28575" y="123825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923925" y="5057775"/>
            <a:ext cx="228601" cy="180976"/>
          </a:xfrm>
          <a:custGeom>
            <a:avLst/>
            <a:gdLst/>
            <a:ahLst/>
            <a:cxnLst/>
            <a:rect l="0" t="0" r="0" b="0"/>
            <a:pathLst>
              <a:path w="228601" h="180976">
                <a:moveTo>
                  <a:pt x="133350" y="0"/>
                </a:moveTo>
                <a:lnTo>
                  <a:pt x="133350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19050"/>
                </a:lnTo>
                <a:lnTo>
                  <a:pt x="123825" y="28575"/>
                </a:lnTo>
                <a:lnTo>
                  <a:pt x="133350" y="38100"/>
                </a:lnTo>
                <a:lnTo>
                  <a:pt x="123825" y="38100"/>
                </a:lnTo>
                <a:lnTo>
                  <a:pt x="123825" y="47625"/>
                </a:lnTo>
                <a:lnTo>
                  <a:pt x="114300" y="66675"/>
                </a:lnTo>
                <a:lnTo>
                  <a:pt x="114300" y="76200"/>
                </a:lnTo>
                <a:lnTo>
                  <a:pt x="104775" y="85725"/>
                </a:lnTo>
                <a:lnTo>
                  <a:pt x="95250" y="104775"/>
                </a:lnTo>
                <a:lnTo>
                  <a:pt x="85725" y="114300"/>
                </a:lnTo>
                <a:lnTo>
                  <a:pt x="85725" y="114300"/>
                </a:lnTo>
                <a:lnTo>
                  <a:pt x="76200" y="123825"/>
                </a:lnTo>
                <a:lnTo>
                  <a:pt x="76200" y="123825"/>
                </a:lnTo>
                <a:lnTo>
                  <a:pt x="66675" y="133350"/>
                </a:lnTo>
                <a:lnTo>
                  <a:pt x="57150" y="133350"/>
                </a:lnTo>
                <a:lnTo>
                  <a:pt x="47625" y="142875"/>
                </a:lnTo>
                <a:lnTo>
                  <a:pt x="47625" y="142875"/>
                </a:lnTo>
                <a:lnTo>
                  <a:pt x="38100" y="142875"/>
                </a:lnTo>
                <a:lnTo>
                  <a:pt x="28575" y="142875"/>
                </a:lnTo>
                <a:lnTo>
                  <a:pt x="28575" y="133350"/>
                </a:lnTo>
                <a:lnTo>
                  <a:pt x="28575" y="133350"/>
                </a:lnTo>
                <a:lnTo>
                  <a:pt x="19050" y="133350"/>
                </a:lnTo>
                <a:lnTo>
                  <a:pt x="19050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0" y="133350"/>
                </a:lnTo>
                <a:lnTo>
                  <a:pt x="0" y="123825"/>
                </a:lnTo>
                <a:lnTo>
                  <a:pt x="0" y="123825"/>
                </a:lnTo>
                <a:lnTo>
                  <a:pt x="9525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28575" y="123825"/>
                </a:lnTo>
                <a:lnTo>
                  <a:pt x="38100" y="123825"/>
                </a:lnTo>
                <a:lnTo>
                  <a:pt x="38100" y="123825"/>
                </a:lnTo>
                <a:lnTo>
                  <a:pt x="47625" y="123825"/>
                </a:lnTo>
                <a:lnTo>
                  <a:pt x="57150" y="133350"/>
                </a:lnTo>
                <a:lnTo>
                  <a:pt x="66675" y="133350"/>
                </a:lnTo>
                <a:lnTo>
                  <a:pt x="76200" y="142875"/>
                </a:lnTo>
                <a:lnTo>
                  <a:pt x="76200" y="142875"/>
                </a:lnTo>
                <a:lnTo>
                  <a:pt x="85725" y="152400"/>
                </a:lnTo>
                <a:lnTo>
                  <a:pt x="95250" y="161925"/>
                </a:lnTo>
                <a:lnTo>
                  <a:pt x="104775" y="161925"/>
                </a:lnTo>
                <a:lnTo>
                  <a:pt x="114300" y="171450"/>
                </a:lnTo>
                <a:lnTo>
                  <a:pt x="123825" y="171450"/>
                </a:lnTo>
                <a:lnTo>
                  <a:pt x="123825" y="180975"/>
                </a:lnTo>
                <a:lnTo>
                  <a:pt x="133350" y="180975"/>
                </a:lnTo>
                <a:lnTo>
                  <a:pt x="142875" y="180975"/>
                </a:lnTo>
                <a:lnTo>
                  <a:pt x="152400" y="171450"/>
                </a:lnTo>
                <a:lnTo>
                  <a:pt x="161925" y="161925"/>
                </a:lnTo>
                <a:lnTo>
                  <a:pt x="171450" y="152400"/>
                </a:lnTo>
                <a:lnTo>
                  <a:pt x="190500" y="142875"/>
                </a:lnTo>
                <a:lnTo>
                  <a:pt x="200025" y="123825"/>
                </a:lnTo>
                <a:lnTo>
                  <a:pt x="219075" y="104775"/>
                </a:lnTo>
                <a:lnTo>
                  <a:pt x="228600" y="95250"/>
                </a:lnTo>
                <a:lnTo>
                  <a:pt x="22860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5086350" y="2628900"/>
            <a:ext cx="219076" cy="714376"/>
          </a:xfrm>
          <a:custGeom>
            <a:avLst/>
            <a:gdLst/>
            <a:ahLst/>
            <a:cxnLst/>
            <a:rect l="0" t="0" r="0" b="0"/>
            <a:pathLst>
              <a:path w="219076" h="714376">
                <a:moveTo>
                  <a:pt x="19050" y="47625"/>
                </a:moveTo>
                <a:lnTo>
                  <a:pt x="19050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28575" y="85725"/>
                </a:lnTo>
                <a:lnTo>
                  <a:pt x="28575" y="104775"/>
                </a:lnTo>
                <a:lnTo>
                  <a:pt x="28575" y="133350"/>
                </a:lnTo>
                <a:lnTo>
                  <a:pt x="28575" y="161925"/>
                </a:lnTo>
                <a:lnTo>
                  <a:pt x="19050" y="180975"/>
                </a:lnTo>
                <a:lnTo>
                  <a:pt x="19050" y="209550"/>
                </a:lnTo>
                <a:lnTo>
                  <a:pt x="19050" y="238125"/>
                </a:lnTo>
                <a:lnTo>
                  <a:pt x="9525" y="257175"/>
                </a:lnTo>
                <a:lnTo>
                  <a:pt x="9525" y="266700"/>
                </a:lnTo>
                <a:lnTo>
                  <a:pt x="9525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66700"/>
                </a:lnTo>
                <a:lnTo>
                  <a:pt x="0" y="257175"/>
                </a:lnTo>
                <a:lnTo>
                  <a:pt x="0" y="238125"/>
                </a:lnTo>
                <a:lnTo>
                  <a:pt x="0" y="209550"/>
                </a:lnTo>
                <a:lnTo>
                  <a:pt x="0" y="180975"/>
                </a:lnTo>
                <a:lnTo>
                  <a:pt x="9525" y="152400"/>
                </a:lnTo>
                <a:lnTo>
                  <a:pt x="9525" y="123825"/>
                </a:lnTo>
                <a:lnTo>
                  <a:pt x="19050" y="95250"/>
                </a:lnTo>
                <a:lnTo>
                  <a:pt x="28575" y="66675"/>
                </a:lnTo>
                <a:lnTo>
                  <a:pt x="47625" y="47625"/>
                </a:lnTo>
                <a:lnTo>
                  <a:pt x="57150" y="28575"/>
                </a:lnTo>
                <a:lnTo>
                  <a:pt x="66675" y="9525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19050"/>
                </a:lnTo>
                <a:lnTo>
                  <a:pt x="142875" y="38100"/>
                </a:lnTo>
                <a:lnTo>
                  <a:pt x="152400" y="66675"/>
                </a:lnTo>
                <a:lnTo>
                  <a:pt x="152400" y="95250"/>
                </a:lnTo>
                <a:lnTo>
                  <a:pt x="161925" y="133350"/>
                </a:lnTo>
                <a:lnTo>
                  <a:pt x="161925" y="171450"/>
                </a:lnTo>
                <a:lnTo>
                  <a:pt x="152400" y="228600"/>
                </a:lnTo>
                <a:lnTo>
                  <a:pt x="152400" y="285750"/>
                </a:lnTo>
                <a:lnTo>
                  <a:pt x="142875" y="342900"/>
                </a:lnTo>
                <a:lnTo>
                  <a:pt x="133350" y="400050"/>
                </a:lnTo>
                <a:lnTo>
                  <a:pt x="123825" y="466725"/>
                </a:lnTo>
                <a:lnTo>
                  <a:pt x="104775" y="523875"/>
                </a:lnTo>
                <a:lnTo>
                  <a:pt x="104775" y="581025"/>
                </a:lnTo>
                <a:lnTo>
                  <a:pt x="95250" y="628650"/>
                </a:lnTo>
                <a:lnTo>
                  <a:pt x="95250" y="657225"/>
                </a:lnTo>
                <a:lnTo>
                  <a:pt x="104775" y="685800"/>
                </a:lnTo>
                <a:lnTo>
                  <a:pt x="104775" y="704850"/>
                </a:lnTo>
                <a:lnTo>
                  <a:pt x="123825" y="714375"/>
                </a:lnTo>
                <a:lnTo>
                  <a:pt x="133350" y="714375"/>
                </a:lnTo>
                <a:lnTo>
                  <a:pt x="152400" y="704850"/>
                </a:lnTo>
                <a:lnTo>
                  <a:pt x="171450" y="695325"/>
                </a:lnTo>
                <a:lnTo>
                  <a:pt x="190500" y="676275"/>
                </a:lnTo>
                <a:lnTo>
                  <a:pt x="200025" y="657225"/>
                </a:lnTo>
                <a:lnTo>
                  <a:pt x="219075" y="638175"/>
                </a:lnTo>
                <a:lnTo>
                  <a:pt x="219075" y="628650"/>
                </a:lnTo>
                <a:lnTo>
                  <a:pt x="219075" y="628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5324475" y="2828925"/>
            <a:ext cx="133351" cy="238126"/>
          </a:xfrm>
          <a:custGeom>
            <a:avLst/>
            <a:gdLst/>
            <a:ahLst/>
            <a:cxnLst/>
            <a:rect l="0" t="0" r="0" b="0"/>
            <a:pathLst>
              <a:path w="133351" h="238126">
                <a:moveTo>
                  <a:pt x="28575" y="0"/>
                </a:move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85725"/>
                </a:lnTo>
                <a:lnTo>
                  <a:pt x="28575" y="114300"/>
                </a:lnTo>
                <a:lnTo>
                  <a:pt x="28575" y="133350"/>
                </a:lnTo>
                <a:lnTo>
                  <a:pt x="28575" y="152400"/>
                </a:lnTo>
                <a:lnTo>
                  <a:pt x="28575" y="180975"/>
                </a:lnTo>
                <a:lnTo>
                  <a:pt x="19050" y="200025"/>
                </a:lnTo>
                <a:lnTo>
                  <a:pt x="19050" y="209550"/>
                </a:lnTo>
                <a:lnTo>
                  <a:pt x="19050" y="228600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28600"/>
                </a:lnTo>
                <a:lnTo>
                  <a:pt x="0" y="209550"/>
                </a:lnTo>
                <a:lnTo>
                  <a:pt x="0" y="200025"/>
                </a:lnTo>
                <a:lnTo>
                  <a:pt x="0" y="180975"/>
                </a:lnTo>
                <a:lnTo>
                  <a:pt x="9525" y="152400"/>
                </a:lnTo>
                <a:lnTo>
                  <a:pt x="19050" y="133350"/>
                </a:lnTo>
                <a:lnTo>
                  <a:pt x="28575" y="114300"/>
                </a:lnTo>
                <a:lnTo>
                  <a:pt x="47625" y="85725"/>
                </a:lnTo>
                <a:lnTo>
                  <a:pt x="66675" y="66675"/>
                </a:lnTo>
                <a:lnTo>
                  <a:pt x="85725" y="47625"/>
                </a:lnTo>
                <a:lnTo>
                  <a:pt x="104775" y="28575"/>
                </a:lnTo>
                <a:lnTo>
                  <a:pt x="114300" y="28575"/>
                </a:lnTo>
                <a:lnTo>
                  <a:pt x="133350" y="19050"/>
                </a:lnTo>
                <a:lnTo>
                  <a:pt x="133350" y="19050"/>
                </a:lnTo>
                <a:lnTo>
                  <a:pt x="1333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5381625" y="2971800"/>
            <a:ext cx="66676" cy="85726"/>
          </a:xfrm>
          <a:custGeom>
            <a:avLst/>
            <a:gdLst/>
            <a:ahLst/>
            <a:cxnLst/>
            <a:rect l="0" t="0" r="0" b="0"/>
            <a:pathLst>
              <a:path w="66676" h="857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9525" y="57150"/>
                </a:lnTo>
                <a:lnTo>
                  <a:pt x="19050" y="66675"/>
                </a:lnTo>
                <a:lnTo>
                  <a:pt x="28575" y="76200"/>
                </a:lnTo>
                <a:lnTo>
                  <a:pt x="38100" y="85725"/>
                </a:lnTo>
                <a:lnTo>
                  <a:pt x="47625" y="85725"/>
                </a:lnTo>
                <a:lnTo>
                  <a:pt x="47625" y="85725"/>
                </a:lnTo>
                <a:lnTo>
                  <a:pt x="57150" y="85725"/>
                </a:lnTo>
                <a:lnTo>
                  <a:pt x="66675" y="85725"/>
                </a:lnTo>
                <a:lnTo>
                  <a:pt x="6667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5648325" y="2828925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5638800" y="2914650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6057900" y="2476500"/>
            <a:ext cx="171451" cy="285751"/>
          </a:xfrm>
          <a:custGeom>
            <a:avLst/>
            <a:gdLst/>
            <a:ahLst/>
            <a:cxnLst/>
            <a:rect l="0" t="0" r="0" b="0"/>
            <a:pathLst>
              <a:path w="171451" h="285751">
                <a:moveTo>
                  <a:pt x="85725" y="19050"/>
                </a:moveTo>
                <a:lnTo>
                  <a:pt x="85725" y="19050"/>
                </a:lnTo>
                <a:lnTo>
                  <a:pt x="85725" y="28575"/>
                </a:lnTo>
                <a:lnTo>
                  <a:pt x="85725" y="47625"/>
                </a:lnTo>
                <a:lnTo>
                  <a:pt x="85725" y="66675"/>
                </a:lnTo>
                <a:lnTo>
                  <a:pt x="85725" y="95250"/>
                </a:lnTo>
                <a:lnTo>
                  <a:pt x="76200" y="123825"/>
                </a:lnTo>
                <a:lnTo>
                  <a:pt x="66675" y="152400"/>
                </a:lnTo>
                <a:lnTo>
                  <a:pt x="57150" y="180975"/>
                </a:lnTo>
                <a:lnTo>
                  <a:pt x="38100" y="209550"/>
                </a:lnTo>
                <a:lnTo>
                  <a:pt x="28575" y="238125"/>
                </a:lnTo>
                <a:lnTo>
                  <a:pt x="19050" y="257175"/>
                </a:lnTo>
                <a:lnTo>
                  <a:pt x="9525" y="276225"/>
                </a:lnTo>
                <a:lnTo>
                  <a:pt x="0" y="285750"/>
                </a:lnTo>
                <a:lnTo>
                  <a:pt x="0" y="285750"/>
                </a:lnTo>
                <a:lnTo>
                  <a:pt x="0" y="276225"/>
                </a:lnTo>
                <a:lnTo>
                  <a:pt x="0" y="266700"/>
                </a:lnTo>
                <a:lnTo>
                  <a:pt x="0" y="247650"/>
                </a:lnTo>
                <a:lnTo>
                  <a:pt x="9525" y="228600"/>
                </a:lnTo>
                <a:lnTo>
                  <a:pt x="19050" y="200025"/>
                </a:lnTo>
                <a:lnTo>
                  <a:pt x="28575" y="171450"/>
                </a:lnTo>
                <a:lnTo>
                  <a:pt x="38100" y="142875"/>
                </a:lnTo>
                <a:lnTo>
                  <a:pt x="57150" y="104775"/>
                </a:lnTo>
                <a:lnTo>
                  <a:pt x="66675" y="76200"/>
                </a:lnTo>
                <a:lnTo>
                  <a:pt x="76200" y="57150"/>
                </a:lnTo>
                <a:lnTo>
                  <a:pt x="85725" y="38100"/>
                </a:lnTo>
                <a:lnTo>
                  <a:pt x="85725" y="19050"/>
                </a:lnTo>
                <a:lnTo>
                  <a:pt x="85725" y="9525"/>
                </a:lnTo>
                <a:lnTo>
                  <a:pt x="95250" y="0"/>
                </a:lnTo>
                <a:lnTo>
                  <a:pt x="95250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85725" y="57150"/>
                </a:lnTo>
                <a:lnTo>
                  <a:pt x="85725" y="76200"/>
                </a:lnTo>
                <a:lnTo>
                  <a:pt x="85725" y="104775"/>
                </a:lnTo>
                <a:lnTo>
                  <a:pt x="95250" y="123825"/>
                </a:lnTo>
                <a:lnTo>
                  <a:pt x="104775" y="142875"/>
                </a:lnTo>
                <a:lnTo>
                  <a:pt x="114300" y="161925"/>
                </a:lnTo>
                <a:lnTo>
                  <a:pt x="133350" y="180975"/>
                </a:lnTo>
                <a:lnTo>
                  <a:pt x="142875" y="190500"/>
                </a:lnTo>
                <a:lnTo>
                  <a:pt x="152400" y="200025"/>
                </a:lnTo>
                <a:lnTo>
                  <a:pt x="161925" y="209550"/>
                </a:lnTo>
                <a:lnTo>
                  <a:pt x="161925" y="219075"/>
                </a:lnTo>
                <a:lnTo>
                  <a:pt x="171450" y="219075"/>
                </a:lnTo>
                <a:lnTo>
                  <a:pt x="171450" y="228600"/>
                </a:lnTo>
                <a:lnTo>
                  <a:pt x="161925" y="238125"/>
                </a:lnTo>
                <a:lnTo>
                  <a:pt x="152400" y="238125"/>
                </a:lnTo>
                <a:lnTo>
                  <a:pt x="133350" y="247650"/>
                </a:lnTo>
                <a:lnTo>
                  <a:pt x="104775" y="257175"/>
                </a:lnTo>
                <a:lnTo>
                  <a:pt x="85725" y="266700"/>
                </a:lnTo>
                <a:lnTo>
                  <a:pt x="66675" y="276225"/>
                </a:lnTo>
                <a:lnTo>
                  <a:pt x="38100" y="285750"/>
                </a:lnTo>
                <a:lnTo>
                  <a:pt x="28575" y="285750"/>
                </a:lnTo>
                <a:lnTo>
                  <a:pt x="28575" y="285750"/>
                </a:lnTo>
                <a:lnTo>
                  <a:pt x="19050" y="285750"/>
                </a:lnTo>
                <a:lnTo>
                  <a:pt x="190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6334125" y="2428875"/>
            <a:ext cx="161926" cy="361951"/>
          </a:xfrm>
          <a:custGeom>
            <a:avLst/>
            <a:gdLst/>
            <a:ahLst/>
            <a:cxnLst/>
            <a:rect l="0" t="0" r="0" b="0"/>
            <a:pathLst>
              <a:path w="161926" h="361951">
                <a:moveTo>
                  <a:pt x="95250" y="38100"/>
                </a:moveTo>
                <a:lnTo>
                  <a:pt x="95250" y="38100"/>
                </a:lnTo>
                <a:lnTo>
                  <a:pt x="95250" y="38100"/>
                </a:lnTo>
                <a:lnTo>
                  <a:pt x="85725" y="47625"/>
                </a:lnTo>
                <a:lnTo>
                  <a:pt x="85725" y="57150"/>
                </a:lnTo>
                <a:lnTo>
                  <a:pt x="85725" y="76200"/>
                </a:lnTo>
                <a:lnTo>
                  <a:pt x="76200" y="104775"/>
                </a:lnTo>
                <a:lnTo>
                  <a:pt x="66675" y="133350"/>
                </a:lnTo>
                <a:lnTo>
                  <a:pt x="66675" y="161925"/>
                </a:lnTo>
                <a:lnTo>
                  <a:pt x="57150" y="200025"/>
                </a:lnTo>
                <a:lnTo>
                  <a:pt x="47625" y="238125"/>
                </a:lnTo>
                <a:lnTo>
                  <a:pt x="38100" y="266700"/>
                </a:lnTo>
                <a:lnTo>
                  <a:pt x="28575" y="295275"/>
                </a:lnTo>
                <a:lnTo>
                  <a:pt x="19050" y="323850"/>
                </a:lnTo>
                <a:lnTo>
                  <a:pt x="9525" y="342900"/>
                </a:lnTo>
                <a:lnTo>
                  <a:pt x="9525" y="352425"/>
                </a:lnTo>
                <a:lnTo>
                  <a:pt x="0" y="352425"/>
                </a:lnTo>
                <a:lnTo>
                  <a:pt x="0" y="361950"/>
                </a:lnTo>
                <a:lnTo>
                  <a:pt x="0" y="352425"/>
                </a:lnTo>
                <a:lnTo>
                  <a:pt x="0" y="342900"/>
                </a:lnTo>
                <a:lnTo>
                  <a:pt x="0" y="323850"/>
                </a:lnTo>
                <a:lnTo>
                  <a:pt x="0" y="295275"/>
                </a:lnTo>
                <a:lnTo>
                  <a:pt x="9525" y="266700"/>
                </a:lnTo>
                <a:lnTo>
                  <a:pt x="9525" y="238125"/>
                </a:lnTo>
                <a:lnTo>
                  <a:pt x="19050" y="200025"/>
                </a:lnTo>
                <a:lnTo>
                  <a:pt x="38100" y="161925"/>
                </a:lnTo>
                <a:lnTo>
                  <a:pt x="47625" y="133350"/>
                </a:lnTo>
                <a:lnTo>
                  <a:pt x="66675" y="104775"/>
                </a:lnTo>
                <a:lnTo>
                  <a:pt x="76200" y="76200"/>
                </a:lnTo>
                <a:lnTo>
                  <a:pt x="95250" y="47625"/>
                </a:lnTo>
                <a:lnTo>
                  <a:pt x="114300" y="38100"/>
                </a:lnTo>
                <a:lnTo>
                  <a:pt x="123825" y="19050"/>
                </a:lnTo>
                <a:lnTo>
                  <a:pt x="133350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52400" y="19050"/>
                </a:lnTo>
                <a:lnTo>
                  <a:pt x="161925" y="38100"/>
                </a:lnTo>
                <a:lnTo>
                  <a:pt x="161925" y="57150"/>
                </a:lnTo>
                <a:lnTo>
                  <a:pt x="161925" y="76200"/>
                </a:lnTo>
                <a:lnTo>
                  <a:pt x="161925" y="104775"/>
                </a:lnTo>
                <a:lnTo>
                  <a:pt x="161925" y="133350"/>
                </a:lnTo>
                <a:lnTo>
                  <a:pt x="161925" y="171450"/>
                </a:lnTo>
                <a:lnTo>
                  <a:pt x="161925" y="200025"/>
                </a:lnTo>
                <a:lnTo>
                  <a:pt x="152400" y="228600"/>
                </a:lnTo>
                <a:lnTo>
                  <a:pt x="152400" y="247650"/>
                </a:lnTo>
                <a:lnTo>
                  <a:pt x="152400" y="266700"/>
                </a:lnTo>
                <a:lnTo>
                  <a:pt x="152400" y="285750"/>
                </a:lnTo>
                <a:lnTo>
                  <a:pt x="152400" y="295275"/>
                </a:lnTo>
                <a:lnTo>
                  <a:pt x="152400" y="304800"/>
                </a:lnTo>
                <a:lnTo>
                  <a:pt x="152400" y="304800"/>
                </a:lnTo>
                <a:lnTo>
                  <a:pt x="1524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6353175" y="2657475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5895975" y="2886075"/>
            <a:ext cx="933451" cy="38101"/>
          </a:xfrm>
          <a:custGeom>
            <a:avLst/>
            <a:gdLst/>
            <a:ahLst/>
            <a:cxnLst/>
            <a:rect l="0" t="0" r="0" b="0"/>
            <a:pathLst>
              <a:path w="933451" h="38101">
                <a:moveTo>
                  <a:pt x="0" y="38100"/>
                </a:moveTo>
                <a:lnTo>
                  <a:pt x="0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38100" y="38100"/>
                </a:lnTo>
                <a:lnTo>
                  <a:pt x="66675" y="28575"/>
                </a:lnTo>
                <a:lnTo>
                  <a:pt x="95250" y="28575"/>
                </a:lnTo>
                <a:lnTo>
                  <a:pt x="123825" y="28575"/>
                </a:lnTo>
                <a:lnTo>
                  <a:pt x="171450" y="28575"/>
                </a:lnTo>
                <a:lnTo>
                  <a:pt x="219075" y="19050"/>
                </a:lnTo>
                <a:lnTo>
                  <a:pt x="266700" y="19050"/>
                </a:lnTo>
                <a:lnTo>
                  <a:pt x="323850" y="9525"/>
                </a:lnTo>
                <a:lnTo>
                  <a:pt x="390525" y="9525"/>
                </a:lnTo>
                <a:lnTo>
                  <a:pt x="447675" y="9525"/>
                </a:lnTo>
                <a:lnTo>
                  <a:pt x="504825" y="0"/>
                </a:lnTo>
                <a:lnTo>
                  <a:pt x="561975" y="0"/>
                </a:lnTo>
                <a:lnTo>
                  <a:pt x="628650" y="0"/>
                </a:lnTo>
                <a:lnTo>
                  <a:pt x="676275" y="0"/>
                </a:lnTo>
                <a:lnTo>
                  <a:pt x="723900" y="0"/>
                </a:lnTo>
                <a:lnTo>
                  <a:pt x="771525" y="0"/>
                </a:lnTo>
                <a:lnTo>
                  <a:pt x="819150" y="0"/>
                </a:lnTo>
                <a:lnTo>
                  <a:pt x="857250" y="0"/>
                </a:lnTo>
                <a:lnTo>
                  <a:pt x="885825" y="0"/>
                </a:lnTo>
                <a:lnTo>
                  <a:pt x="904875" y="0"/>
                </a:lnTo>
                <a:lnTo>
                  <a:pt x="923925" y="0"/>
                </a:lnTo>
                <a:lnTo>
                  <a:pt x="933450" y="0"/>
                </a:lnTo>
                <a:lnTo>
                  <a:pt x="933450" y="0"/>
                </a:lnTo>
                <a:lnTo>
                  <a:pt x="933450" y="0"/>
                </a:lnTo>
                <a:lnTo>
                  <a:pt x="933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5934075" y="3105150"/>
            <a:ext cx="152401" cy="266701"/>
          </a:xfrm>
          <a:custGeom>
            <a:avLst/>
            <a:gdLst/>
            <a:ahLst/>
            <a:cxnLst/>
            <a:rect l="0" t="0" r="0" b="0"/>
            <a:pathLst>
              <a:path w="152401" h="266701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76200" y="57150"/>
                </a:lnTo>
                <a:lnTo>
                  <a:pt x="76200" y="76200"/>
                </a:lnTo>
                <a:lnTo>
                  <a:pt x="66675" y="104775"/>
                </a:lnTo>
                <a:lnTo>
                  <a:pt x="57150" y="123825"/>
                </a:lnTo>
                <a:lnTo>
                  <a:pt x="47625" y="152400"/>
                </a:lnTo>
                <a:lnTo>
                  <a:pt x="38100" y="180975"/>
                </a:lnTo>
                <a:lnTo>
                  <a:pt x="28575" y="200025"/>
                </a:lnTo>
                <a:lnTo>
                  <a:pt x="19050" y="219075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9525" y="200025"/>
                </a:lnTo>
                <a:lnTo>
                  <a:pt x="9525" y="171450"/>
                </a:lnTo>
                <a:lnTo>
                  <a:pt x="19050" y="152400"/>
                </a:lnTo>
                <a:lnTo>
                  <a:pt x="19050" y="123825"/>
                </a:lnTo>
                <a:lnTo>
                  <a:pt x="28575" y="95250"/>
                </a:lnTo>
                <a:lnTo>
                  <a:pt x="38100" y="76200"/>
                </a:lnTo>
                <a:lnTo>
                  <a:pt x="47625" y="57150"/>
                </a:lnTo>
                <a:lnTo>
                  <a:pt x="47625" y="38100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28575"/>
                </a:lnTo>
                <a:lnTo>
                  <a:pt x="57150" y="38100"/>
                </a:lnTo>
                <a:lnTo>
                  <a:pt x="57150" y="57150"/>
                </a:lnTo>
                <a:lnTo>
                  <a:pt x="66675" y="85725"/>
                </a:lnTo>
                <a:lnTo>
                  <a:pt x="66675" y="95250"/>
                </a:lnTo>
                <a:lnTo>
                  <a:pt x="85725" y="123825"/>
                </a:lnTo>
                <a:lnTo>
                  <a:pt x="95250" y="142875"/>
                </a:lnTo>
                <a:lnTo>
                  <a:pt x="104775" y="161925"/>
                </a:lnTo>
                <a:lnTo>
                  <a:pt x="123825" y="171450"/>
                </a:lnTo>
                <a:lnTo>
                  <a:pt x="133350" y="190500"/>
                </a:lnTo>
                <a:lnTo>
                  <a:pt x="142875" y="200025"/>
                </a:lnTo>
                <a:lnTo>
                  <a:pt x="152400" y="209550"/>
                </a:lnTo>
                <a:lnTo>
                  <a:pt x="152400" y="219075"/>
                </a:lnTo>
                <a:lnTo>
                  <a:pt x="152400" y="219075"/>
                </a:lnTo>
                <a:lnTo>
                  <a:pt x="152400" y="228600"/>
                </a:lnTo>
                <a:lnTo>
                  <a:pt x="133350" y="238125"/>
                </a:lnTo>
                <a:lnTo>
                  <a:pt x="123825" y="238125"/>
                </a:lnTo>
                <a:lnTo>
                  <a:pt x="104775" y="247650"/>
                </a:lnTo>
                <a:lnTo>
                  <a:pt x="85725" y="257175"/>
                </a:lnTo>
                <a:lnTo>
                  <a:pt x="66675" y="257175"/>
                </a:lnTo>
                <a:lnTo>
                  <a:pt x="57150" y="266700"/>
                </a:lnTo>
                <a:lnTo>
                  <a:pt x="38100" y="266700"/>
                </a:lnTo>
                <a:lnTo>
                  <a:pt x="28575" y="266700"/>
                </a:lnTo>
                <a:lnTo>
                  <a:pt x="28575" y="266700"/>
                </a:lnTo>
                <a:lnTo>
                  <a:pt x="2857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6153150" y="3057525"/>
            <a:ext cx="219076" cy="342901"/>
          </a:xfrm>
          <a:custGeom>
            <a:avLst/>
            <a:gdLst/>
            <a:ahLst/>
            <a:cxnLst/>
            <a:rect l="0" t="0" r="0" b="0"/>
            <a:pathLst>
              <a:path w="219076" h="342901">
                <a:moveTo>
                  <a:pt x="38100" y="28575"/>
                </a:moveTo>
                <a:lnTo>
                  <a:pt x="38100" y="28575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66675"/>
                </a:lnTo>
                <a:lnTo>
                  <a:pt x="28575" y="95250"/>
                </a:lnTo>
                <a:lnTo>
                  <a:pt x="28575" y="123825"/>
                </a:lnTo>
                <a:lnTo>
                  <a:pt x="19050" y="152400"/>
                </a:lnTo>
                <a:lnTo>
                  <a:pt x="19050" y="180975"/>
                </a:lnTo>
                <a:lnTo>
                  <a:pt x="9525" y="209550"/>
                </a:lnTo>
                <a:lnTo>
                  <a:pt x="9525" y="247650"/>
                </a:lnTo>
                <a:lnTo>
                  <a:pt x="19050" y="276225"/>
                </a:lnTo>
                <a:lnTo>
                  <a:pt x="19050" y="295275"/>
                </a:lnTo>
                <a:lnTo>
                  <a:pt x="28575" y="314325"/>
                </a:lnTo>
                <a:lnTo>
                  <a:pt x="38100" y="333375"/>
                </a:lnTo>
                <a:lnTo>
                  <a:pt x="57150" y="342900"/>
                </a:lnTo>
                <a:lnTo>
                  <a:pt x="76200" y="342900"/>
                </a:lnTo>
                <a:lnTo>
                  <a:pt x="95250" y="342900"/>
                </a:lnTo>
                <a:lnTo>
                  <a:pt x="114300" y="333375"/>
                </a:lnTo>
                <a:lnTo>
                  <a:pt x="133350" y="314325"/>
                </a:lnTo>
                <a:lnTo>
                  <a:pt x="142875" y="295275"/>
                </a:lnTo>
                <a:lnTo>
                  <a:pt x="161925" y="266700"/>
                </a:lnTo>
                <a:lnTo>
                  <a:pt x="180975" y="238125"/>
                </a:lnTo>
                <a:lnTo>
                  <a:pt x="200025" y="209550"/>
                </a:lnTo>
                <a:lnTo>
                  <a:pt x="209550" y="180975"/>
                </a:lnTo>
                <a:lnTo>
                  <a:pt x="219075" y="142875"/>
                </a:lnTo>
                <a:lnTo>
                  <a:pt x="219075" y="114300"/>
                </a:lnTo>
                <a:lnTo>
                  <a:pt x="219075" y="85725"/>
                </a:lnTo>
                <a:lnTo>
                  <a:pt x="219075" y="57150"/>
                </a:lnTo>
                <a:lnTo>
                  <a:pt x="209550" y="38100"/>
                </a:lnTo>
                <a:lnTo>
                  <a:pt x="190500" y="19050"/>
                </a:lnTo>
                <a:lnTo>
                  <a:pt x="180975" y="9525"/>
                </a:lnTo>
                <a:lnTo>
                  <a:pt x="161925" y="0"/>
                </a:lnTo>
                <a:lnTo>
                  <a:pt x="133350" y="0"/>
                </a:lnTo>
                <a:lnTo>
                  <a:pt x="114300" y="9525"/>
                </a:lnTo>
                <a:lnTo>
                  <a:pt x="95250" y="19050"/>
                </a:lnTo>
                <a:lnTo>
                  <a:pt x="76200" y="38100"/>
                </a:lnTo>
                <a:lnTo>
                  <a:pt x="57150" y="57150"/>
                </a:lnTo>
                <a:lnTo>
                  <a:pt x="38100" y="95250"/>
                </a:lnTo>
                <a:lnTo>
                  <a:pt x="19050" y="123825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6229350" y="3209925"/>
            <a:ext cx="123826" cy="228601"/>
          </a:xfrm>
          <a:custGeom>
            <a:avLst/>
            <a:gdLst/>
            <a:ahLst/>
            <a:cxnLst/>
            <a:rect l="0" t="0" r="0" b="0"/>
            <a:pathLst>
              <a:path w="123826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19050" y="95250"/>
                </a:lnTo>
                <a:lnTo>
                  <a:pt x="28575" y="114300"/>
                </a:lnTo>
                <a:lnTo>
                  <a:pt x="38100" y="133350"/>
                </a:lnTo>
                <a:lnTo>
                  <a:pt x="47625" y="161925"/>
                </a:lnTo>
                <a:lnTo>
                  <a:pt x="57150" y="180975"/>
                </a:lnTo>
                <a:lnTo>
                  <a:pt x="66675" y="200025"/>
                </a:lnTo>
                <a:lnTo>
                  <a:pt x="76200" y="209550"/>
                </a:lnTo>
                <a:lnTo>
                  <a:pt x="85725" y="219075"/>
                </a:lnTo>
                <a:lnTo>
                  <a:pt x="95250" y="228600"/>
                </a:lnTo>
                <a:lnTo>
                  <a:pt x="104775" y="228600"/>
                </a:lnTo>
                <a:lnTo>
                  <a:pt x="114300" y="228600"/>
                </a:lnTo>
                <a:lnTo>
                  <a:pt x="123825" y="228600"/>
                </a:lnTo>
                <a:lnTo>
                  <a:pt x="12382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6457950" y="3276600"/>
            <a:ext cx="19051" cy="161926"/>
          </a:xfrm>
          <a:custGeom>
            <a:avLst/>
            <a:gdLst/>
            <a:ahLst/>
            <a:cxnLst/>
            <a:rect l="0" t="0" r="0" b="0"/>
            <a:pathLst>
              <a:path w="19051" h="1619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6467475" y="3267075"/>
            <a:ext cx="257176" cy="161926"/>
          </a:xfrm>
          <a:custGeom>
            <a:avLst/>
            <a:gdLst/>
            <a:ahLst/>
            <a:cxnLst/>
            <a:rect l="0" t="0" r="0" b="0"/>
            <a:pathLst>
              <a:path w="257176" h="161926">
                <a:moveTo>
                  <a:pt x="0" y="104775"/>
                </a:moveTo>
                <a:lnTo>
                  <a:pt x="0" y="104775"/>
                </a:lnTo>
                <a:lnTo>
                  <a:pt x="0" y="10477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14300"/>
                </a:lnTo>
                <a:lnTo>
                  <a:pt x="28575" y="114300"/>
                </a:lnTo>
                <a:lnTo>
                  <a:pt x="38100" y="114300"/>
                </a:lnTo>
                <a:lnTo>
                  <a:pt x="47625" y="104775"/>
                </a:lnTo>
                <a:lnTo>
                  <a:pt x="57150" y="104775"/>
                </a:lnTo>
                <a:lnTo>
                  <a:pt x="76200" y="95250"/>
                </a:lnTo>
                <a:lnTo>
                  <a:pt x="85725" y="76200"/>
                </a:lnTo>
                <a:lnTo>
                  <a:pt x="95250" y="66675"/>
                </a:lnTo>
                <a:lnTo>
                  <a:pt x="104775" y="47625"/>
                </a:lnTo>
                <a:lnTo>
                  <a:pt x="114300" y="38100"/>
                </a:lnTo>
                <a:lnTo>
                  <a:pt x="123825" y="28575"/>
                </a:lnTo>
                <a:lnTo>
                  <a:pt x="123825" y="19050"/>
                </a:lnTo>
                <a:lnTo>
                  <a:pt x="133350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14300" y="19050"/>
                </a:lnTo>
                <a:lnTo>
                  <a:pt x="104775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85725" y="95250"/>
                </a:lnTo>
                <a:lnTo>
                  <a:pt x="85725" y="114300"/>
                </a:lnTo>
                <a:lnTo>
                  <a:pt x="85725" y="123825"/>
                </a:lnTo>
                <a:lnTo>
                  <a:pt x="85725" y="142875"/>
                </a:lnTo>
                <a:lnTo>
                  <a:pt x="95250" y="152400"/>
                </a:lnTo>
                <a:lnTo>
                  <a:pt x="104775" y="152400"/>
                </a:lnTo>
                <a:lnTo>
                  <a:pt x="114300" y="161925"/>
                </a:lnTo>
                <a:lnTo>
                  <a:pt x="133350" y="152400"/>
                </a:lnTo>
                <a:lnTo>
                  <a:pt x="152400" y="142875"/>
                </a:lnTo>
                <a:lnTo>
                  <a:pt x="180975" y="133350"/>
                </a:lnTo>
                <a:lnTo>
                  <a:pt x="209550" y="114300"/>
                </a:lnTo>
                <a:lnTo>
                  <a:pt x="238125" y="104775"/>
                </a:lnTo>
                <a:lnTo>
                  <a:pt x="257175" y="95250"/>
                </a:lnTo>
                <a:lnTo>
                  <a:pt x="257175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6953250" y="2819400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61925" y="19050"/>
                </a:lnTo>
                <a:lnTo>
                  <a:pt x="171450" y="28575"/>
                </a:lnTo>
                <a:lnTo>
                  <a:pt x="1714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6991350" y="294322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7524750" y="2409825"/>
            <a:ext cx="190501" cy="257176"/>
          </a:xfrm>
          <a:custGeom>
            <a:avLst/>
            <a:gdLst/>
            <a:ahLst/>
            <a:cxnLst/>
            <a:rect l="0" t="0" r="0" b="0"/>
            <a:pathLst>
              <a:path w="190501" h="257176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28575"/>
                </a:lnTo>
                <a:lnTo>
                  <a:pt x="104775" y="47625"/>
                </a:lnTo>
                <a:lnTo>
                  <a:pt x="95250" y="66675"/>
                </a:lnTo>
                <a:lnTo>
                  <a:pt x="85725" y="95250"/>
                </a:lnTo>
                <a:lnTo>
                  <a:pt x="76200" y="123825"/>
                </a:lnTo>
                <a:lnTo>
                  <a:pt x="66675" y="142875"/>
                </a:lnTo>
                <a:lnTo>
                  <a:pt x="47625" y="171450"/>
                </a:lnTo>
                <a:lnTo>
                  <a:pt x="38100" y="200025"/>
                </a:lnTo>
                <a:lnTo>
                  <a:pt x="28575" y="219075"/>
                </a:lnTo>
                <a:lnTo>
                  <a:pt x="19050" y="238125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19050" y="228600"/>
                </a:lnTo>
                <a:lnTo>
                  <a:pt x="28575" y="200025"/>
                </a:lnTo>
                <a:lnTo>
                  <a:pt x="38100" y="180975"/>
                </a:lnTo>
                <a:lnTo>
                  <a:pt x="47625" y="152400"/>
                </a:lnTo>
                <a:lnTo>
                  <a:pt x="66675" y="133350"/>
                </a:lnTo>
                <a:lnTo>
                  <a:pt x="76200" y="104775"/>
                </a:lnTo>
                <a:lnTo>
                  <a:pt x="85725" y="85725"/>
                </a:lnTo>
                <a:lnTo>
                  <a:pt x="85725" y="66675"/>
                </a:lnTo>
                <a:lnTo>
                  <a:pt x="95250" y="47625"/>
                </a:lnTo>
                <a:lnTo>
                  <a:pt x="95250" y="38100"/>
                </a:lnTo>
                <a:lnTo>
                  <a:pt x="95250" y="28575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85725" y="47625"/>
                </a:lnTo>
                <a:lnTo>
                  <a:pt x="85725" y="66675"/>
                </a:lnTo>
                <a:lnTo>
                  <a:pt x="85725" y="85725"/>
                </a:lnTo>
                <a:lnTo>
                  <a:pt x="95250" y="104775"/>
                </a:lnTo>
                <a:lnTo>
                  <a:pt x="104775" y="123825"/>
                </a:lnTo>
                <a:lnTo>
                  <a:pt x="114300" y="142875"/>
                </a:lnTo>
                <a:lnTo>
                  <a:pt x="123825" y="161925"/>
                </a:lnTo>
                <a:lnTo>
                  <a:pt x="142875" y="171450"/>
                </a:lnTo>
                <a:lnTo>
                  <a:pt x="152400" y="190500"/>
                </a:lnTo>
                <a:lnTo>
                  <a:pt x="161925" y="200025"/>
                </a:lnTo>
                <a:lnTo>
                  <a:pt x="171450" y="209550"/>
                </a:lnTo>
                <a:lnTo>
                  <a:pt x="180975" y="219075"/>
                </a:lnTo>
                <a:lnTo>
                  <a:pt x="190500" y="219075"/>
                </a:lnTo>
                <a:lnTo>
                  <a:pt x="190500" y="228600"/>
                </a:lnTo>
                <a:lnTo>
                  <a:pt x="180975" y="228600"/>
                </a:lnTo>
                <a:lnTo>
                  <a:pt x="171450" y="228600"/>
                </a:lnTo>
                <a:lnTo>
                  <a:pt x="161925" y="228600"/>
                </a:lnTo>
                <a:lnTo>
                  <a:pt x="142875" y="238125"/>
                </a:lnTo>
                <a:lnTo>
                  <a:pt x="123825" y="238125"/>
                </a:lnTo>
                <a:lnTo>
                  <a:pt x="104775" y="238125"/>
                </a:lnTo>
                <a:lnTo>
                  <a:pt x="85725" y="247650"/>
                </a:lnTo>
                <a:lnTo>
                  <a:pt x="66675" y="247650"/>
                </a:lnTo>
                <a:lnTo>
                  <a:pt x="47625" y="257175"/>
                </a:lnTo>
                <a:lnTo>
                  <a:pt x="38100" y="257175"/>
                </a:lnTo>
                <a:lnTo>
                  <a:pt x="28575" y="257175"/>
                </a:lnTo>
                <a:lnTo>
                  <a:pt x="28575" y="257175"/>
                </a:lnTo>
                <a:lnTo>
                  <a:pt x="285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7867650" y="2305050"/>
            <a:ext cx="171451" cy="400051"/>
          </a:xfrm>
          <a:custGeom>
            <a:avLst/>
            <a:gdLst/>
            <a:ahLst/>
            <a:cxnLst/>
            <a:rect l="0" t="0" r="0" b="0"/>
            <a:pathLst>
              <a:path w="171451" h="400051">
                <a:moveTo>
                  <a:pt x="114300" y="38100"/>
                </a:moveTo>
                <a:lnTo>
                  <a:pt x="114300" y="47625"/>
                </a:lnTo>
                <a:lnTo>
                  <a:pt x="104775" y="66675"/>
                </a:lnTo>
                <a:lnTo>
                  <a:pt x="104775" y="85725"/>
                </a:lnTo>
                <a:lnTo>
                  <a:pt x="95250" y="114300"/>
                </a:lnTo>
                <a:lnTo>
                  <a:pt x="85725" y="152400"/>
                </a:lnTo>
                <a:lnTo>
                  <a:pt x="85725" y="180975"/>
                </a:lnTo>
                <a:lnTo>
                  <a:pt x="66675" y="228600"/>
                </a:lnTo>
                <a:lnTo>
                  <a:pt x="57150" y="266700"/>
                </a:lnTo>
                <a:lnTo>
                  <a:pt x="38100" y="304800"/>
                </a:lnTo>
                <a:lnTo>
                  <a:pt x="28575" y="342900"/>
                </a:lnTo>
                <a:lnTo>
                  <a:pt x="19050" y="371475"/>
                </a:lnTo>
                <a:lnTo>
                  <a:pt x="9525" y="390525"/>
                </a:lnTo>
                <a:lnTo>
                  <a:pt x="0" y="400050"/>
                </a:lnTo>
                <a:lnTo>
                  <a:pt x="0" y="400050"/>
                </a:lnTo>
                <a:lnTo>
                  <a:pt x="0" y="400050"/>
                </a:lnTo>
                <a:lnTo>
                  <a:pt x="0" y="390525"/>
                </a:lnTo>
                <a:lnTo>
                  <a:pt x="0" y="381000"/>
                </a:lnTo>
                <a:lnTo>
                  <a:pt x="9525" y="352425"/>
                </a:lnTo>
                <a:lnTo>
                  <a:pt x="9525" y="323850"/>
                </a:lnTo>
                <a:lnTo>
                  <a:pt x="19050" y="295275"/>
                </a:lnTo>
                <a:lnTo>
                  <a:pt x="28575" y="247650"/>
                </a:lnTo>
                <a:lnTo>
                  <a:pt x="38100" y="209550"/>
                </a:lnTo>
                <a:lnTo>
                  <a:pt x="57150" y="171450"/>
                </a:lnTo>
                <a:lnTo>
                  <a:pt x="66675" y="123825"/>
                </a:lnTo>
                <a:lnTo>
                  <a:pt x="85725" y="95250"/>
                </a:lnTo>
                <a:lnTo>
                  <a:pt x="95250" y="66675"/>
                </a:lnTo>
                <a:lnTo>
                  <a:pt x="114300" y="38100"/>
                </a:lnTo>
                <a:lnTo>
                  <a:pt x="123825" y="19050"/>
                </a:lnTo>
                <a:lnTo>
                  <a:pt x="133350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52400" y="38100"/>
                </a:lnTo>
                <a:lnTo>
                  <a:pt x="152400" y="66675"/>
                </a:lnTo>
                <a:lnTo>
                  <a:pt x="161925" y="95250"/>
                </a:lnTo>
                <a:lnTo>
                  <a:pt x="161925" y="133350"/>
                </a:lnTo>
                <a:lnTo>
                  <a:pt x="161925" y="171450"/>
                </a:lnTo>
                <a:lnTo>
                  <a:pt x="161925" y="209550"/>
                </a:lnTo>
                <a:lnTo>
                  <a:pt x="161925" y="238125"/>
                </a:lnTo>
                <a:lnTo>
                  <a:pt x="161925" y="266700"/>
                </a:lnTo>
                <a:lnTo>
                  <a:pt x="161925" y="285750"/>
                </a:lnTo>
                <a:lnTo>
                  <a:pt x="161925" y="304800"/>
                </a:lnTo>
                <a:lnTo>
                  <a:pt x="171450" y="314325"/>
                </a:lnTo>
                <a:lnTo>
                  <a:pt x="171450" y="323850"/>
                </a:lnTo>
                <a:lnTo>
                  <a:pt x="171450" y="323850"/>
                </a:lnTo>
                <a:lnTo>
                  <a:pt x="17145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7905750" y="2552700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80975" y="9525"/>
                </a:lnTo>
                <a:lnTo>
                  <a:pt x="180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7439025" y="2800350"/>
            <a:ext cx="1485901" cy="9526"/>
          </a:xfrm>
          <a:custGeom>
            <a:avLst/>
            <a:gdLst/>
            <a:ahLst/>
            <a:cxnLst/>
            <a:rect l="0" t="0" r="0" b="0"/>
            <a:pathLst>
              <a:path w="148590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80975" y="0"/>
                </a:lnTo>
                <a:lnTo>
                  <a:pt x="209550" y="0"/>
                </a:lnTo>
                <a:lnTo>
                  <a:pt x="238125" y="0"/>
                </a:lnTo>
                <a:lnTo>
                  <a:pt x="276225" y="0"/>
                </a:lnTo>
                <a:lnTo>
                  <a:pt x="314325" y="9525"/>
                </a:lnTo>
                <a:lnTo>
                  <a:pt x="352425" y="9525"/>
                </a:lnTo>
                <a:lnTo>
                  <a:pt x="390525" y="9525"/>
                </a:lnTo>
                <a:lnTo>
                  <a:pt x="428625" y="0"/>
                </a:lnTo>
                <a:lnTo>
                  <a:pt x="476250" y="0"/>
                </a:lnTo>
                <a:lnTo>
                  <a:pt x="514350" y="0"/>
                </a:lnTo>
                <a:lnTo>
                  <a:pt x="561975" y="0"/>
                </a:lnTo>
                <a:lnTo>
                  <a:pt x="609600" y="0"/>
                </a:lnTo>
                <a:lnTo>
                  <a:pt x="657225" y="0"/>
                </a:lnTo>
                <a:lnTo>
                  <a:pt x="704850" y="0"/>
                </a:lnTo>
                <a:lnTo>
                  <a:pt x="752475" y="0"/>
                </a:lnTo>
                <a:lnTo>
                  <a:pt x="800100" y="0"/>
                </a:lnTo>
                <a:lnTo>
                  <a:pt x="847725" y="9525"/>
                </a:lnTo>
                <a:lnTo>
                  <a:pt x="895350" y="9525"/>
                </a:lnTo>
                <a:lnTo>
                  <a:pt x="952500" y="9525"/>
                </a:lnTo>
                <a:lnTo>
                  <a:pt x="1000125" y="9525"/>
                </a:lnTo>
                <a:lnTo>
                  <a:pt x="1047750" y="9525"/>
                </a:lnTo>
                <a:lnTo>
                  <a:pt x="1104900" y="0"/>
                </a:lnTo>
                <a:lnTo>
                  <a:pt x="1152525" y="0"/>
                </a:lnTo>
                <a:lnTo>
                  <a:pt x="1200150" y="0"/>
                </a:lnTo>
                <a:lnTo>
                  <a:pt x="1238250" y="0"/>
                </a:lnTo>
                <a:lnTo>
                  <a:pt x="1276350" y="0"/>
                </a:lnTo>
                <a:lnTo>
                  <a:pt x="1323975" y="0"/>
                </a:lnTo>
                <a:lnTo>
                  <a:pt x="1352550" y="0"/>
                </a:lnTo>
                <a:lnTo>
                  <a:pt x="1390650" y="0"/>
                </a:lnTo>
                <a:lnTo>
                  <a:pt x="1419225" y="0"/>
                </a:lnTo>
                <a:lnTo>
                  <a:pt x="1438275" y="0"/>
                </a:lnTo>
                <a:lnTo>
                  <a:pt x="1457325" y="0"/>
                </a:lnTo>
                <a:lnTo>
                  <a:pt x="1466850" y="0"/>
                </a:lnTo>
                <a:lnTo>
                  <a:pt x="1476375" y="0"/>
                </a:lnTo>
                <a:lnTo>
                  <a:pt x="1485900" y="0"/>
                </a:lnTo>
                <a:lnTo>
                  <a:pt x="1485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7448550" y="3095625"/>
            <a:ext cx="161926" cy="295276"/>
          </a:xfrm>
          <a:custGeom>
            <a:avLst/>
            <a:gdLst/>
            <a:ahLst/>
            <a:cxnLst/>
            <a:rect l="0" t="0" r="0" b="0"/>
            <a:pathLst>
              <a:path w="161926" h="295276">
                <a:moveTo>
                  <a:pt x="85725" y="28575"/>
                </a:moveTo>
                <a:lnTo>
                  <a:pt x="85725" y="38100"/>
                </a:lnTo>
                <a:lnTo>
                  <a:pt x="76200" y="47625"/>
                </a:lnTo>
                <a:lnTo>
                  <a:pt x="76200" y="76200"/>
                </a:lnTo>
                <a:lnTo>
                  <a:pt x="66675" y="104775"/>
                </a:lnTo>
                <a:lnTo>
                  <a:pt x="57150" y="133350"/>
                </a:lnTo>
                <a:lnTo>
                  <a:pt x="47625" y="161925"/>
                </a:lnTo>
                <a:lnTo>
                  <a:pt x="38100" y="190500"/>
                </a:lnTo>
                <a:lnTo>
                  <a:pt x="28575" y="219075"/>
                </a:lnTo>
                <a:lnTo>
                  <a:pt x="19050" y="247650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57175"/>
                </a:lnTo>
                <a:lnTo>
                  <a:pt x="9525" y="238125"/>
                </a:lnTo>
                <a:lnTo>
                  <a:pt x="9525" y="219075"/>
                </a:lnTo>
                <a:lnTo>
                  <a:pt x="19050" y="190500"/>
                </a:lnTo>
                <a:lnTo>
                  <a:pt x="19050" y="171450"/>
                </a:lnTo>
                <a:lnTo>
                  <a:pt x="28575" y="142875"/>
                </a:lnTo>
                <a:lnTo>
                  <a:pt x="28575" y="114300"/>
                </a:lnTo>
                <a:lnTo>
                  <a:pt x="38100" y="85725"/>
                </a:lnTo>
                <a:lnTo>
                  <a:pt x="47625" y="66675"/>
                </a:lnTo>
                <a:lnTo>
                  <a:pt x="47625" y="47625"/>
                </a:lnTo>
                <a:lnTo>
                  <a:pt x="47625" y="28575"/>
                </a:lnTo>
                <a:lnTo>
                  <a:pt x="47625" y="9525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9525"/>
                </a:lnTo>
                <a:lnTo>
                  <a:pt x="47625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66675" y="85725"/>
                </a:lnTo>
                <a:lnTo>
                  <a:pt x="76200" y="104775"/>
                </a:lnTo>
                <a:lnTo>
                  <a:pt x="76200" y="123825"/>
                </a:lnTo>
                <a:lnTo>
                  <a:pt x="95250" y="142875"/>
                </a:lnTo>
                <a:lnTo>
                  <a:pt x="104775" y="161925"/>
                </a:lnTo>
                <a:lnTo>
                  <a:pt x="123825" y="180975"/>
                </a:lnTo>
                <a:lnTo>
                  <a:pt x="133350" y="200025"/>
                </a:lnTo>
                <a:lnTo>
                  <a:pt x="142875" y="209550"/>
                </a:lnTo>
                <a:lnTo>
                  <a:pt x="152400" y="219075"/>
                </a:lnTo>
                <a:lnTo>
                  <a:pt x="161925" y="228600"/>
                </a:lnTo>
                <a:lnTo>
                  <a:pt x="161925" y="228600"/>
                </a:lnTo>
                <a:lnTo>
                  <a:pt x="161925" y="238125"/>
                </a:lnTo>
                <a:lnTo>
                  <a:pt x="152400" y="247650"/>
                </a:lnTo>
                <a:lnTo>
                  <a:pt x="142875" y="257175"/>
                </a:lnTo>
                <a:lnTo>
                  <a:pt x="123825" y="266700"/>
                </a:lnTo>
                <a:lnTo>
                  <a:pt x="104775" y="276225"/>
                </a:lnTo>
                <a:lnTo>
                  <a:pt x="85725" y="285750"/>
                </a:lnTo>
                <a:lnTo>
                  <a:pt x="66675" y="285750"/>
                </a:lnTo>
                <a:lnTo>
                  <a:pt x="47625" y="295275"/>
                </a:lnTo>
                <a:lnTo>
                  <a:pt x="38100" y="295275"/>
                </a:lnTo>
                <a:lnTo>
                  <a:pt x="28575" y="295275"/>
                </a:lnTo>
                <a:lnTo>
                  <a:pt x="28575" y="295275"/>
                </a:lnTo>
                <a:lnTo>
                  <a:pt x="2857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7696200" y="3009900"/>
            <a:ext cx="219076" cy="381001"/>
          </a:xfrm>
          <a:custGeom>
            <a:avLst/>
            <a:gdLst/>
            <a:ahLst/>
            <a:cxnLst/>
            <a:rect l="0" t="0" r="0" b="0"/>
            <a:pathLst>
              <a:path w="219076" h="381001">
                <a:moveTo>
                  <a:pt x="76200" y="38100"/>
                </a:moveTo>
                <a:lnTo>
                  <a:pt x="76200" y="47625"/>
                </a:lnTo>
                <a:lnTo>
                  <a:pt x="76200" y="57150"/>
                </a:lnTo>
                <a:lnTo>
                  <a:pt x="76200" y="66675"/>
                </a:lnTo>
                <a:lnTo>
                  <a:pt x="76200" y="85725"/>
                </a:lnTo>
                <a:lnTo>
                  <a:pt x="66675" y="114300"/>
                </a:lnTo>
                <a:lnTo>
                  <a:pt x="66675" y="152400"/>
                </a:lnTo>
                <a:lnTo>
                  <a:pt x="66675" y="180975"/>
                </a:lnTo>
                <a:lnTo>
                  <a:pt x="57150" y="219075"/>
                </a:lnTo>
                <a:lnTo>
                  <a:pt x="47625" y="257175"/>
                </a:lnTo>
                <a:lnTo>
                  <a:pt x="28575" y="285750"/>
                </a:lnTo>
                <a:lnTo>
                  <a:pt x="19050" y="314325"/>
                </a:lnTo>
                <a:lnTo>
                  <a:pt x="9525" y="333375"/>
                </a:lnTo>
                <a:lnTo>
                  <a:pt x="9525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52425"/>
                </a:lnTo>
                <a:lnTo>
                  <a:pt x="0" y="342900"/>
                </a:lnTo>
                <a:lnTo>
                  <a:pt x="0" y="333375"/>
                </a:lnTo>
                <a:lnTo>
                  <a:pt x="9525" y="314325"/>
                </a:lnTo>
                <a:lnTo>
                  <a:pt x="9525" y="285750"/>
                </a:lnTo>
                <a:lnTo>
                  <a:pt x="19050" y="247650"/>
                </a:lnTo>
                <a:lnTo>
                  <a:pt x="28575" y="219075"/>
                </a:lnTo>
                <a:lnTo>
                  <a:pt x="47625" y="180975"/>
                </a:lnTo>
                <a:lnTo>
                  <a:pt x="57150" y="142875"/>
                </a:lnTo>
                <a:lnTo>
                  <a:pt x="66675" y="104775"/>
                </a:lnTo>
                <a:lnTo>
                  <a:pt x="76200" y="76200"/>
                </a:lnTo>
                <a:lnTo>
                  <a:pt x="95250" y="57150"/>
                </a:lnTo>
                <a:lnTo>
                  <a:pt x="104775" y="28575"/>
                </a:lnTo>
                <a:lnTo>
                  <a:pt x="114300" y="19050"/>
                </a:lnTo>
                <a:lnTo>
                  <a:pt x="133350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19050"/>
                </a:lnTo>
                <a:lnTo>
                  <a:pt x="161925" y="38100"/>
                </a:lnTo>
                <a:lnTo>
                  <a:pt x="161925" y="66675"/>
                </a:lnTo>
                <a:lnTo>
                  <a:pt x="161925" y="95250"/>
                </a:lnTo>
                <a:lnTo>
                  <a:pt x="161925" y="123825"/>
                </a:lnTo>
                <a:lnTo>
                  <a:pt x="161925" y="161925"/>
                </a:lnTo>
                <a:lnTo>
                  <a:pt x="171450" y="190500"/>
                </a:lnTo>
                <a:lnTo>
                  <a:pt x="171450" y="228600"/>
                </a:lnTo>
                <a:lnTo>
                  <a:pt x="171450" y="266700"/>
                </a:lnTo>
                <a:lnTo>
                  <a:pt x="180975" y="295275"/>
                </a:lnTo>
                <a:lnTo>
                  <a:pt x="190500" y="323850"/>
                </a:lnTo>
                <a:lnTo>
                  <a:pt x="190500" y="342900"/>
                </a:lnTo>
                <a:lnTo>
                  <a:pt x="200025" y="361950"/>
                </a:lnTo>
                <a:lnTo>
                  <a:pt x="209550" y="371475"/>
                </a:lnTo>
                <a:lnTo>
                  <a:pt x="209550" y="381000"/>
                </a:lnTo>
                <a:lnTo>
                  <a:pt x="219075" y="381000"/>
                </a:lnTo>
                <a:lnTo>
                  <a:pt x="219075" y="381000"/>
                </a:lnTo>
                <a:lnTo>
                  <a:pt x="219075" y="381000"/>
                </a:lnTo>
                <a:lnTo>
                  <a:pt x="219075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7762875" y="3219450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8096250" y="3162300"/>
            <a:ext cx="171451" cy="1"/>
          </a:xfrm>
          <a:custGeom>
            <a:avLst/>
            <a:gdLst/>
            <a:ahLst/>
            <a:cxnLst/>
            <a:rect l="0" t="0" r="0" b="0"/>
            <a:pathLst>
              <a:path w="1714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8172450" y="3076575"/>
            <a:ext cx="28576" cy="171451"/>
          </a:xfrm>
          <a:custGeom>
            <a:avLst/>
            <a:gdLst/>
            <a:ahLst/>
            <a:cxnLst/>
            <a:rect l="0" t="0" r="0" b="0"/>
            <a:pathLst>
              <a:path w="28576" h="171451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95250"/>
                </a:lnTo>
                <a:lnTo>
                  <a:pt x="19050" y="114300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8353425" y="3057525"/>
            <a:ext cx="190501" cy="276226"/>
          </a:xfrm>
          <a:custGeom>
            <a:avLst/>
            <a:gdLst/>
            <a:ahLst/>
            <a:cxnLst/>
            <a:rect l="0" t="0" r="0" b="0"/>
            <a:pathLst>
              <a:path w="190501" h="276226">
                <a:moveTo>
                  <a:pt x="114300" y="19050"/>
                </a:moveTo>
                <a:lnTo>
                  <a:pt x="114300" y="28575"/>
                </a:lnTo>
                <a:lnTo>
                  <a:pt x="104775" y="38100"/>
                </a:lnTo>
                <a:lnTo>
                  <a:pt x="95250" y="47625"/>
                </a:lnTo>
                <a:lnTo>
                  <a:pt x="85725" y="76200"/>
                </a:lnTo>
                <a:lnTo>
                  <a:pt x="76200" y="104775"/>
                </a:lnTo>
                <a:lnTo>
                  <a:pt x="66675" y="142875"/>
                </a:lnTo>
                <a:lnTo>
                  <a:pt x="57150" y="171450"/>
                </a:lnTo>
                <a:lnTo>
                  <a:pt x="38100" y="200025"/>
                </a:lnTo>
                <a:lnTo>
                  <a:pt x="28575" y="228600"/>
                </a:lnTo>
                <a:lnTo>
                  <a:pt x="19050" y="247650"/>
                </a:lnTo>
                <a:lnTo>
                  <a:pt x="19050" y="266700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66700"/>
                </a:lnTo>
                <a:lnTo>
                  <a:pt x="9525" y="247650"/>
                </a:lnTo>
                <a:lnTo>
                  <a:pt x="19050" y="228600"/>
                </a:lnTo>
                <a:lnTo>
                  <a:pt x="28575" y="209550"/>
                </a:lnTo>
                <a:lnTo>
                  <a:pt x="28575" y="180975"/>
                </a:lnTo>
                <a:lnTo>
                  <a:pt x="38100" y="142875"/>
                </a:lnTo>
                <a:lnTo>
                  <a:pt x="57150" y="114300"/>
                </a:lnTo>
                <a:lnTo>
                  <a:pt x="66675" y="85725"/>
                </a:lnTo>
                <a:lnTo>
                  <a:pt x="76200" y="57150"/>
                </a:lnTo>
                <a:lnTo>
                  <a:pt x="76200" y="38100"/>
                </a:lnTo>
                <a:lnTo>
                  <a:pt x="85725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66675" y="28575"/>
                </a:lnTo>
                <a:lnTo>
                  <a:pt x="66675" y="47625"/>
                </a:lnTo>
                <a:lnTo>
                  <a:pt x="66675" y="57150"/>
                </a:lnTo>
                <a:lnTo>
                  <a:pt x="66675" y="76200"/>
                </a:lnTo>
                <a:lnTo>
                  <a:pt x="76200" y="95250"/>
                </a:lnTo>
                <a:lnTo>
                  <a:pt x="76200" y="104775"/>
                </a:lnTo>
                <a:lnTo>
                  <a:pt x="95250" y="123825"/>
                </a:lnTo>
                <a:lnTo>
                  <a:pt x="104775" y="133350"/>
                </a:lnTo>
                <a:lnTo>
                  <a:pt x="123825" y="152400"/>
                </a:lnTo>
                <a:lnTo>
                  <a:pt x="142875" y="161925"/>
                </a:lnTo>
                <a:lnTo>
                  <a:pt x="161925" y="171450"/>
                </a:lnTo>
                <a:lnTo>
                  <a:pt x="171450" y="180975"/>
                </a:lnTo>
                <a:lnTo>
                  <a:pt x="180975" y="190500"/>
                </a:lnTo>
                <a:lnTo>
                  <a:pt x="190500" y="200025"/>
                </a:lnTo>
                <a:lnTo>
                  <a:pt x="190500" y="209550"/>
                </a:lnTo>
                <a:lnTo>
                  <a:pt x="190500" y="209550"/>
                </a:lnTo>
                <a:lnTo>
                  <a:pt x="190500" y="219075"/>
                </a:lnTo>
                <a:lnTo>
                  <a:pt x="171450" y="228600"/>
                </a:lnTo>
                <a:lnTo>
                  <a:pt x="161925" y="238125"/>
                </a:lnTo>
                <a:lnTo>
                  <a:pt x="142875" y="247650"/>
                </a:lnTo>
                <a:lnTo>
                  <a:pt x="123825" y="247650"/>
                </a:lnTo>
                <a:lnTo>
                  <a:pt x="104775" y="247650"/>
                </a:lnTo>
                <a:lnTo>
                  <a:pt x="95250" y="257175"/>
                </a:lnTo>
                <a:lnTo>
                  <a:pt x="85725" y="257175"/>
                </a:lnTo>
                <a:lnTo>
                  <a:pt x="857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8553450" y="2981325"/>
            <a:ext cx="190501" cy="314326"/>
          </a:xfrm>
          <a:custGeom>
            <a:avLst/>
            <a:gdLst/>
            <a:ahLst/>
            <a:cxnLst/>
            <a:rect l="0" t="0" r="0" b="0"/>
            <a:pathLst>
              <a:path w="190501" h="314326">
                <a:moveTo>
                  <a:pt x="66675" y="38100"/>
                </a:moveTo>
                <a:lnTo>
                  <a:pt x="66675" y="38100"/>
                </a:lnTo>
                <a:lnTo>
                  <a:pt x="66675" y="38100"/>
                </a:lnTo>
                <a:lnTo>
                  <a:pt x="66675" y="47625"/>
                </a:lnTo>
                <a:lnTo>
                  <a:pt x="57150" y="66675"/>
                </a:lnTo>
                <a:lnTo>
                  <a:pt x="57150" y="85725"/>
                </a:lnTo>
                <a:lnTo>
                  <a:pt x="47625" y="114300"/>
                </a:lnTo>
                <a:lnTo>
                  <a:pt x="47625" y="142875"/>
                </a:lnTo>
                <a:lnTo>
                  <a:pt x="38100" y="180975"/>
                </a:lnTo>
                <a:lnTo>
                  <a:pt x="38100" y="209550"/>
                </a:lnTo>
                <a:lnTo>
                  <a:pt x="28575" y="247650"/>
                </a:lnTo>
                <a:lnTo>
                  <a:pt x="28575" y="276225"/>
                </a:lnTo>
                <a:lnTo>
                  <a:pt x="28575" y="295275"/>
                </a:lnTo>
                <a:lnTo>
                  <a:pt x="38100" y="304800"/>
                </a:lnTo>
                <a:lnTo>
                  <a:pt x="47625" y="314325"/>
                </a:lnTo>
                <a:lnTo>
                  <a:pt x="57150" y="314325"/>
                </a:lnTo>
                <a:lnTo>
                  <a:pt x="66675" y="314325"/>
                </a:lnTo>
                <a:lnTo>
                  <a:pt x="85725" y="304800"/>
                </a:lnTo>
                <a:lnTo>
                  <a:pt x="104775" y="295275"/>
                </a:lnTo>
                <a:lnTo>
                  <a:pt x="114300" y="276225"/>
                </a:lnTo>
                <a:lnTo>
                  <a:pt x="133350" y="247650"/>
                </a:lnTo>
                <a:lnTo>
                  <a:pt x="152400" y="219075"/>
                </a:lnTo>
                <a:lnTo>
                  <a:pt x="171450" y="190500"/>
                </a:lnTo>
                <a:lnTo>
                  <a:pt x="180975" y="161925"/>
                </a:lnTo>
                <a:lnTo>
                  <a:pt x="190500" y="133350"/>
                </a:lnTo>
                <a:lnTo>
                  <a:pt x="190500" y="95250"/>
                </a:lnTo>
                <a:lnTo>
                  <a:pt x="190500" y="66675"/>
                </a:lnTo>
                <a:lnTo>
                  <a:pt x="190500" y="47625"/>
                </a:lnTo>
                <a:lnTo>
                  <a:pt x="180975" y="28575"/>
                </a:lnTo>
                <a:lnTo>
                  <a:pt x="171450" y="9525"/>
                </a:lnTo>
                <a:lnTo>
                  <a:pt x="161925" y="0"/>
                </a:lnTo>
                <a:lnTo>
                  <a:pt x="142875" y="0"/>
                </a:lnTo>
                <a:lnTo>
                  <a:pt x="123825" y="0"/>
                </a:lnTo>
                <a:lnTo>
                  <a:pt x="104775" y="19050"/>
                </a:lnTo>
                <a:lnTo>
                  <a:pt x="85725" y="38100"/>
                </a:lnTo>
                <a:lnTo>
                  <a:pt x="66675" y="57150"/>
                </a:lnTo>
                <a:lnTo>
                  <a:pt x="47625" y="95250"/>
                </a:lnTo>
                <a:lnTo>
                  <a:pt x="28575" y="123825"/>
                </a:lnTo>
                <a:lnTo>
                  <a:pt x="19050" y="15240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8648700" y="3124200"/>
            <a:ext cx="85726" cy="219076"/>
          </a:xfrm>
          <a:custGeom>
            <a:avLst/>
            <a:gdLst/>
            <a:ahLst/>
            <a:cxnLst/>
            <a:rect l="0" t="0" r="0" b="0"/>
            <a:pathLst>
              <a:path w="85726" h="2190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19050" y="47625"/>
                </a:lnTo>
                <a:lnTo>
                  <a:pt x="19050" y="66675"/>
                </a:lnTo>
                <a:lnTo>
                  <a:pt x="28575" y="85725"/>
                </a:lnTo>
                <a:lnTo>
                  <a:pt x="38100" y="114300"/>
                </a:lnTo>
                <a:lnTo>
                  <a:pt x="47625" y="133350"/>
                </a:lnTo>
                <a:lnTo>
                  <a:pt x="57150" y="152400"/>
                </a:lnTo>
                <a:lnTo>
                  <a:pt x="66675" y="171450"/>
                </a:lnTo>
                <a:lnTo>
                  <a:pt x="66675" y="190500"/>
                </a:lnTo>
                <a:lnTo>
                  <a:pt x="76200" y="200025"/>
                </a:lnTo>
                <a:lnTo>
                  <a:pt x="85725" y="209550"/>
                </a:lnTo>
                <a:lnTo>
                  <a:pt x="85725" y="219075"/>
                </a:lnTo>
                <a:lnTo>
                  <a:pt x="857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8801100" y="3209925"/>
            <a:ext cx="104776" cy="152401"/>
          </a:xfrm>
          <a:custGeom>
            <a:avLst/>
            <a:gdLst/>
            <a:ahLst/>
            <a:cxnLst/>
            <a:rect l="0" t="0" r="0" b="0"/>
            <a:pathLst>
              <a:path w="104776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19050" y="57150"/>
                </a:lnTo>
                <a:lnTo>
                  <a:pt x="28575" y="76200"/>
                </a:lnTo>
                <a:lnTo>
                  <a:pt x="38100" y="85725"/>
                </a:lnTo>
                <a:lnTo>
                  <a:pt x="57150" y="104775"/>
                </a:lnTo>
                <a:lnTo>
                  <a:pt x="66675" y="123825"/>
                </a:lnTo>
                <a:lnTo>
                  <a:pt x="76200" y="133350"/>
                </a:lnTo>
                <a:lnTo>
                  <a:pt x="85725" y="142875"/>
                </a:lnTo>
                <a:lnTo>
                  <a:pt x="95250" y="152400"/>
                </a:lnTo>
                <a:lnTo>
                  <a:pt x="104775" y="152400"/>
                </a:lnTo>
                <a:lnTo>
                  <a:pt x="10477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8753475" y="3219450"/>
            <a:ext cx="152401" cy="209551"/>
          </a:xfrm>
          <a:custGeom>
            <a:avLst/>
            <a:gdLst/>
            <a:ahLst/>
            <a:cxnLst/>
            <a:rect l="0" t="0" r="0" b="0"/>
            <a:pathLst>
              <a:path w="152401" h="209551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42875" y="9525"/>
                </a:lnTo>
                <a:lnTo>
                  <a:pt x="133350" y="9525"/>
                </a:lnTo>
                <a:lnTo>
                  <a:pt x="123825" y="19050"/>
                </a:lnTo>
                <a:lnTo>
                  <a:pt x="114300" y="38100"/>
                </a:lnTo>
                <a:lnTo>
                  <a:pt x="104775" y="57150"/>
                </a:lnTo>
                <a:lnTo>
                  <a:pt x="85725" y="76200"/>
                </a:lnTo>
                <a:lnTo>
                  <a:pt x="66675" y="104775"/>
                </a:lnTo>
                <a:lnTo>
                  <a:pt x="57150" y="133350"/>
                </a:lnTo>
                <a:lnTo>
                  <a:pt x="28575" y="171450"/>
                </a:lnTo>
                <a:lnTo>
                  <a:pt x="9525" y="19050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9020175" y="275272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9067800" y="2847975"/>
            <a:ext cx="85726" cy="9526"/>
          </a:xfrm>
          <a:custGeom>
            <a:avLst/>
            <a:gdLst/>
            <a:ahLst/>
            <a:cxnLst/>
            <a:rect l="0" t="0" r="0" b="0"/>
            <a:pathLst>
              <a:path w="857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9210675" y="2686050"/>
            <a:ext cx="152401" cy="209551"/>
          </a:xfrm>
          <a:custGeom>
            <a:avLst/>
            <a:gdLst/>
            <a:ahLst/>
            <a:cxnLst/>
            <a:rect l="0" t="0" r="0" b="0"/>
            <a:pathLst>
              <a:path w="152401" h="2095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19050"/>
                </a:lnTo>
                <a:lnTo>
                  <a:pt x="57150" y="28575"/>
                </a:lnTo>
                <a:lnTo>
                  <a:pt x="76200" y="28575"/>
                </a:lnTo>
                <a:lnTo>
                  <a:pt x="95250" y="38100"/>
                </a:lnTo>
                <a:lnTo>
                  <a:pt x="123825" y="47625"/>
                </a:lnTo>
                <a:lnTo>
                  <a:pt x="133350" y="57150"/>
                </a:lnTo>
                <a:lnTo>
                  <a:pt x="142875" y="76200"/>
                </a:lnTo>
                <a:lnTo>
                  <a:pt x="152400" y="85725"/>
                </a:lnTo>
                <a:lnTo>
                  <a:pt x="152400" y="95250"/>
                </a:lnTo>
                <a:lnTo>
                  <a:pt x="152400" y="114300"/>
                </a:lnTo>
                <a:lnTo>
                  <a:pt x="142875" y="133350"/>
                </a:lnTo>
                <a:lnTo>
                  <a:pt x="133350" y="142875"/>
                </a:lnTo>
                <a:lnTo>
                  <a:pt x="123825" y="161925"/>
                </a:lnTo>
                <a:lnTo>
                  <a:pt x="114300" y="180975"/>
                </a:lnTo>
                <a:lnTo>
                  <a:pt x="95250" y="200025"/>
                </a:lnTo>
                <a:lnTo>
                  <a:pt x="85725" y="209550"/>
                </a:lnTo>
                <a:lnTo>
                  <a:pt x="76200" y="209550"/>
                </a:lnTo>
                <a:lnTo>
                  <a:pt x="762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9525000" y="2686050"/>
            <a:ext cx="180976" cy="276226"/>
          </a:xfrm>
          <a:custGeom>
            <a:avLst/>
            <a:gdLst/>
            <a:ahLst/>
            <a:cxnLst/>
            <a:rect l="0" t="0" r="0" b="0"/>
            <a:pathLst>
              <a:path w="180976" h="276226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104775" y="28575"/>
                </a:lnTo>
                <a:lnTo>
                  <a:pt x="95250" y="47625"/>
                </a:lnTo>
                <a:lnTo>
                  <a:pt x="76200" y="85725"/>
                </a:lnTo>
                <a:lnTo>
                  <a:pt x="66675" y="114300"/>
                </a:lnTo>
                <a:lnTo>
                  <a:pt x="57150" y="142875"/>
                </a:lnTo>
                <a:lnTo>
                  <a:pt x="47625" y="180975"/>
                </a:lnTo>
                <a:lnTo>
                  <a:pt x="28575" y="200025"/>
                </a:lnTo>
                <a:lnTo>
                  <a:pt x="19050" y="228600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47650"/>
                </a:lnTo>
                <a:lnTo>
                  <a:pt x="0" y="247650"/>
                </a:lnTo>
                <a:lnTo>
                  <a:pt x="0" y="228600"/>
                </a:lnTo>
                <a:lnTo>
                  <a:pt x="9525" y="209550"/>
                </a:lnTo>
                <a:lnTo>
                  <a:pt x="28575" y="180975"/>
                </a:lnTo>
                <a:lnTo>
                  <a:pt x="38100" y="152400"/>
                </a:lnTo>
                <a:lnTo>
                  <a:pt x="47625" y="123825"/>
                </a:lnTo>
                <a:lnTo>
                  <a:pt x="66675" y="95250"/>
                </a:lnTo>
                <a:lnTo>
                  <a:pt x="76200" y="66675"/>
                </a:lnTo>
                <a:lnTo>
                  <a:pt x="85725" y="38100"/>
                </a:lnTo>
                <a:lnTo>
                  <a:pt x="95250" y="1905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85725" y="57150"/>
                </a:lnTo>
                <a:lnTo>
                  <a:pt x="95250" y="76200"/>
                </a:lnTo>
                <a:lnTo>
                  <a:pt x="95250" y="104775"/>
                </a:lnTo>
                <a:lnTo>
                  <a:pt x="104775" y="123825"/>
                </a:lnTo>
                <a:lnTo>
                  <a:pt x="114300" y="142875"/>
                </a:lnTo>
                <a:lnTo>
                  <a:pt x="133350" y="161925"/>
                </a:lnTo>
                <a:lnTo>
                  <a:pt x="142875" y="180975"/>
                </a:lnTo>
                <a:lnTo>
                  <a:pt x="152400" y="190500"/>
                </a:lnTo>
                <a:lnTo>
                  <a:pt x="161925" y="200025"/>
                </a:lnTo>
                <a:lnTo>
                  <a:pt x="171450" y="209550"/>
                </a:lnTo>
                <a:lnTo>
                  <a:pt x="180975" y="219075"/>
                </a:lnTo>
                <a:lnTo>
                  <a:pt x="171450" y="228600"/>
                </a:lnTo>
                <a:lnTo>
                  <a:pt x="171450" y="238125"/>
                </a:lnTo>
                <a:lnTo>
                  <a:pt x="152400" y="247650"/>
                </a:lnTo>
                <a:lnTo>
                  <a:pt x="142875" y="257175"/>
                </a:lnTo>
                <a:lnTo>
                  <a:pt x="123825" y="266700"/>
                </a:lnTo>
                <a:lnTo>
                  <a:pt x="104775" y="266700"/>
                </a:lnTo>
                <a:lnTo>
                  <a:pt x="85725" y="266700"/>
                </a:lnTo>
                <a:lnTo>
                  <a:pt x="76200" y="276225"/>
                </a:lnTo>
                <a:lnTo>
                  <a:pt x="66675" y="276225"/>
                </a:lnTo>
                <a:lnTo>
                  <a:pt x="666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9753600" y="2571750"/>
            <a:ext cx="190501" cy="428626"/>
          </a:xfrm>
          <a:custGeom>
            <a:avLst/>
            <a:gdLst/>
            <a:ahLst/>
            <a:cxnLst/>
            <a:rect l="0" t="0" r="0" b="0"/>
            <a:pathLst>
              <a:path w="190501" h="428626">
                <a:moveTo>
                  <a:pt x="104775" y="19050"/>
                </a:moveTo>
                <a:lnTo>
                  <a:pt x="104775" y="19050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85725"/>
                </a:lnTo>
                <a:lnTo>
                  <a:pt x="85725" y="114300"/>
                </a:lnTo>
                <a:lnTo>
                  <a:pt x="76200" y="152400"/>
                </a:lnTo>
                <a:lnTo>
                  <a:pt x="66675" y="190500"/>
                </a:lnTo>
                <a:lnTo>
                  <a:pt x="57150" y="228600"/>
                </a:lnTo>
                <a:lnTo>
                  <a:pt x="47625" y="266700"/>
                </a:lnTo>
                <a:lnTo>
                  <a:pt x="28575" y="304800"/>
                </a:lnTo>
                <a:lnTo>
                  <a:pt x="19050" y="342900"/>
                </a:lnTo>
                <a:lnTo>
                  <a:pt x="9525" y="371475"/>
                </a:lnTo>
                <a:lnTo>
                  <a:pt x="9525" y="390525"/>
                </a:lnTo>
                <a:lnTo>
                  <a:pt x="0" y="409575"/>
                </a:lnTo>
                <a:lnTo>
                  <a:pt x="0" y="419100"/>
                </a:lnTo>
                <a:lnTo>
                  <a:pt x="0" y="419100"/>
                </a:lnTo>
                <a:lnTo>
                  <a:pt x="0" y="419100"/>
                </a:lnTo>
                <a:lnTo>
                  <a:pt x="0" y="409575"/>
                </a:lnTo>
                <a:lnTo>
                  <a:pt x="0" y="390525"/>
                </a:lnTo>
                <a:lnTo>
                  <a:pt x="9525" y="371475"/>
                </a:lnTo>
                <a:lnTo>
                  <a:pt x="9525" y="333375"/>
                </a:lnTo>
                <a:lnTo>
                  <a:pt x="19050" y="295275"/>
                </a:lnTo>
                <a:lnTo>
                  <a:pt x="28575" y="247650"/>
                </a:lnTo>
                <a:lnTo>
                  <a:pt x="47625" y="209550"/>
                </a:lnTo>
                <a:lnTo>
                  <a:pt x="57150" y="161925"/>
                </a:lnTo>
                <a:lnTo>
                  <a:pt x="76200" y="123825"/>
                </a:lnTo>
                <a:lnTo>
                  <a:pt x="95250" y="95250"/>
                </a:lnTo>
                <a:lnTo>
                  <a:pt x="104775" y="66675"/>
                </a:lnTo>
                <a:lnTo>
                  <a:pt x="114300" y="38100"/>
                </a:lnTo>
                <a:lnTo>
                  <a:pt x="123825" y="19050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0"/>
                </a:lnTo>
                <a:lnTo>
                  <a:pt x="152400" y="9525"/>
                </a:lnTo>
                <a:lnTo>
                  <a:pt x="161925" y="19050"/>
                </a:lnTo>
                <a:lnTo>
                  <a:pt x="161925" y="38100"/>
                </a:lnTo>
                <a:lnTo>
                  <a:pt x="171450" y="66675"/>
                </a:lnTo>
                <a:lnTo>
                  <a:pt x="171450" y="95250"/>
                </a:lnTo>
                <a:lnTo>
                  <a:pt x="171450" y="133350"/>
                </a:lnTo>
                <a:lnTo>
                  <a:pt x="171450" y="171450"/>
                </a:lnTo>
                <a:lnTo>
                  <a:pt x="171450" y="209550"/>
                </a:lnTo>
                <a:lnTo>
                  <a:pt x="171450" y="247650"/>
                </a:lnTo>
                <a:lnTo>
                  <a:pt x="171450" y="285750"/>
                </a:lnTo>
                <a:lnTo>
                  <a:pt x="171450" y="323850"/>
                </a:lnTo>
                <a:lnTo>
                  <a:pt x="180975" y="352425"/>
                </a:lnTo>
                <a:lnTo>
                  <a:pt x="180975" y="381000"/>
                </a:lnTo>
                <a:lnTo>
                  <a:pt x="180975" y="400050"/>
                </a:lnTo>
                <a:lnTo>
                  <a:pt x="190500" y="409575"/>
                </a:lnTo>
                <a:lnTo>
                  <a:pt x="190500" y="419100"/>
                </a:lnTo>
                <a:lnTo>
                  <a:pt x="190500" y="428625"/>
                </a:lnTo>
                <a:lnTo>
                  <a:pt x="190500" y="428625"/>
                </a:lnTo>
                <a:lnTo>
                  <a:pt x="190500" y="428625"/>
                </a:lnTo>
                <a:lnTo>
                  <a:pt x="190500" y="428625"/>
                </a:lnTo>
                <a:lnTo>
                  <a:pt x="19050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9772650" y="2828925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10096500" y="278130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10096500" y="288607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10420350" y="2314575"/>
            <a:ext cx="200026" cy="590551"/>
          </a:xfrm>
          <a:custGeom>
            <a:avLst/>
            <a:gdLst/>
            <a:ahLst/>
            <a:cxnLst/>
            <a:rect l="0" t="0" r="0" b="0"/>
            <a:pathLst>
              <a:path w="200026" h="590551">
                <a:moveTo>
                  <a:pt x="47625" y="28575"/>
                </a:moveTo>
                <a:lnTo>
                  <a:pt x="47625" y="28575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76200"/>
                </a:lnTo>
                <a:lnTo>
                  <a:pt x="38100" y="95250"/>
                </a:lnTo>
                <a:lnTo>
                  <a:pt x="28575" y="123825"/>
                </a:lnTo>
                <a:lnTo>
                  <a:pt x="28575" y="152400"/>
                </a:lnTo>
                <a:lnTo>
                  <a:pt x="19050" y="180975"/>
                </a:lnTo>
                <a:lnTo>
                  <a:pt x="9525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09550"/>
                </a:lnTo>
                <a:lnTo>
                  <a:pt x="0" y="190500"/>
                </a:lnTo>
                <a:lnTo>
                  <a:pt x="9525" y="171450"/>
                </a:lnTo>
                <a:lnTo>
                  <a:pt x="19050" y="142875"/>
                </a:lnTo>
                <a:lnTo>
                  <a:pt x="19050" y="114300"/>
                </a:lnTo>
                <a:lnTo>
                  <a:pt x="28575" y="85725"/>
                </a:lnTo>
                <a:lnTo>
                  <a:pt x="47625" y="66675"/>
                </a:lnTo>
                <a:lnTo>
                  <a:pt x="57150" y="38100"/>
                </a:lnTo>
                <a:lnTo>
                  <a:pt x="76200" y="28575"/>
                </a:lnTo>
                <a:lnTo>
                  <a:pt x="85725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42875" y="19050"/>
                </a:lnTo>
                <a:lnTo>
                  <a:pt x="152400" y="38100"/>
                </a:lnTo>
                <a:lnTo>
                  <a:pt x="152400" y="66675"/>
                </a:lnTo>
                <a:lnTo>
                  <a:pt x="161925" y="104775"/>
                </a:lnTo>
                <a:lnTo>
                  <a:pt x="161925" y="142875"/>
                </a:lnTo>
                <a:lnTo>
                  <a:pt x="161925" y="190500"/>
                </a:lnTo>
                <a:lnTo>
                  <a:pt x="152400" y="238125"/>
                </a:lnTo>
                <a:lnTo>
                  <a:pt x="152400" y="295275"/>
                </a:lnTo>
                <a:lnTo>
                  <a:pt x="133350" y="352425"/>
                </a:lnTo>
                <a:lnTo>
                  <a:pt x="123825" y="409575"/>
                </a:lnTo>
                <a:lnTo>
                  <a:pt x="123825" y="457200"/>
                </a:lnTo>
                <a:lnTo>
                  <a:pt x="114300" y="495300"/>
                </a:lnTo>
                <a:lnTo>
                  <a:pt x="123825" y="533400"/>
                </a:lnTo>
                <a:lnTo>
                  <a:pt x="123825" y="552450"/>
                </a:lnTo>
                <a:lnTo>
                  <a:pt x="133350" y="571500"/>
                </a:lnTo>
                <a:lnTo>
                  <a:pt x="142875" y="590550"/>
                </a:lnTo>
                <a:lnTo>
                  <a:pt x="152400" y="590550"/>
                </a:lnTo>
                <a:lnTo>
                  <a:pt x="171450" y="590550"/>
                </a:lnTo>
                <a:lnTo>
                  <a:pt x="180975" y="581025"/>
                </a:lnTo>
                <a:lnTo>
                  <a:pt x="200025" y="571500"/>
                </a:lnTo>
                <a:lnTo>
                  <a:pt x="200025" y="561975"/>
                </a:lnTo>
                <a:lnTo>
                  <a:pt x="200025" y="561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10706100" y="2476500"/>
            <a:ext cx="123826" cy="209551"/>
          </a:xfrm>
          <a:custGeom>
            <a:avLst/>
            <a:gdLst/>
            <a:ahLst/>
            <a:cxnLst/>
            <a:rect l="0" t="0" r="0" b="0"/>
            <a:pathLst>
              <a:path w="123826" h="209551">
                <a:moveTo>
                  <a:pt x="9525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57150"/>
                </a:lnTo>
                <a:lnTo>
                  <a:pt x="19050" y="76200"/>
                </a:lnTo>
                <a:lnTo>
                  <a:pt x="9525" y="104775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71450"/>
                </a:lnTo>
                <a:lnTo>
                  <a:pt x="0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190500"/>
                </a:lnTo>
                <a:lnTo>
                  <a:pt x="9525" y="171450"/>
                </a:lnTo>
                <a:lnTo>
                  <a:pt x="9525" y="152400"/>
                </a:lnTo>
                <a:lnTo>
                  <a:pt x="19050" y="133350"/>
                </a:lnTo>
                <a:lnTo>
                  <a:pt x="38100" y="114300"/>
                </a:lnTo>
                <a:lnTo>
                  <a:pt x="47625" y="95250"/>
                </a:lnTo>
                <a:lnTo>
                  <a:pt x="57150" y="76200"/>
                </a:lnTo>
                <a:lnTo>
                  <a:pt x="66675" y="66675"/>
                </a:lnTo>
                <a:lnTo>
                  <a:pt x="76200" y="57150"/>
                </a:lnTo>
                <a:lnTo>
                  <a:pt x="76200" y="47625"/>
                </a:lnTo>
                <a:lnTo>
                  <a:pt x="85725" y="47625"/>
                </a:lnTo>
                <a:lnTo>
                  <a:pt x="85725" y="47625"/>
                </a:lnTo>
                <a:lnTo>
                  <a:pt x="76200" y="57150"/>
                </a:lnTo>
                <a:lnTo>
                  <a:pt x="76200" y="57150"/>
                </a:lnTo>
                <a:lnTo>
                  <a:pt x="57150" y="76200"/>
                </a:lnTo>
                <a:lnTo>
                  <a:pt x="57150" y="85725"/>
                </a:lnTo>
                <a:lnTo>
                  <a:pt x="47625" y="104775"/>
                </a:lnTo>
                <a:lnTo>
                  <a:pt x="47625" y="123825"/>
                </a:lnTo>
                <a:lnTo>
                  <a:pt x="47625" y="133350"/>
                </a:lnTo>
                <a:lnTo>
                  <a:pt x="47625" y="142875"/>
                </a:lnTo>
                <a:lnTo>
                  <a:pt x="57150" y="152400"/>
                </a:lnTo>
                <a:lnTo>
                  <a:pt x="66675" y="161925"/>
                </a:lnTo>
                <a:lnTo>
                  <a:pt x="85725" y="161925"/>
                </a:lnTo>
                <a:lnTo>
                  <a:pt x="104775" y="161925"/>
                </a:lnTo>
                <a:lnTo>
                  <a:pt x="114300" y="161925"/>
                </a:lnTo>
                <a:lnTo>
                  <a:pt x="123825" y="161925"/>
                </a:lnTo>
                <a:lnTo>
                  <a:pt x="1238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10372725" y="2771775"/>
            <a:ext cx="790576" cy="19051"/>
          </a:xfrm>
          <a:custGeom>
            <a:avLst/>
            <a:gdLst/>
            <a:ahLst/>
            <a:cxnLst/>
            <a:rect l="0" t="0" r="0" b="0"/>
            <a:pathLst>
              <a:path w="790576" h="19051">
                <a:moveTo>
                  <a:pt x="0" y="9525"/>
                </a:move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104775" y="19050"/>
                </a:lnTo>
                <a:lnTo>
                  <a:pt x="133350" y="19050"/>
                </a:lnTo>
                <a:lnTo>
                  <a:pt x="171450" y="19050"/>
                </a:lnTo>
                <a:lnTo>
                  <a:pt x="219075" y="19050"/>
                </a:lnTo>
                <a:lnTo>
                  <a:pt x="266700" y="9525"/>
                </a:lnTo>
                <a:lnTo>
                  <a:pt x="314325" y="9525"/>
                </a:lnTo>
                <a:lnTo>
                  <a:pt x="371475" y="9525"/>
                </a:lnTo>
                <a:lnTo>
                  <a:pt x="428625" y="9525"/>
                </a:lnTo>
                <a:lnTo>
                  <a:pt x="476250" y="9525"/>
                </a:lnTo>
                <a:lnTo>
                  <a:pt x="533400" y="0"/>
                </a:lnTo>
                <a:lnTo>
                  <a:pt x="590550" y="0"/>
                </a:lnTo>
                <a:lnTo>
                  <a:pt x="638175" y="0"/>
                </a:lnTo>
                <a:lnTo>
                  <a:pt x="685800" y="0"/>
                </a:lnTo>
                <a:lnTo>
                  <a:pt x="733425" y="9525"/>
                </a:lnTo>
                <a:lnTo>
                  <a:pt x="762000" y="9525"/>
                </a:lnTo>
                <a:lnTo>
                  <a:pt x="790575" y="9525"/>
                </a:lnTo>
                <a:lnTo>
                  <a:pt x="7905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10306050" y="2952750"/>
            <a:ext cx="152401" cy="333376"/>
          </a:xfrm>
          <a:custGeom>
            <a:avLst/>
            <a:gdLst/>
            <a:ahLst/>
            <a:cxnLst/>
            <a:rect l="0" t="0" r="0" b="0"/>
            <a:pathLst>
              <a:path w="152401" h="333376">
                <a:moveTo>
                  <a:pt x="0" y="171450"/>
                </a:moveTo>
                <a:lnTo>
                  <a:pt x="0" y="161925"/>
                </a:lnTo>
                <a:lnTo>
                  <a:pt x="9525" y="161925"/>
                </a:lnTo>
                <a:lnTo>
                  <a:pt x="19050" y="152400"/>
                </a:lnTo>
                <a:lnTo>
                  <a:pt x="38100" y="142875"/>
                </a:lnTo>
                <a:lnTo>
                  <a:pt x="57150" y="123825"/>
                </a:lnTo>
                <a:lnTo>
                  <a:pt x="76200" y="104775"/>
                </a:lnTo>
                <a:lnTo>
                  <a:pt x="85725" y="85725"/>
                </a:lnTo>
                <a:lnTo>
                  <a:pt x="104775" y="66675"/>
                </a:lnTo>
                <a:lnTo>
                  <a:pt x="114300" y="47625"/>
                </a:lnTo>
                <a:lnTo>
                  <a:pt x="133350" y="38100"/>
                </a:lnTo>
                <a:lnTo>
                  <a:pt x="142875" y="19050"/>
                </a:lnTo>
                <a:lnTo>
                  <a:pt x="142875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33350" y="19050"/>
                </a:lnTo>
                <a:lnTo>
                  <a:pt x="123825" y="38100"/>
                </a:lnTo>
                <a:lnTo>
                  <a:pt x="123825" y="66675"/>
                </a:lnTo>
                <a:lnTo>
                  <a:pt x="114300" y="85725"/>
                </a:lnTo>
                <a:lnTo>
                  <a:pt x="104775" y="114300"/>
                </a:lnTo>
                <a:lnTo>
                  <a:pt x="95250" y="142875"/>
                </a:lnTo>
                <a:lnTo>
                  <a:pt x="95250" y="171450"/>
                </a:lnTo>
                <a:lnTo>
                  <a:pt x="85725" y="200025"/>
                </a:lnTo>
                <a:lnTo>
                  <a:pt x="85725" y="228600"/>
                </a:lnTo>
                <a:lnTo>
                  <a:pt x="76200" y="257175"/>
                </a:lnTo>
                <a:lnTo>
                  <a:pt x="76200" y="276225"/>
                </a:lnTo>
                <a:lnTo>
                  <a:pt x="76200" y="304800"/>
                </a:lnTo>
                <a:lnTo>
                  <a:pt x="76200" y="314325"/>
                </a:lnTo>
                <a:lnTo>
                  <a:pt x="66675" y="333375"/>
                </a:lnTo>
                <a:lnTo>
                  <a:pt x="66675" y="333375"/>
                </a:lnTo>
                <a:lnTo>
                  <a:pt x="66675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10525125" y="3105150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143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10715625" y="2952750"/>
            <a:ext cx="228601" cy="609601"/>
          </a:xfrm>
          <a:custGeom>
            <a:avLst/>
            <a:gdLst/>
            <a:ahLst/>
            <a:cxnLst/>
            <a:rect l="0" t="0" r="0" b="0"/>
            <a:pathLst>
              <a:path w="228601" h="609601">
                <a:moveTo>
                  <a:pt x="66675" y="0"/>
                </a:moveTo>
                <a:lnTo>
                  <a:pt x="66675" y="0"/>
                </a:lnTo>
                <a:lnTo>
                  <a:pt x="57150" y="0"/>
                </a:lnTo>
                <a:lnTo>
                  <a:pt x="57150" y="19050"/>
                </a:lnTo>
                <a:lnTo>
                  <a:pt x="57150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47625" y="104775"/>
                </a:lnTo>
                <a:lnTo>
                  <a:pt x="38100" y="142875"/>
                </a:lnTo>
                <a:lnTo>
                  <a:pt x="28575" y="171450"/>
                </a:lnTo>
                <a:lnTo>
                  <a:pt x="19050" y="200025"/>
                </a:lnTo>
                <a:lnTo>
                  <a:pt x="9525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0" y="266700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66700"/>
                </a:lnTo>
                <a:lnTo>
                  <a:pt x="0" y="247650"/>
                </a:lnTo>
                <a:lnTo>
                  <a:pt x="0" y="228600"/>
                </a:lnTo>
                <a:lnTo>
                  <a:pt x="9525" y="200025"/>
                </a:lnTo>
                <a:lnTo>
                  <a:pt x="19050" y="171450"/>
                </a:lnTo>
                <a:lnTo>
                  <a:pt x="28575" y="142875"/>
                </a:lnTo>
                <a:lnTo>
                  <a:pt x="38100" y="114300"/>
                </a:lnTo>
                <a:lnTo>
                  <a:pt x="47625" y="85725"/>
                </a:lnTo>
                <a:lnTo>
                  <a:pt x="66675" y="57150"/>
                </a:lnTo>
                <a:lnTo>
                  <a:pt x="85725" y="38100"/>
                </a:lnTo>
                <a:lnTo>
                  <a:pt x="104775" y="19050"/>
                </a:lnTo>
                <a:lnTo>
                  <a:pt x="11430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71450" y="28575"/>
                </a:lnTo>
                <a:lnTo>
                  <a:pt x="171450" y="57150"/>
                </a:lnTo>
                <a:lnTo>
                  <a:pt x="180975" y="85725"/>
                </a:lnTo>
                <a:lnTo>
                  <a:pt x="180975" y="123825"/>
                </a:lnTo>
                <a:lnTo>
                  <a:pt x="180975" y="180975"/>
                </a:lnTo>
                <a:lnTo>
                  <a:pt x="180975" y="228600"/>
                </a:lnTo>
                <a:lnTo>
                  <a:pt x="180975" y="285750"/>
                </a:lnTo>
                <a:lnTo>
                  <a:pt x="161925" y="342900"/>
                </a:lnTo>
                <a:lnTo>
                  <a:pt x="152400" y="400050"/>
                </a:lnTo>
                <a:lnTo>
                  <a:pt x="142875" y="457200"/>
                </a:lnTo>
                <a:lnTo>
                  <a:pt x="133350" y="495300"/>
                </a:lnTo>
                <a:lnTo>
                  <a:pt x="133350" y="533400"/>
                </a:lnTo>
                <a:lnTo>
                  <a:pt x="133350" y="561975"/>
                </a:lnTo>
                <a:lnTo>
                  <a:pt x="142875" y="590550"/>
                </a:lnTo>
                <a:lnTo>
                  <a:pt x="152400" y="600075"/>
                </a:lnTo>
                <a:lnTo>
                  <a:pt x="161925" y="609600"/>
                </a:lnTo>
                <a:lnTo>
                  <a:pt x="180975" y="609600"/>
                </a:lnTo>
                <a:lnTo>
                  <a:pt x="190500" y="600075"/>
                </a:lnTo>
                <a:lnTo>
                  <a:pt x="209550" y="581025"/>
                </a:lnTo>
                <a:lnTo>
                  <a:pt x="228600" y="561975"/>
                </a:lnTo>
                <a:lnTo>
                  <a:pt x="228600" y="552450"/>
                </a:lnTo>
                <a:lnTo>
                  <a:pt x="228600" y="552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11010900" y="3076575"/>
            <a:ext cx="171451" cy="190501"/>
          </a:xfrm>
          <a:custGeom>
            <a:avLst/>
            <a:gdLst/>
            <a:ahLst/>
            <a:cxnLst/>
            <a:rect l="0" t="0" r="0" b="0"/>
            <a:pathLst>
              <a:path w="171451" h="190501">
                <a:moveTo>
                  <a:pt x="28575" y="0"/>
                </a:moveTo>
                <a:lnTo>
                  <a:pt x="28575" y="0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95250"/>
                </a:lnTo>
                <a:lnTo>
                  <a:pt x="19050" y="114300"/>
                </a:lnTo>
                <a:lnTo>
                  <a:pt x="19050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9525" y="152400"/>
                </a:lnTo>
                <a:lnTo>
                  <a:pt x="19050" y="133350"/>
                </a:lnTo>
                <a:lnTo>
                  <a:pt x="28575" y="114300"/>
                </a:lnTo>
                <a:lnTo>
                  <a:pt x="38100" y="95250"/>
                </a:lnTo>
                <a:lnTo>
                  <a:pt x="38100" y="76200"/>
                </a:lnTo>
                <a:lnTo>
                  <a:pt x="47625" y="57150"/>
                </a:lnTo>
                <a:lnTo>
                  <a:pt x="57150" y="47625"/>
                </a:lnTo>
                <a:lnTo>
                  <a:pt x="57150" y="38100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57150" y="47625"/>
                </a:lnTo>
                <a:lnTo>
                  <a:pt x="57150" y="57150"/>
                </a:lnTo>
                <a:lnTo>
                  <a:pt x="47625" y="76200"/>
                </a:lnTo>
                <a:lnTo>
                  <a:pt x="38100" y="95250"/>
                </a:lnTo>
                <a:lnTo>
                  <a:pt x="38100" y="104775"/>
                </a:lnTo>
                <a:lnTo>
                  <a:pt x="38100" y="114300"/>
                </a:lnTo>
                <a:lnTo>
                  <a:pt x="47625" y="123825"/>
                </a:lnTo>
                <a:lnTo>
                  <a:pt x="47625" y="133350"/>
                </a:lnTo>
                <a:lnTo>
                  <a:pt x="66675" y="142875"/>
                </a:lnTo>
                <a:lnTo>
                  <a:pt x="76200" y="142875"/>
                </a:lnTo>
                <a:lnTo>
                  <a:pt x="95250" y="142875"/>
                </a:lnTo>
                <a:lnTo>
                  <a:pt x="114300" y="133350"/>
                </a:lnTo>
                <a:lnTo>
                  <a:pt x="133350" y="123825"/>
                </a:lnTo>
                <a:lnTo>
                  <a:pt x="152400" y="123825"/>
                </a:lnTo>
                <a:lnTo>
                  <a:pt x="161925" y="114300"/>
                </a:lnTo>
                <a:lnTo>
                  <a:pt x="171450" y="114300"/>
                </a:lnTo>
                <a:lnTo>
                  <a:pt x="17145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11287125" y="2628900"/>
            <a:ext cx="161926" cy="285751"/>
          </a:xfrm>
          <a:custGeom>
            <a:avLst/>
            <a:gdLst/>
            <a:ahLst/>
            <a:cxnLst/>
            <a:rect l="0" t="0" r="0" b="0"/>
            <a:pathLst>
              <a:path w="161926" h="285751">
                <a:moveTo>
                  <a:pt x="95250" y="9525"/>
                </a:moveTo>
                <a:lnTo>
                  <a:pt x="95250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85725" y="76200"/>
                </a:lnTo>
                <a:lnTo>
                  <a:pt x="76200" y="104775"/>
                </a:lnTo>
                <a:lnTo>
                  <a:pt x="66675" y="142875"/>
                </a:lnTo>
                <a:lnTo>
                  <a:pt x="57150" y="180975"/>
                </a:lnTo>
                <a:lnTo>
                  <a:pt x="47625" y="219075"/>
                </a:lnTo>
                <a:lnTo>
                  <a:pt x="28575" y="247650"/>
                </a:lnTo>
                <a:lnTo>
                  <a:pt x="19050" y="266700"/>
                </a:lnTo>
                <a:lnTo>
                  <a:pt x="9525" y="276225"/>
                </a:lnTo>
                <a:lnTo>
                  <a:pt x="0" y="285750"/>
                </a:lnTo>
                <a:lnTo>
                  <a:pt x="0" y="276225"/>
                </a:lnTo>
                <a:lnTo>
                  <a:pt x="0" y="276225"/>
                </a:lnTo>
                <a:lnTo>
                  <a:pt x="0" y="257175"/>
                </a:lnTo>
                <a:lnTo>
                  <a:pt x="9525" y="238125"/>
                </a:lnTo>
                <a:lnTo>
                  <a:pt x="19050" y="209550"/>
                </a:lnTo>
                <a:lnTo>
                  <a:pt x="28575" y="171450"/>
                </a:lnTo>
                <a:lnTo>
                  <a:pt x="47625" y="142875"/>
                </a:lnTo>
                <a:lnTo>
                  <a:pt x="57150" y="104775"/>
                </a:lnTo>
                <a:lnTo>
                  <a:pt x="66675" y="76200"/>
                </a:lnTo>
                <a:lnTo>
                  <a:pt x="76200" y="47625"/>
                </a:lnTo>
                <a:lnTo>
                  <a:pt x="85725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38100"/>
                </a:lnTo>
                <a:lnTo>
                  <a:pt x="76200" y="66675"/>
                </a:lnTo>
                <a:lnTo>
                  <a:pt x="76200" y="85725"/>
                </a:lnTo>
                <a:lnTo>
                  <a:pt x="85725" y="114300"/>
                </a:lnTo>
                <a:lnTo>
                  <a:pt x="95250" y="133350"/>
                </a:lnTo>
                <a:lnTo>
                  <a:pt x="104775" y="161925"/>
                </a:lnTo>
                <a:lnTo>
                  <a:pt x="114300" y="171450"/>
                </a:lnTo>
                <a:lnTo>
                  <a:pt x="133350" y="190500"/>
                </a:lnTo>
                <a:lnTo>
                  <a:pt x="142875" y="200025"/>
                </a:lnTo>
                <a:lnTo>
                  <a:pt x="152400" y="209550"/>
                </a:lnTo>
                <a:lnTo>
                  <a:pt x="161925" y="219075"/>
                </a:lnTo>
                <a:lnTo>
                  <a:pt x="161925" y="228600"/>
                </a:lnTo>
                <a:lnTo>
                  <a:pt x="152400" y="238125"/>
                </a:lnTo>
                <a:lnTo>
                  <a:pt x="142875" y="247650"/>
                </a:lnTo>
                <a:lnTo>
                  <a:pt x="133350" y="257175"/>
                </a:lnTo>
                <a:lnTo>
                  <a:pt x="104775" y="266700"/>
                </a:lnTo>
                <a:lnTo>
                  <a:pt x="85725" y="276225"/>
                </a:lnTo>
                <a:lnTo>
                  <a:pt x="66675" y="276225"/>
                </a:lnTo>
                <a:lnTo>
                  <a:pt x="47625" y="285750"/>
                </a:lnTo>
                <a:lnTo>
                  <a:pt x="38100" y="285750"/>
                </a:lnTo>
                <a:lnTo>
                  <a:pt x="38100" y="285750"/>
                </a:lnTo>
                <a:lnTo>
                  <a:pt x="3810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11506200" y="2543175"/>
            <a:ext cx="238126" cy="371476"/>
          </a:xfrm>
          <a:custGeom>
            <a:avLst/>
            <a:gdLst/>
            <a:ahLst/>
            <a:cxnLst/>
            <a:rect l="0" t="0" r="0" b="0"/>
            <a:pathLst>
              <a:path w="238126" h="371476">
                <a:moveTo>
                  <a:pt x="66675" y="19050"/>
                </a:moveTo>
                <a:lnTo>
                  <a:pt x="66675" y="19050"/>
                </a:lnTo>
                <a:lnTo>
                  <a:pt x="66675" y="19050"/>
                </a:lnTo>
                <a:lnTo>
                  <a:pt x="66675" y="28575"/>
                </a:lnTo>
                <a:lnTo>
                  <a:pt x="57150" y="57150"/>
                </a:lnTo>
                <a:lnTo>
                  <a:pt x="57150" y="76200"/>
                </a:lnTo>
                <a:lnTo>
                  <a:pt x="47625" y="114300"/>
                </a:lnTo>
                <a:lnTo>
                  <a:pt x="38100" y="161925"/>
                </a:lnTo>
                <a:lnTo>
                  <a:pt x="28575" y="200025"/>
                </a:lnTo>
                <a:lnTo>
                  <a:pt x="28575" y="238125"/>
                </a:lnTo>
                <a:lnTo>
                  <a:pt x="28575" y="276225"/>
                </a:lnTo>
                <a:lnTo>
                  <a:pt x="28575" y="314325"/>
                </a:lnTo>
                <a:lnTo>
                  <a:pt x="38100" y="333375"/>
                </a:lnTo>
                <a:lnTo>
                  <a:pt x="47625" y="352425"/>
                </a:lnTo>
                <a:lnTo>
                  <a:pt x="66675" y="361950"/>
                </a:lnTo>
                <a:lnTo>
                  <a:pt x="76200" y="371475"/>
                </a:lnTo>
                <a:lnTo>
                  <a:pt x="104775" y="361950"/>
                </a:lnTo>
                <a:lnTo>
                  <a:pt x="123825" y="352425"/>
                </a:lnTo>
                <a:lnTo>
                  <a:pt x="142875" y="333375"/>
                </a:lnTo>
                <a:lnTo>
                  <a:pt x="161925" y="314325"/>
                </a:lnTo>
                <a:lnTo>
                  <a:pt x="190500" y="276225"/>
                </a:lnTo>
                <a:lnTo>
                  <a:pt x="200025" y="238125"/>
                </a:lnTo>
                <a:lnTo>
                  <a:pt x="219075" y="200025"/>
                </a:lnTo>
                <a:lnTo>
                  <a:pt x="228600" y="161925"/>
                </a:lnTo>
                <a:lnTo>
                  <a:pt x="238125" y="114300"/>
                </a:lnTo>
                <a:lnTo>
                  <a:pt x="238125" y="76200"/>
                </a:lnTo>
                <a:lnTo>
                  <a:pt x="228600" y="47625"/>
                </a:lnTo>
                <a:lnTo>
                  <a:pt x="209550" y="19050"/>
                </a:lnTo>
                <a:lnTo>
                  <a:pt x="200025" y="0"/>
                </a:lnTo>
                <a:lnTo>
                  <a:pt x="180975" y="0"/>
                </a:lnTo>
                <a:lnTo>
                  <a:pt x="161925" y="0"/>
                </a:lnTo>
                <a:lnTo>
                  <a:pt x="133350" y="9525"/>
                </a:lnTo>
                <a:lnTo>
                  <a:pt x="104775" y="28575"/>
                </a:lnTo>
                <a:lnTo>
                  <a:pt x="85725" y="57150"/>
                </a:lnTo>
                <a:lnTo>
                  <a:pt x="57150" y="85725"/>
                </a:lnTo>
                <a:lnTo>
                  <a:pt x="38100" y="123825"/>
                </a:lnTo>
                <a:lnTo>
                  <a:pt x="28575" y="171450"/>
                </a:lnTo>
                <a:lnTo>
                  <a:pt x="9525" y="209550"/>
                </a:lnTo>
                <a:lnTo>
                  <a:pt x="9525" y="247650"/>
                </a:lnTo>
                <a:lnTo>
                  <a:pt x="0" y="28575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11582400" y="2743200"/>
            <a:ext cx="114301" cy="238126"/>
          </a:xfrm>
          <a:custGeom>
            <a:avLst/>
            <a:gdLst/>
            <a:ahLst/>
            <a:cxnLst/>
            <a:rect l="0" t="0" r="0" b="0"/>
            <a:pathLst>
              <a:path w="114301" h="2381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28575"/>
                </a:lnTo>
                <a:lnTo>
                  <a:pt x="19050" y="47625"/>
                </a:lnTo>
                <a:lnTo>
                  <a:pt x="28575" y="76200"/>
                </a:lnTo>
                <a:lnTo>
                  <a:pt x="38100" y="95250"/>
                </a:lnTo>
                <a:lnTo>
                  <a:pt x="47625" y="123825"/>
                </a:lnTo>
                <a:lnTo>
                  <a:pt x="57150" y="152400"/>
                </a:lnTo>
                <a:lnTo>
                  <a:pt x="66675" y="171450"/>
                </a:lnTo>
                <a:lnTo>
                  <a:pt x="76200" y="200025"/>
                </a:lnTo>
                <a:lnTo>
                  <a:pt x="95250" y="219075"/>
                </a:lnTo>
                <a:lnTo>
                  <a:pt x="104775" y="228600"/>
                </a:lnTo>
                <a:lnTo>
                  <a:pt x="114300" y="238125"/>
                </a:lnTo>
                <a:lnTo>
                  <a:pt x="11430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11791950" y="2809875"/>
            <a:ext cx="85726" cy="219076"/>
          </a:xfrm>
          <a:custGeom>
            <a:avLst/>
            <a:gdLst/>
            <a:ahLst/>
            <a:cxnLst/>
            <a:rect l="0" t="0" r="0" b="0"/>
            <a:pathLst>
              <a:path w="85726" h="219076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9525" y="57150"/>
                </a:lnTo>
                <a:lnTo>
                  <a:pt x="19050" y="76200"/>
                </a:lnTo>
                <a:lnTo>
                  <a:pt x="19050" y="104775"/>
                </a:lnTo>
                <a:lnTo>
                  <a:pt x="28575" y="133350"/>
                </a:lnTo>
                <a:lnTo>
                  <a:pt x="47625" y="152400"/>
                </a:lnTo>
                <a:lnTo>
                  <a:pt x="57150" y="180975"/>
                </a:lnTo>
                <a:lnTo>
                  <a:pt x="66675" y="200025"/>
                </a:lnTo>
                <a:lnTo>
                  <a:pt x="76200" y="209550"/>
                </a:lnTo>
                <a:lnTo>
                  <a:pt x="85725" y="219075"/>
                </a:lnTo>
                <a:lnTo>
                  <a:pt x="85725" y="219075"/>
                </a:lnTo>
                <a:lnTo>
                  <a:pt x="857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11715750" y="2838450"/>
            <a:ext cx="180976" cy="285751"/>
          </a:xfrm>
          <a:custGeom>
            <a:avLst/>
            <a:gdLst/>
            <a:ahLst/>
            <a:cxnLst/>
            <a:rect l="0" t="0" r="0" b="0"/>
            <a:pathLst>
              <a:path w="180976" h="285751">
                <a:moveTo>
                  <a:pt x="180975" y="0"/>
                </a:moveTo>
                <a:lnTo>
                  <a:pt x="180975" y="0"/>
                </a:lnTo>
                <a:lnTo>
                  <a:pt x="171450" y="9525"/>
                </a:lnTo>
                <a:lnTo>
                  <a:pt x="171450" y="19050"/>
                </a:lnTo>
                <a:lnTo>
                  <a:pt x="161925" y="38100"/>
                </a:lnTo>
                <a:lnTo>
                  <a:pt x="142875" y="66675"/>
                </a:lnTo>
                <a:lnTo>
                  <a:pt x="114300" y="104775"/>
                </a:lnTo>
                <a:lnTo>
                  <a:pt x="76200" y="152400"/>
                </a:lnTo>
                <a:lnTo>
                  <a:pt x="47625" y="209550"/>
                </a:lnTo>
                <a:lnTo>
                  <a:pt x="19050" y="257175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2457450" y="2857500"/>
            <a:ext cx="2057401" cy="1943101"/>
          </a:xfrm>
          <a:custGeom>
            <a:avLst/>
            <a:gdLst/>
            <a:ahLst/>
            <a:cxnLst/>
            <a:rect l="0" t="0" r="0" b="0"/>
            <a:pathLst>
              <a:path w="2057401" h="1943101">
                <a:moveTo>
                  <a:pt x="0" y="1943100"/>
                </a:moveTo>
                <a:lnTo>
                  <a:pt x="0" y="1933575"/>
                </a:lnTo>
                <a:lnTo>
                  <a:pt x="9525" y="1924050"/>
                </a:lnTo>
                <a:lnTo>
                  <a:pt x="9525" y="1905000"/>
                </a:lnTo>
                <a:lnTo>
                  <a:pt x="19050" y="1876425"/>
                </a:lnTo>
                <a:lnTo>
                  <a:pt x="38100" y="1847850"/>
                </a:lnTo>
                <a:lnTo>
                  <a:pt x="57150" y="1828800"/>
                </a:lnTo>
                <a:lnTo>
                  <a:pt x="76200" y="1790700"/>
                </a:lnTo>
                <a:lnTo>
                  <a:pt x="104775" y="1752600"/>
                </a:lnTo>
                <a:lnTo>
                  <a:pt x="123825" y="1714500"/>
                </a:lnTo>
                <a:lnTo>
                  <a:pt x="152400" y="1676400"/>
                </a:lnTo>
                <a:lnTo>
                  <a:pt x="180975" y="1628775"/>
                </a:lnTo>
                <a:lnTo>
                  <a:pt x="209550" y="1590675"/>
                </a:lnTo>
                <a:lnTo>
                  <a:pt x="238125" y="1543050"/>
                </a:lnTo>
                <a:lnTo>
                  <a:pt x="266700" y="1495425"/>
                </a:lnTo>
                <a:lnTo>
                  <a:pt x="304800" y="1447800"/>
                </a:lnTo>
                <a:lnTo>
                  <a:pt x="352425" y="1400175"/>
                </a:lnTo>
                <a:lnTo>
                  <a:pt x="390525" y="1343025"/>
                </a:lnTo>
                <a:lnTo>
                  <a:pt x="428625" y="1295400"/>
                </a:lnTo>
                <a:lnTo>
                  <a:pt x="476250" y="1238250"/>
                </a:lnTo>
                <a:lnTo>
                  <a:pt x="523875" y="1181100"/>
                </a:lnTo>
                <a:lnTo>
                  <a:pt x="571500" y="1133475"/>
                </a:lnTo>
                <a:lnTo>
                  <a:pt x="619125" y="1076325"/>
                </a:lnTo>
                <a:lnTo>
                  <a:pt x="676275" y="1019175"/>
                </a:lnTo>
                <a:lnTo>
                  <a:pt x="733425" y="962025"/>
                </a:lnTo>
                <a:lnTo>
                  <a:pt x="781050" y="904875"/>
                </a:lnTo>
                <a:lnTo>
                  <a:pt x="838200" y="847725"/>
                </a:lnTo>
                <a:lnTo>
                  <a:pt x="904875" y="790575"/>
                </a:lnTo>
                <a:lnTo>
                  <a:pt x="962025" y="733425"/>
                </a:lnTo>
                <a:lnTo>
                  <a:pt x="1028700" y="685800"/>
                </a:lnTo>
                <a:lnTo>
                  <a:pt x="1095375" y="628650"/>
                </a:lnTo>
                <a:lnTo>
                  <a:pt x="1162050" y="581025"/>
                </a:lnTo>
                <a:lnTo>
                  <a:pt x="1228725" y="533400"/>
                </a:lnTo>
                <a:lnTo>
                  <a:pt x="1304925" y="485775"/>
                </a:lnTo>
                <a:lnTo>
                  <a:pt x="1381125" y="428625"/>
                </a:lnTo>
                <a:lnTo>
                  <a:pt x="1457325" y="381000"/>
                </a:lnTo>
                <a:lnTo>
                  <a:pt x="1533525" y="323850"/>
                </a:lnTo>
                <a:lnTo>
                  <a:pt x="1619250" y="266700"/>
                </a:lnTo>
                <a:lnTo>
                  <a:pt x="1695450" y="219075"/>
                </a:lnTo>
                <a:lnTo>
                  <a:pt x="1781175" y="161925"/>
                </a:lnTo>
                <a:lnTo>
                  <a:pt x="1866900" y="114300"/>
                </a:lnTo>
                <a:lnTo>
                  <a:pt x="1952625" y="66675"/>
                </a:lnTo>
                <a:lnTo>
                  <a:pt x="2019300" y="28575"/>
                </a:lnTo>
                <a:lnTo>
                  <a:pt x="2057400" y="0"/>
                </a:lnTo>
                <a:lnTo>
                  <a:pt x="2057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5048250" y="2571750"/>
            <a:ext cx="66676" cy="19051"/>
          </a:xfrm>
          <a:custGeom>
            <a:avLst/>
            <a:gdLst/>
            <a:ahLst/>
            <a:cxnLst/>
            <a:rect l="0" t="0" r="0" b="0"/>
            <a:pathLst>
              <a:path w="66676" h="19051">
                <a:moveTo>
                  <a:pt x="0" y="19050"/>
                </a:moveTo>
                <a:lnTo>
                  <a:pt x="19050" y="9525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5514975" y="1876425"/>
            <a:ext cx="4724401" cy="514351"/>
          </a:xfrm>
          <a:custGeom>
            <a:avLst/>
            <a:gdLst/>
            <a:ahLst/>
            <a:cxnLst/>
            <a:rect l="0" t="0" r="0" b="0"/>
            <a:pathLst>
              <a:path w="4724401" h="514351">
                <a:moveTo>
                  <a:pt x="0" y="514350"/>
                </a:moveTo>
                <a:lnTo>
                  <a:pt x="28575" y="504825"/>
                </a:lnTo>
                <a:lnTo>
                  <a:pt x="76200" y="485775"/>
                </a:lnTo>
                <a:lnTo>
                  <a:pt x="152400" y="457200"/>
                </a:lnTo>
                <a:lnTo>
                  <a:pt x="247650" y="428625"/>
                </a:lnTo>
                <a:lnTo>
                  <a:pt x="342900" y="390525"/>
                </a:lnTo>
                <a:lnTo>
                  <a:pt x="438150" y="361950"/>
                </a:lnTo>
                <a:lnTo>
                  <a:pt x="533400" y="323850"/>
                </a:lnTo>
                <a:lnTo>
                  <a:pt x="628650" y="295275"/>
                </a:lnTo>
                <a:lnTo>
                  <a:pt x="733425" y="276225"/>
                </a:lnTo>
                <a:lnTo>
                  <a:pt x="819150" y="247650"/>
                </a:lnTo>
                <a:lnTo>
                  <a:pt x="914400" y="228600"/>
                </a:lnTo>
                <a:lnTo>
                  <a:pt x="1009650" y="200025"/>
                </a:lnTo>
                <a:lnTo>
                  <a:pt x="1104900" y="180975"/>
                </a:lnTo>
                <a:lnTo>
                  <a:pt x="1190625" y="161925"/>
                </a:lnTo>
                <a:lnTo>
                  <a:pt x="1285875" y="142875"/>
                </a:lnTo>
                <a:lnTo>
                  <a:pt x="1381125" y="123825"/>
                </a:lnTo>
                <a:lnTo>
                  <a:pt x="1466850" y="114300"/>
                </a:lnTo>
                <a:lnTo>
                  <a:pt x="1562100" y="95250"/>
                </a:lnTo>
                <a:lnTo>
                  <a:pt x="1647825" y="76200"/>
                </a:lnTo>
                <a:lnTo>
                  <a:pt x="1743075" y="66675"/>
                </a:lnTo>
                <a:lnTo>
                  <a:pt x="1828800" y="57150"/>
                </a:lnTo>
                <a:lnTo>
                  <a:pt x="1914525" y="38100"/>
                </a:lnTo>
                <a:lnTo>
                  <a:pt x="2009775" y="38100"/>
                </a:lnTo>
                <a:lnTo>
                  <a:pt x="2085975" y="28575"/>
                </a:lnTo>
                <a:lnTo>
                  <a:pt x="2171700" y="19050"/>
                </a:lnTo>
                <a:lnTo>
                  <a:pt x="2247900" y="9525"/>
                </a:lnTo>
                <a:lnTo>
                  <a:pt x="2333625" y="9525"/>
                </a:lnTo>
                <a:lnTo>
                  <a:pt x="2419350" y="0"/>
                </a:lnTo>
                <a:lnTo>
                  <a:pt x="2495550" y="0"/>
                </a:lnTo>
                <a:lnTo>
                  <a:pt x="2571750" y="0"/>
                </a:lnTo>
                <a:lnTo>
                  <a:pt x="2657475" y="0"/>
                </a:lnTo>
                <a:lnTo>
                  <a:pt x="2724150" y="0"/>
                </a:lnTo>
                <a:lnTo>
                  <a:pt x="2800350" y="0"/>
                </a:lnTo>
                <a:lnTo>
                  <a:pt x="2876550" y="0"/>
                </a:lnTo>
                <a:lnTo>
                  <a:pt x="2943225" y="0"/>
                </a:lnTo>
                <a:lnTo>
                  <a:pt x="3009900" y="0"/>
                </a:lnTo>
                <a:lnTo>
                  <a:pt x="3086100" y="9525"/>
                </a:lnTo>
                <a:lnTo>
                  <a:pt x="3152775" y="9525"/>
                </a:lnTo>
                <a:lnTo>
                  <a:pt x="3219450" y="19050"/>
                </a:lnTo>
                <a:lnTo>
                  <a:pt x="3276600" y="28575"/>
                </a:lnTo>
                <a:lnTo>
                  <a:pt x="3343275" y="38100"/>
                </a:lnTo>
                <a:lnTo>
                  <a:pt x="3409950" y="47625"/>
                </a:lnTo>
                <a:lnTo>
                  <a:pt x="3467100" y="57150"/>
                </a:lnTo>
                <a:lnTo>
                  <a:pt x="3524250" y="66675"/>
                </a:lnTo>
                <a:lnTo>
                  <a:pt x="3581400" y="76200"/>
                </a:lnTo>
                <a:lnTo>
                  <a:pt x="3638550" y="85725"/>
                </a:lnTo>
                <a:lnTo>
                  <a:pt x="3695700" y="95250"/>
                </a:lnTo>
                <a:lnTo>
                  <a:pt x="3752850" y="104775"/>
                </a:lnTo>
                <a:lnTo>
                  <a:pt x="3800475" y="123825"/>
                </a:lnTo>
                <a:lnTo>
                  <a:pt x="3857625" y="133350"/>
                </a:lnTo>
                <a:lnTo>
                  <a:pt x="3905250" y="142875"/>
                </a:lnTo>
                <a:lnTo>
                  <a:pt x="3952875" y="161925"/>
                </a:lnTo>
                <a:lnTo>
                  <a:pt x="4010025" y="171450"/>
                </a:lnTo>
                <a:lnTo>
                  <a:pt x="4057650" y="180975"/>
                </a:lnTo>
                <a:lnTo>
                  <a:pt x="4095750" y="200025"/>
                </a:lnTo>
                <a:lnTo>
                  <a:pt x="4133850" y="209550"/>
                </a:lnTo>
                <a:lnTo>
                  <a:pt x="4181475" y="219075"/>
                </a:lnTo>
                <a:lnTo>
                  <a:pt x="4219575" y="238125"/>
                </a:lnTo>
                <a:lnTo>
                  <a:pt x="4257675" y="247650"/>
                </a:lnTo>
                <a:lnTo>
                  <a:pt x="4295775" y="257175"/>
                </a:lnTo>
                <a:lnTo>
                  <a:pt x="4333875" y="276225"/>
                </a:lnTo>
                <a:lnTo>
                  <a:pt x="4362450" y="285750"/>
                </a:lnTo>
                <a:lnTo>
                  <a:pt x="4391025" y="295275"/>
                </a:lnTo>
                <a:lnTo>
                  <a:pt x="4419600" y="304800"/>
                </a:lnTo>
                <a:lnTo>
                  <a:pt x="4448175" y="314325"/>
                </a:lnTo>
                <a:lnTo>
                  <a:pt x="4476750" y="323850"/>
                </a:lnTo>
                <a:lnTo>
                  <a:pt x="4505325" y="333375"/>
                </a:lnTo>
                <a:lnTo>
                  <a:pt x="4524375" y="333375"/>
                </a:lnTo>
                <a:lnTo>
                  <a:pt x="4552950" y="342900"/>
                </a:lnTo>
                <a:lnTo>
                  <a:pt x="4572000" y="352425"/>
                </a:lnTo>
                <a:lnTo>
                  <a:pt x="4581525" y="352425"/>
                </a:lnTo>
                <a:lnTo>
                  <a:pt x="4591050" y="352425"/>
                </a:lnTo>
                <a:lnTo>
                  <a:pt x="4600575" y="361950"/>
                </a:lnTo>
                <a:lnTo>
                  <a:pt x="4610100" y="361950"/>
                </a:lnTo>
                <a:lnTo>
                  <a:pt x="4610100" y="361950"/>
                </a:lnTo>
                <a:lnTo>
                  <a:pt x="4610100" y="361950"/>
                </a:lnTo>
                <a:lnTo>
                  <a:pt x="4619625" y="361950"/>
                </a:lnTo>
                <a:lnTo>
                  <a:pt x="4610100" y="352425"/>
                </a:lnTo>
                <a:lnTo>
                  <a:pt x="4610100" y="352425"/>
                </a:lnTo>
                <a:lnTo>
                  <a:pt x="4610100" y="342900"/>
                </a:lnTo>
                <a:lnTo>
                  <a:pt x="4600575" y="342900"/>
                </a:lnTo>
                <a:lnTo>
                  <a:pt x="4591050" y="323850"/>
                </a:lnTo>
                <a:lnTo>
                  <a:pt x="4581525" y="314325"/>
                </a:lnTo>
                <a:lnTo>
                  <a:pt x="4581525" y="304800"/>
                </a:lnTo>
                <a:lnTo>
                  <a:pt x="4562475" y="295275"/>
                </a:lnTo>
                <a:lnTo>
                  <a:pt x="4552950" y="295275"/>
                </a:lnTo>
                <a:lnTo>
                  <a:pt x="4543425" y="285750"/>
                </a:lnTo>
                <a:lnTo>
                  <a:pt x="4533900" y="276225"/>
                </a:lnTo>
                <a:lnTo>
                  <a:pt x="4524375" y="266700"/>
                </a:lnTo>
                <a:lnTo>
                  <a:pt x="4505325" y="257175"/>
                </a:lnTo>
                <a:lnTo>
                  <a:pt x="4495800" y="257175"/>
                </a:lnTo>
                <a:lnTo>
                  <a:pt x="4486275" y="247650"/>
                </a:lnTo>
                <a:lnTo>
                  <a:pt x="4476750" y="247650"/>
                </a:lnTo>
                <a:lnTo>
                  <a:pt x="4476750" y="238125"/>
                </a:lnTo>
                <a:lnTo>
                  <a:pt x="4467225" y="238125"/>
                </a:lnTo>
                <a:lnTo>
                  <a:pt x="4467225" y="238125"/>
                </a:lnTo>
                <a:lnTo>
                  <a:pt x="4467225" y="238125"/>
                </a:lnTo>
                <a:lnTo>
                  <a:pt x="4467225" y="247650"/>
                </a:lnTo>
                <a:lnTo>
                  <a:pt x="4467225" y="247650"/>
                </a:lnTo>
                <a:lnTo>
                  <a:pt x="4476750" y="257175"/>
                </a:lnTo>
                <a:lnTo>
                  <a:pt x="4476750" y="266700"/>
                </a:lnTo>
                <a:lnTo>
                  <a:pt x="4486275" y="276225"/>
                </a:lnTo>
                <a:lnTo>
                  <a:pt x="4495800" y="295275"/>
                </a:lnTo>
                <a:lnTo>
                  <a:pt x="4514850" y="304800"/>
                </a:lnTo>
                <a:lnTo>
                  <a:pt x="4533900" y="323850"/>
                </a:lnTo>
                <a:lnTo>
                  <a:pt x="4552950" y="333375"/>
                </a:lnTo>
                <a:lnTo>
                  <a:pt x="4581525" y="352425"/>
                </a:lnTo>
                <a:lnTo>
                  <a:pt x="4610100" y="361950"/>
                </a:lnTo>
                <a:lnTo>
                  <a:pt x="4629150" y="381000"/>
                </a:lnTo>
                <a:lnTo>
                  <a:pt x="4648200" y="400050"/>
                </a:lnTo>
                <a:lnTo>
                  <a:pt x="4676775" y="409575"/>
                </a:lnTo>
                <a:lnTo>
                  <a:pt x="4695825" y="419100"/>
                </a:lnTo>
                <a:lnTo>
                  <a:pt x="4714875" y="428625"/>
                </a:lnTo>
                <a:lnTo>
                  <a:pt x="4724400" y="438150"/>
                </a:lnTo>
                <a:lnTo>
                  <a:pt x="4724400" y="438150"/>
                </a:lnTo>
                <a:lnTo>
                  <a:pt x="4724400" y="438150"/>
                </a:lnTo>
                <a:lnTo>
                  <a:pt x="4724400" y="438150"/>
                </a:lnTo>
                <a:lnTo>
                  <a:pt x="4714875" y="438150"/>
                </a:lnTo>
                <a:lnTo>
                  <a:pt x="4695825" y="428625"/>
                </a:lnTo>
                <a:lnTo>
                  <a:pt x="4657725" y="409575"/>
                </a:lnTo>
                <a:lnTo>
                  <a:pt x="4600575" y="400050"/>
                </a:lnTo>
                <a:lnTo>
                  <a:pt x="4533900" y="390525"/>
                </a:lnTo>
                <a:lnTo>
                  <a:pt x="4476750" y="390525"/>
                </a:lnTo>
                <a:lnTo>
                  <a:pt x="4429125" y="390525"/>
                </a:lnTo>
                <a:lnTo>
                  <a:pt x="4429125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4810125" y="3895725"/>
            <a:ext cx="200026" cy="314326"/>
          </a:xfrm>
          <a:custGeom>
            <a:avLst/>
            <a:gdLst/>
            <a:ahLst/>
            <a:cxnLst/>
            <a:rect l="0" t="0" r="0" b="0"/>
            <a:pathLst>
              <a:path w="200026" h="314326">
                <a:moveTo>
                  <a:pt x="85725" y="38100"/>
                </a:moveTo>
                <a:lnTo>
                  <a:pt x="85725" y="38100"/>
                </a:lnTo>
                <a:lnTo>
                  <a:pt x="76200" y="47625"/>
                </a:lnTo>
                <a:lnTo>
                  <a:pt x="76200" y="76200"/>
                </a:lnTo>
                <a:lnTo>
                  <a:pt x="66675" y="95250"/>
                </a:lnTo>
                <a:lnTo>
                  <a:pt x="57150" y="133350"/>
                </a:lnTo>
                <a:lnTo>
                  <a:pt x="47625" y="161925"/>
                </a:lnTo>
                <a:lnTo>
                  <a:pt x="47625" y="190500"/>
                </a:lnTo>
                <a:lnTo>
                  <a:pt x="38100" y="219075"/>
                </a:lnTo>
                <a:lnTo>
                  <a:pt x="19050" y="238125"/>
                </a:lnTo>
                <a:lnTo>
                  <a:pt x="9525" y="257175"/>
                </a:lnTo>
                <a:lnTo>
                  <a:pt x="0" y="276225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  <a:lnTo>
                  <a:pt x="0" y="276225"/>
                </a:lnTo>
                <a:lnTo>
                  <a:pt x="0" y="257175"/>
                </a:lnTo>
                <a:lnTo>
                  <a:pt x="0" y="238125"/>
                </a:lnTo>
                <a:lnTo>
                  <a:pt x="9525" y="219075"/>
                </a:lnTo>
                <a:lnTo>
                  <a:pt x="19050" y="190500"/>
                </a:lnTo>
                <a:lnTo>
                  <a:pt x="19050" y="161925"/>
                </a:lnTo>
                <a:lnTo>
                  <a:pt x="28575" y="133350"/>
                </a:lnTo>
                <a:lnTo>
                  <a:pt x="38100" y="104775"/>
                </a:lnTo>
                <a:lnTo>
                  <a:pt x="38100" y="76200"/>
                </a:lnTo>
                <a:lnTo>
                  <a:pt x="47625" y="57150"/>
                </a:lnTo>
                <a:lnTo>
                  <a:pt x="47625" y="28575"/>
                </a:lnTo>
                <a:lnTo>
                  <a:pt x="47625" y="9525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57150" y="57150"/>
                </a:lnTo>
                <a:lnTo>
                  <a:pt x="66675" y="76200"/>
                </a:lnTo>
                <a:lnTo>
                  <a:pt x="76200" y="95250"/>
                </a:lnTo>
                <a:lnTo>
                  <a:pt x="85725" y="114300"/>
                </a:lnTo>
                <a:lnTo>
                  <a:pt x="95250" y="133350"/>
                </a:lnTo>
                <a:lnTo>
                  <a:pt x="114300" y="152400"/>
                </a:lnTo>
                <a:lnTo>
                  <a:pt x="133350" y="171450"/>
                </a:lnTo>
                <a:lnTo>
                  <a:pt x="152400" y="180975"/>
                </a:lnTo>
                <a:lnTo>
                  <a:pt x="161925" y="200025"/>
                </a:lnTo>
                <a:lnTo>
                  <a:pt x="180975" y="209550"/>
                </a:lnTo>
                <a:lnTo>
                  <a:pt x="190500" y="228600"/>
                </a:lnTo>
                <a:lnTo>
                  <a:pt x="190500" y="238125"/>
                </a:lnTo>
                <a:lnTo>
                  <a:pt x="200025" y="247650"/>
                </a:lnTo>
                <a:lnTo>
                  <a:pt x="190500" y="257175"/>
                </a:lnTo>
                <a:lnTo>
                  <a:pt x="180975" y="266700"/>
                </a:lnTo>
                <a:lnTo>
                  <a:pt x="161925" y="276225"/>
                </a:lnTo>
                <a:lnTo>
                  <a:pt x="152400" y="276225"/>
                </a:lnTo>
                <a:lnTo>
                  <a:pt x="133350" y="285750"/>
                </a:lnTo>
                <a:lnTo>
                  <a:pt x="114300" y="295275"/>
                </a:lnTo>
                <a:lnTo>
                  <a:pt x="95250" y="295275"/>
                </a:lnTo>
                <a:lnTo>
                  <a:pt x="76200" y="304800"/>
                </a:lnTo>
                <a:lnTo>
                  <a:pt x="57150" y="314325"/>
                </a:lnTo>
                <a:lnTo>
                  <a:pt x="38100" y="314325"/>
                </a:lnTo>
                <a:lnTo>
                  <a:pt x="28575" y="314325"/>
                </a:lnTo>
                <a:lnTo>
                  <a:pt x="19050" y="314325"/>
                </a:lnTo>
                <a:lnTo>
                  <a:pt x="1905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5086350" y="3886200"/>
            <a:ext cx="180976" cy="352426"/>
          </a:xfrm>
          <a:custGeom>
            <a:avLst/>
            <a:gdLst/>
            <a:ahLst/>
            <a:cxnLst/>
            <a:rect l="0" t="0" r="0" b="0"/>
            <a:pathLst>
              <a:path w="180976" h="352426">
                <a:moveTo>
                  <a:pt x="76200" y="19050"/>
                </a:moveTo>
                <a:lnTo>
                  <a:pt x="76200" y="28575"/>
                </a:lnTo>
                <a:lnTo>
                  <a:pt x="76200" y="38100"/>
                </a:lnTo>
                <a:lnTo>
                  <a:pt x="76200" y="66675"/>
                </a:lnTo>
                <a:lnTo>
                  <a:pt x="66675" y="95250"/>
                </a:lnTo>
                <a:lnTo>
                  <a:pt x="66675" y="123825"/>
                </a:lnTo>
                <a:lnTo>
                  <a:pt x="57150" y="161925"/>
                </a:lnTo>
                <a:lnTo>
                  <a:pt x="47625" y="200025"/>
                </a:lnTo>
                <a:lnTo>
                  <a:pt x="38100" y="238125"/>
                </a:lnTo>
                <a:lnTo>
                  <a:pt x="28575" y="266700"/>
                </a:lnTo>
                <a:lnTo>
                  <a:pt x="19050" y="304800"/>
                </a:lnTo>
                <a:lnTo>
                  <a:pt x="9525" y="323850"/>
                </a:lnTo>
                <a:lnTo>
                  <a:pt x="9525" y="342900"/>
                </a:lnTo>
                <a:lnTo>
                  <a:pt x="9525" y="352425"/>
                </a:lnTo>
                <a:lnTo>
                  <a:pt x="0" y="352425"/>
                </a:lnTo>
                <a:lnTo>
                  <a:pt x="0" y="352425"/>
                </a:lnTo>
                <a:lnTo>
                  <a:pt x="0" y="342900"/>
                </a:lnTo>
                <a:lnTo>
                  <a:pt x="0" y="323850"/>
                </a:lnTo>
                <a:lnTo>
                  <a:pt x="9525" y="295275"/>
                </a:lnTo>
                <a:lnTo>
                  <a:pt x="9525" y="257175"/>
                </a:lnTo>
                <a:lnTo>
                  <a:pt x="9525" y="219075"/>
                </a:lnTo>
                <a:lnTo>
                  <a:pt x="19050" y="180975"/>
                </a:lnTo>
                <a:lnTo>
                  <a:pt x="28575" y="142875"/>
                </a:lnTo>
                <a:lnTo>
                  <a:pt x="28575" y="104775"/>
                </a:lnTo>
                <a:lnTo>
                  <a:pt x="47625" y="76200"/>
                </a:lnTo>
                <a:lnTo>
                  <a:pt x="57150" y="47625"/>
                </a:lnTo>
                <a:lnTo>
                  <a:pt x="66675" y="28575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38100"/>
                </a:lnTo>
                <a:lnTo>
                  <a:pt x="142875" y="66675"/>
                </a:lnTo>
                <a:lnTo>
                  <a:pt x="152400" y="85725"/>
                </a:lnTo>
                <a:lnTo>
                  <a:pt x="152400" y="123825"/>
                </a:lnTo>
                <a:lnTo>
                  <a:pt x="161925" y="152400"/>
                </a:lnTo>
                <a:lnTo>
                  <a:pt x="161925" y="190500"/>
                </a:lnTo>
                <a:lnTo>
                  <a:pt x="171450" y="219075"/>
                </a:lnTo>
                <a:lnTo>
                  <a:pt x="180975" y="247650"/>
                </a:lnTo>
                <a:lnTo>
                  <a:pt x="180975" y="276225"/>
                </a:lnTo>
                <a:lnTo>
                  <a:pt x="180975" y="304800"/>
                </a:lnTo>
                <a:lnTo>
                  <a:pt x="180975" y="323850"/>
                </a:lnTo>
                <a:lnTo>
                  <a:pt x="180975" y="333375"/>
                </a:lnTo>
                <a:lnTo>
                  <a:pt x="180975" y="342900"/>
                </a:lnTo>
                <a:lnTo>
                  <a:pt x="180975" y="352425"/>
                </a:lnTo>
                <a:lnTo>
                  <a:pt x="18097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5095875" y="4076700"/>
            <a:ext cx="85726" cy="19051"/>
          </a:xfrm>
          <a:custGeom>
            <a:avLst/>
            <a:gdLst/>
            <a:ahLst/>
            <a:cxnLst/>
            <a:rect l="0" t="0" r="0" b="0"/>
            <a:pathLst>
              <a:path w="857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5476875" y="4000500"/>
            <a:ext cx="142876" cy="1"/>
          </a:xfrm>
          <a:custGeom>
            <a:avLst/>
            <a:gdLst/>
            <a:ahLst/>
            <a:cxnLst/>
            <a:rect l="0" t="0" r="0" b="0"/>
            <a:pathLst>
              <a:path w="14287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5486400" y="4095750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9525"/>
                </a:lnTo>
                <a:lnTo>
                  <a:pt x="180975" y="9525"/>
                </a:lnTo>
                <a:lnTo>
                  <a:pt x="180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6048375" y="3695700"/>
            <a:ext cx="161926" cy="419101"/>
          </a:xfrm>
          <a:custGeom>
            <a:avLst/>
            <a:gdLst/>
            <a:ahLst/>
            <a:cxnLst/>
            <a:rect l="0" t="0" r="0" b="0"/>
            <a:pathLst>
              <a:path w="161926" h="419101">
                <a:moveTo>
                  <a:pt x="0" y="190500"/>
                </a:moveTo>
                <a:lnTo>
                  <a:pt x="0" y="190500"/>
                </a:lnTo>
                <a:lnTo>
                  <a:pt x="9525" y="180975"/>
                </a:lnTo>
                <a:lnTo>
                  <a:pt x="19050" y="171450"/>
                </a:lnTo>
                <a:lnTo>
                  <a:pt x="38100" y="161925"/>
                </a:lnTo>
                <a:lnTo>
                  <a:pt x="47625" y="142875"/>
                </a:lnTo>
                <a:lnTo>
                  <a:pt x="66675" y="123825"/>
                </a:lnTo>
                <a:lnTo>
                  <a:pt x="76200" y="104775"/>
                </a:lnTo>
                <a:lnTo>
                  <a:pt x="95250" y="95250"/>
                </a:lnTo>
                <a:lnTo>
                  <a:pt x="114300" y="76200"/>
                </a:lnTo>
                <a:lnTo>
                  <a:pt x="123825" y="57150"/>
                </a:lnTo>
                <a:lnTo>
                  <a:pt x="133350" y="38100"/>
                </a:lnTo>
                <a:lnTo>
                  <a:pt x="142875" y="28575"/>
                </a:lnTo>
                <a:lnTo>
                  <a:pt x="152400" y="19050"/>
                </a:lnTo>
                <a:lnTo>
                  <a:pt x="161925" y="9525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42875" y="19050"/>
                </a:lnTo>
                <a:lnTo>
                  <a:pt x="142875" y="38100"/>
                </a:lnTo>
                <a:lnTo>
                  <a:pt x="142875" y="57150"/>
                </a:lnTo>
                <a:lnTo>
                  <a:pt x="133350" y="76200"/>
                </a:lnTo>
                <a:lnTo>
                  <a:pt x="123825" y="104775"/>
                </a:lnTo>
                <a:lnTo>
                  <a:pt x="123825" y="123825"/>
                </a:lnTo>
                <a:lnTo>
                  <a:pt x="114300" y="152400"/>
                </a:lnTo>
                <a:lnTo>
                  <a:pt x="114300" y="190500"/>
                </a:lnTo>
                <a:lnTo>
                  <a:pt x="114300" y="219075"/>
                </a:lnTo>
                <a:lnTo>
                  <a:pt x="114300" y="247650"/>
                </a:lnTo>
                <a:lnTo>
                  <a:pt x="114300" y="276225"/>
                </a:lnTo>
                <a:lnTo>
                  <a:pt x="114300" y="304800"/>
                </a:lnTo>
                <a:lnTo>
                  <a:pt x="114300" y="333375"/>
                </a:lnTo>
                <a:lnTo>
                  <a:pt x="114300" y="352425"/>
                </a:lnTo>
                <a:lnTo>
                  <a:pt x="104775" y="371475"/>
                </a:lnTo>
                <a:lnTo>
                  <a:pt x="104775" y="390525"/>
                </a:lnTo>
                <a:lnTo>
                  <a:pt x="104775" y="409575"/>
                </a:lnTo>
                <a:lnTo>
                  <a:pt x="104775" y="419100"/>
                </a:lnTo>
                <a:lnTo>
                  <a:pt x="104775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6334125" y="381000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6829425" y="3600450"/>
            <a:ext cx="66676" cy="314326"/>
          </a:xfrm>
          <a:custGeom>
            <a:avLst/>
            <a:gdLst/>
            <a:ahLst/>
            <a:cxnLst/>
            <a:rect l="0" t="0" r="0" b="0"/>
            <a:pathLst>
              <a:path w="66676" h="314326">
                <a:moveTo>
                  <a:pt x="66675" y="0"/>
                </a:move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66675"/>
                </a:lnTo>
                <a:lnTo>
                  <a:pt x="47625" y="85725"/>
                </a:lnTo>
                <a:lnTo>
                  <a:pt x="47625" y="114300"/>
                </a:lnTo>
                <a:lnTo>
                  <a:pt x="38100" y="142875"/>
                </a:lnTo>
                <a:lnTo>
                  <a:pt x="28575" y="171450"/>
                </a:lnTo>
                <a:lnTo>
                  <a:pt x="28575" y="200025"/>
                </a:lnTo>
                <a:lnTo>
                  <a:pt x="19050" y="219075"/>
                </a:lnTo>
                <a:lnTo>
                  <a:pt x="19050" y="247650"/>
                </a:lnTo>
                <a:lnTo>
                  <a:pt x="9525" y="266700"/>
                </a:lnTo>
                <a:lnTo>
                  <a:pt x="9525" y="285750"/>
                </a:lnTo>
                <a:lnTo>
                  <a:pt x="9525" y="295275"/>
                </a:lnTo>
                <a:lnTo>
                  <a:pt x="9525" y="304800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6743700" y="3562350"/>
            <a:ext cx="161926" cy="66676"/>
          </a:xfrm>
          <a:custGeom>
            <a:avLst/>
            <a:gdLst/>
            <a:ahLst/>
            <a:cxnLst/>
            <a:rect l="0" t="0" r="0" b="0"/>
            <a:pathLst>
              <a:path w="161926" h="66676">
                <a:moveTo>
                  <a:pt x="0" y="66675"/>
                </a:moveTo>
                <a:lnTo>
                  <a:pt x="0" y="66675"/>
                </a:lnTo>
                <a:lnTo>
                  <a:pt x="9525" y="57150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38100"/>
                </a:lnTo>
                <a:lnTo>
                  <a:pt x="38100" y="28575"/>
                </a:lnTo>
                <a:lnTo>
                  <a:pt x="57150" y="19050"/>
                </a:lnTo>
                <a:lnTo>
                  <a:pt x="66675" y="19050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6981825" y="3695700"/>
            <a:ext cx="95251" cy="133351"/>
          </a:xfrm>
          <a:custGeom>
            <a:avLst/>
            <a:gdLst/>
            <a:ahLst/>
            <a:cxnLst/>
            <a:rect l="0" t="0" r="0" b="0"/>
            <a:pathLst>
              <a:path w="95251" h="13335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9525" y="28575"/>
                </a:lnTo>
                <a:lnTo>
                  <a:pt x="19050" y="47625"/>
                </a:lnTo>
                <a:lnTo>
                  <a:pt x="28575" y="57150"/>
                </a:lnTo>
                <a:lnTo>
                  <a:pt x="38100" y="76200"/>
                </a:lnTo>
                <a:lnTo>
                  <a:pt x="47625" y="85725"/>
                </a:lnTo>
                <a:lnTo>
                  <a:pt x="57150" y="104775"/>
                </a:lnTo>
                <a:lnTo>
                  <a:pt x="66675" y="114300"/>
                </a:lnTo>
                <a:lnTo>
                  <a:pt x="76200" y="123825"/>
                </a:lnTo>
                <a:lnTo>
                  <a:pt x="85725" y="133350"/>
                </a:lnTo>
                <a:lnTo>
                  <a:pt x="95250" y="133350"/>
                </a:lnTo>
                <a:lnTo>
                  <a:pt x="9525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7029450" y="3695700"/>
            <a:ext cx="85726" cy="142876"/>
          </a:xfrm>
          <a:custGeom>
            <a:avLst/>
            <a:gdLst/>
            <a:ahLst/>
            <a:cxnLst/>
            <a:rect l="0" t="0" r="0" b="0"/>
            <a:pathLst>
              <a:path w="85726" h="14287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66675" y="47625"/>
                </a:lnTo>
                <a:lnTo>
                  <a:pt x="57150" y="66675"/>
                </a:lnTo>
                <a:lnTo>
                  <a:pt x="47625" y="85725"/>
                </a:lnTo>
                <a:lnTo>
                  <a:pt x="38100" y="95250"/>
                </a:lnTo>
                <a:lnTo>
                  <a:pt x="19050" y="114300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6705600" y="3905250"/>
            <a:ext cx="504826" cy="28576"/>
          </a:xfrm>
          <a:custGeom>
            <a:avLst/>
            <a:gdLst/>
            <a:ahLst/>
            <a:cxnLst/>
            <a:rect l="0" t="0" r="0" b="0"/>
            <a:pathLst>
              <a:path w="504826" h="28576">
                <a:moveTo>
                  <a:pt x="28575" y="19050"/>
                </a:moveTo>
                <a:lnTo>
                  <a:pt x="19050" y="19050"/>
                </a:lnTo>
                <a:lnTo>
                  <a:pt x="19050" y="19050"/>
                </a:lnTo>
                <a:lnTo>
                  <a:pt x="9525" y="1905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90500" y="9525"/>
                </a:lnTo>
                <a:lnTo>
                  <a:pt x="219075" y="9525"/>
                </a:lnTo>
                <a:lnTo>
                  <a:pt x="247650" y="9525"/>
                </a:lnTo>
                <a:lnTo>
                  <a:pt x="285750" y="9525"/>
                </a:lnTo>
                <a:lnTo>
                  <a:pt x="314325" y="9525"/>
                </a:lnTo>
                <a:lnTo>
                  <a:pt x="352425" y="19050"/>
                </a:lnTo>
                <a:lnTo>
                  <a:pt x="390525" y="19050"/>
                </a:lnTo>
                <a:lnTo>
                  <a:pt x="419100" y="19050"/>
                </a:lnTo>
                <a:lnTo>
                  <a:pt x="447675" y="19050"/>
                </a:lnTo>
                <a:lnTo>
                  <a:pt x="476250" y="28575"/>
                </a:lnTo>
                <a:lnTo>
                  <a:pt x="485775" y="28575"/>
                </a:lnTo>
                <a:lnTo>
                  <a:pt x="504825" y="28575"/>
                </a:lnTo>
                <a:lnTo>
                  <a:pt x="5048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6838950" y="3990975"/>
            <a:ext cx="57151" cy="295276"/>
          </a:xfrm>
          <a:custGeom>
            <a:avLst/>
            <a:gdLst/>
            <a:ahLst/>
            <a:cxnLst/>
            <a:rect l="0" t="0" r="0" b="0"/>
            <a:pathLst>
              <a:path w="57151" h="295276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38100" y="76200"/>
                </a:lnTo>
                <a:lnTo>
                  <a:pt x="38100" y="95250"/>
                </a:lnTo>
                <a:lnTo>
                  <a:pt x="38100" y="123825"/>
                </a:lnTo>
                <a:lnTo>
                  <a:pt x="28575" y="142875"/>
                </a:lnTo>
                <a:lnTo>
                  <a:pt x="28575" y="171450"/>
                </a:lnTo>
                <a:lnTo>
                  <a:pt x="19050" y="200025"/>
                </a:lnTo>
                <a:lnTo>
                  <a:pt x="19050" y="228600"/>
                </a:lnTo>
                <a:lnTo>
                  <a:pt x="19050" y="247650"/>
                </a:lnTo>
                <a:lnTo>
                  <a:pt x="19050" y="266700"/>
                </a:lnTo>
                <a:lnTo>
                  <a:pt x="9525" y="285750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6781800" y="4000500"/>
            <a:ext cx="85726" cy="1"/>
          </a:xfrm>
          <a:custGeom>
            <a:avLst/>
            <a:gdLst/>
            <a:ahLst/>
            <a:cxnLst/>
            <a:rect l="0" t="0" r="0" b="0"/>
            <a:pathLst>
              <a:path w="85726" h="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7000875" y="4076700"/>
            <a:ext cx="95251" cy="161926"/>
          </a:xfrm>
          <a:custGeom>
            <a:avLst/>
            <a:gdLst/>
            <a:ahLst/>
            <a:cxnLst/>
            <a:rect l="0" t="0" r="0" b="0"/>
            <a:pathLst>
              <a:path w="95251" h="161926">
                <a:moveTo>
                  <a:pt x="3810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47625"/>
                </a:lnTo>
                <a:lnTo>
                  <a:pt x="28575" y="66675"/>
                </a:lnTo>
                <a:lnTo>
                  <a:pt x="28575" y="76200"/>
                </a:lnTo>
                <a:lnTo>
                  <a:pt x="19050" y="95250"/>
                </a:lnTo>
                <a:lnTo>
                  <a:pt x="19050" y="104775"/>
                </a:lnTo>
                <a:lnTo>
                  <a:pt x="9525" y="114300"/>
                </a:lnTo>
                <a:lnTo>
                  <a:pt x="9525" y="133350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19050" y="133350"/>
                </a:lnTo>
                <a:lnTo>
                  <a:pt x="28575" y="123825"/>
                </a:lnTo>
                <a:lnTo>
                  <a:pt x="38100" y="114300"/>
                </a:lnTo>
                <a:lnTo>
                  <a:pt x="38100" y="104775"/>
                </a:lnTo>
                <a:lnTo>
                  <a:pt x="47625" y="95250"/>
                </a:lnTo>
                <a:lnTo>
                  <a:pt x="57150" y="76200"/>
                </a:lnTo>
                <a:lnTo>
                  <a:pt x="66675" y="66675"/>
                </a:lnTo>
                <a:lnTo>
                  <a:pt x="76200" y="57150"/>
                </a:lnTo>
                <a:lnTo>
                  <a:pt x="85725" y="47625"/>
                </a:lnTo>
                <a:lnTo>
                  <a:pt x="95250" y="38100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57150"/>
                </a:lnTo>
                <a:lnTo>
                  <a:pt x="85725" y="76200"/>
                </a:lnTo>
                <a:lnTo>
                  <a:pt x="85725" y="95250"/>
                </a:lnTo>
                <a:lnTo>
                  <a:pt x="85725" y="114300"/>
                </a:lnTo>
                <a:lnTo>
                  <a:pt x="85725" y="133350"/>
                </a:lnTo>
                <a:lnTo>
                  <a:pt x="85725" y="152400"/>
                </a:lnTo>
                <a:lnTo>
                  <a:pt x="85725" y="161925"/>
                </a:lnTo>
                <a:lnTo>
                  <a:pt x="857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6096000" y="4391025"/>
            <a:ext cx="1171576" cy="47626"/>
          </a:xfrm>
          <a:custGeom>
            <a:avLst/>
            <a:gdLst/>
            <a:ahLst/>
            <a:cxnLst/>
            <a:rect l="0" t="0" r="0" b="0"/>
            <a:pathLst>
              <a:path w="1171576" h="47626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80975" y="0"/>
                </a:lnTo>
                <a:lnTo>
                  <a:pt x="228600" y="0"/>
                </a:lnTo>
                <a:lnTo>
                  <a:pt x="276225" y="0"/>
                </a:lnTo>
                <a:lnTo>
                  <a:pt x="323850" y="0"/>
                </a:lnTo>
                <a:lnTo>
                  <a:pt x="371475" y="0"/>
                </a:lnTo>
                <a:lnTo>
                  <a:pt x="428625" y="9525"/>
                </a:lnTo>
                <a:lnTo>
                  <a:pt x="476250" y="9525"/>
                </a:lnTo>
                <a:lnTo>
                  <a:pt x="542925" y="9525"/>
                </a:lnTo>
                <a:lnTo>
                  <a:pt x="600075" y="19050"/>
                </a:lnTo>
                <a:lnTo>
                  <a:pt x="666750" y="19050"/>
                </a:lnTo>
                <a:lnTo>
                  <a:pt x="723900" y="28575"/>
                </a:lnTo>
                <a:lnTo>
                  <a:pt x="790575" y="28575"/>
                </a:lnTo>
                <a:lnTo>
                  <a:pt x="847725" y="28575"/>
                </a:lnTo>
                <a:lnTo>
                  <a:pt x="904875" y="38100"/>
                </a:lnTo>
                <a:lnTo>
                  <a:pt x="971550" y="38100"/>
                </a:lnTo>
                <a:lnTo>
                  <a:pt x="1038225" y="38100"/>
                </a:lnTo>
                <a:lnTo>
                  <a:pt x="1095375" y="47625"/>
                </a:lnTo>
                <a:lnTo>
                  <a:pt x="1143000" y="47625"/>
                </a:lnTo>
                <a:lnTo>
                  <a:pt x="1171575" y="47625"/>
                </a:lnTo>
                <a:lnTo>
                  <a:pt x="117157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5800725" y="4619625"/>
            <a:ext cx="152401" cy="361951"/>
          </a:xfrm>
          <a:custGeom>
            <a:avLst/>
            <a:gdLst/>
            <a:ahLst/>
            <a:cxnLst/>
            <a:rect l="0" t="0" r="0" b="0"/>
            <a:pathLst>
              <a:path w="152401" h="361951">
                <a:moveTo>
                  <a:pt x="0" y="238125"/>
                </a:move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9525" y="219075"/>
                </a:lnTo>
                <a:lnTo>
                  <a:pt x="19050" y="209550"/>
                </a:lnTo>
                <a:lnTo>
                  <a:pt x="38100" y="190500"/>
                </a:lnTo>
                <a:lnTo>
                  <a:pt x="47625" y="180975"/>
                </a:lnTo>
                <a:lnTo>
                  <a:pt x="66675" y="152400"/>
                </a:lnTo>
                <a:lnTo>
                  <a:pt x="76200" y="133350"/>
                </a:lnTo>
                <a:lnTo>
                  <a:pt x="95250" y="114300"/>
                </a:lnTo>
                <a:lnTo>
                  <a:pt x="104775" y="95250"/>
                </a:lnTo>
                <a:lnTo>
                  <a:pt x="123825" y="66675"/>
                </a:lnTo>
                <a:lnTo>
                  <a:pt x="133350" y="47625"/>
                </a:lnTo>
                <a:lnTo>
                  <a:pt x="142875" y="28575"/>
                </a:lnTo>
                <a:lnTo>
                  <a:pt x="152400" y="19050"/>
                </a:lnTo>
                <a:lnTo>
                  <a:pt x="152400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33350" y="28575"/>
                </a:lnTo>
                <a:lnTo>
                  <a:pt x="133350" y="47625"/>
                </a:lnTo>
                <a:lnTo>
                  <a:pt x="123825" y="66675"/>
                </a:lnTo>
                <a:lnTo>
                  <a:pt x="123825" y="85725"/>
                </a:lnTo>
                <a:lnTo>
                  <a:pt x="114300" y="104775"/>
                </a:lnTo>
                <a:lnTo>
                  <a:pt x="114300" y="133350"/>
                </a:lnTo>
                <a:lnTo>
                  <a:pt x="114300" y="161925"/>
                </a:lnTo>
                <a:lnTo>
                  <a:pt x="104775" y="190500"/>
                </a:lnTo>
                <a:lnTo>
                  <a:pt x="104775" y="219075"/>
                </a:lnTo>
                <a:lnTo>
                  <a:pt x="104775" y="247650"/>
                </a:lnTo>
                <a:lnTo>
                  <a:pt x="95250" y="285750"/>
                </a:lnTo>
                <a:lnTo>
                  <a:pt x="95250" y="314325"/>
                </a:lnTo>
                <a:lnTo>
                  <a:pt x="95250" y="342900"/>
                </a:lnTo>
                <a:lnTo>
                  <a:pt x="95250" y="352425"/>
                </a:lnTo>
                <a:lnTo>
                  <a:pt x="95250" y="361950"/>
                </a:lnTo>
                <a:lnTo>
                  <a:pt x="9525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6010275" y="4781550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19050"/>
                </a:lnTo>
                <a:lnTo>
                  <a:pt x="104775" y="19050"/>
                </a:lnTo>
                <a:lnTo>
                  <a:pt x="123825" y="19050"/>
                </a:lnTo>
                <a:lnTo>
                  <a:pt x="1238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6296025" y="4581525"/>
            <a:ext cx="171451" cy="342901"/>
          </a:xfrm>
          <a:custGeom>
            <a:avLst/>
            <a:gdLst/>
            <a:ahLst/>
            <a:cxnLst/>
            <a:rect l="0" t="0" r="0" b="0"/>
            <a:pathLst>
              <a:path w="171451" h="342901">
                <a:moveTo>
                  <a:pt x="9525" y="200025"/>
                </a:moveTo>
                <a:lnTo>
                  <a:pt x="9525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200025"/>
                </a:lnTo>
                <a:lnTo>
                  <a:pt x="9525" y="190500"/>
                </a:lnTo>
                <a:lnTo>
                  <a:pt x="28575" y="180975"/>
                </a:lnTo>
                <a:lnTo>
                  <a:pt x="38100" y="161925"/>
                </a:lnTo>
                <a:lnTo>
                  <a:pt x="57150" y="142875"/>
                </a:lnTo>
                <a:lnTo>
                  <a:pt x="76200" y="123825"/>
                </a:lnTo>
                <a:lnTo>
                  <a:pt x="85725" y="104775"/>
                </a:lnTo>
                <a:lnTo>
                  <a:pt x="104775" y="85725"/>
                </a:lnTo>
                <a:lnTo>
                  <a:pt x="123825" y="66675"/>
                </a:lnTo>
                <a:lnTo>
                  <a:pt x="133350" y="47625"/>
                </a:lnTo>
                <a:lnTo>
                  <a:pt x="152400" y="38100"/>
                </a:lnTo>
                <a:lnTo>
                  <a:pt x="161925" y="19050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61925" y="9525"/>
                </a:lnTo>
                <a:lnTo>
                  <a:pt x="161925" y="19050"/>
                </a:lnTo>
                <a:lnTo>
                  <a:pt x="161925" y="38100"/>
                </a:lnTo>
                <a:lnTo>
                  <a:pt x="161925" y="47625"/>
                </a:lnTo>
                <a:lnTo>
                  <a:pt x="161925" y="66675"/>
                </a:lnTo>
                <a:lnTo>
                  <a:pt x="152400" y="85725"/>
                </a:lnTo>
                <a:lnTo>
                  <a:pt x="152400" y="104775"/>
                </a:lnTo>
                <a:lnTo>
                  <a:pt x="152400" y="123825"/>
                </a:lnTo>
                <a:lnTo>
                  <a:pt x="142875" y="142875"/>
                </a:lnTo>
                <a:lnTo>
                  <a:pt x="142875" y="161925"/>
                </a:lnTo>
                <a:lnTo>
                  <a:pt x="142875" y="180975"/>
                </a:lnTo>
                <a:lnTo>
                  <a:pt x="142875" y="209550"/>
                </a:lnTo>
                <a:lnTo>
                  <a:pt x="142875" y="228600"/>
                </a:lnTo>
                <a:lnTo>
                  <a:pt x="142875" y="257175"/>
                </a:lnTo>
                <a:lnTo>
                  <a:pt x="142875" y="276225"/>
                </a:lnTo>
                <a:lnTo>
                  <a:pt x="142875" y="304800"/>
                </a:lnTo>
                <a:lnTo>
                  <a:pt x="142875" y="323850"/>
                </a:lnTo>
                <a:lnTo>
                  <a:pt x="142875" y="333375"/>
                </a:lnTo>
                <a:lnTo>
                  <a:pt x="142875" y="342900"/>
                </a:lnTo>
                <a:lnTo>
                  <a:pt x="14287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6648450" y="4772025"/>
            <a:ext cx="171451" cy="1"/>
          </a:xfrm>
          <a:custGeom>
            <a:avLst/>
            <a:gdLst/>
            <a:ahLst/>
            <a:cxnLst/>
            <a:rect l="0" t="0" r="0" b="0"/>
            <a:pathLst>
              <a:path w="171451" h="1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6762750" y="4686300"/>
            <a:ext cx="38101" cy="171451"/>
          </a:xfrm>
          <a:custGeom>
            <a:avLst/>
            <a:gdLst/>
            <a:ahLst/>
            <a:cxnLst/>
            <a:rect l="0" t="0" r="0" b="0"/>
            <a:pathLst>
              <a:path w="38101" h="1714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28575"/>
                </a:lnTo>
                <a:lnTo>
                  <a:pt x="28575" y="47625"/>
                </a:lnTo>
                <a:lnTo>
                  <a:pt x="28575" y="76200"/>
                </a:lnTo>
                <a:lnTo>
                  <a:pt x="19050" y="95250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7029450" y="4562475"/>
            <a:ext cx="47626" cy="257176"/>
          </a:xfrm>
          <a:custGeom>
            <a:avLst/>
            <a:gdLst/>
            <a:ahLst/>
            <a:cxnLst/>
            <a:rect l="0" t="0" r="0" b="0"/>
            <a:pathLst>
              <a:path w="47626" h="257176">
                <a:moveTo>
                  <a:pt x="47625" y="0"/>
                </a:moveTo>
                <a:lnTo>
                  <a:pt x="47625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38100" y="57150"/>
                </a:lnTo>
                <a:lnTo>
                  <a:pt x="38100" y="76200"/>
                </a:lnTo>
                <a:lnTo>
                  <a:pt x="38100" y="104775"/>
                </a:lnTo>
                <a:lnTo>
                  <a:pt x="28575" y="123825"/>
                </a:lnTo>
                <a:lnTo>
                  <a:pt x="28575" y="152400"/>
                </a:lnTo>
                <a:lnTo>
                  <a:pt x="19050" y="171450"/>
                </a:lnTo>
                <a:lnTo>
                  <a:pt x="19050" y="190500"/>
                </a:lnTo>
                <a:lnTo>
                  <a:pt x="9525" y="209550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6972300" y="4543425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19050"/>
                </a:move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7191375" y="4657725"/>
            <a:ext cx="66676" cy="104776"/>
          </a:xfrm>
          <a:custGeom>
            <a:avLst/>
            <a:gdLst/>
            <a:ahLst/>
            <a:cxnLst/>
            <a:rect l="0" t="0" r="0" b="0"/>
            <a:pathLst>
              <a:path w="66676" h="104776">
                <a:moveTo>
                  <a:pt x="0" y="0"/>
                </a:moveTo>
                <a:lnTo>
                  <a:pt x="9525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38100"/>
                </a:lnTo>
                <a:lnTo>
                  <a:pt x="28575" y="47625"/>
                </a:lnTo>
                <a:lnTo>
                  <a:pt x="38100" y="57150"/>
                </a:lnTo>
                <a:lnTo>
                  <a:pt x="47625" y="66675"/>
                </a:lnTo>
                <a:lnTo>
                  <a:pt x="47625" y="76200"/>
                </a:lnTo>
                <a:lnTo>
                  <a:pt x="57150" y="95250"/>
                </a:lnTo>
                <a:lnTo>
                  <a:pt x="57150" y="95250"/>
                </a:lnTo>
                <a:lnTo>
                  <a:pt x="66675" y="104775"/>
                </a:lnTo>
                <a:lnTo>
                  <a:pt x="66675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7229475" y="4629150"/>
            <a:ext cx="76201" cy="123826"/>
          </a:xfrm>
          <a:custGeom>
            <a:avLst/>
            <a:gdLst/>
            <a:ahLst/>
            <a:cxnLst/>
            <a:rect l="0" t="0" r="0" b="0"/>
            <a:pathLst>
              <a:path w="76201" h="12382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28575"/>
                </a:lnTo>
                <a:lnTo>
                  <a:pt x="57150" y="38100"/>
                </a:lnTo>
                <a:lnTo>
                  <a:pt x="47625" y="57150"/>
                </a:lnTo>
                <a:lnTo>
                  <a:pt x="38100" y="76200"/>
                </a:lnTo>
                <a:lnTo>
                  <a:pt x="19050" y="95250"/>
                </a:lnTo>
                <a:lnTo>
                  <a:pt x="9525" y="114300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6905625" y="4819650"/>
            <a:ext cx="466726" cy="19051"/>
          </a:xfrm>
          <a:custGeom>
            <a:avLst/>
            <a:gdLst/>
            <a:ahLst/>
            <a:cxnLst/>
            <a:rect l="0" t="0" r="0" b="0"/>
            <a:pathLst>
              <a:path w="4667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33350" y="0"/>
                </a:lnTo>
                <a:lnTo>
                  <a:pt x="161925" y="0"/>
                </a:lnTo>
                <a:lnTo>
                  <a:pt x="190500" y="0"/>
                </a:lnTo>
                <a:lnTo>
                  <a:pt x="228600" y="0"/>
                </a:lnTo>
                <a:lnTo>
                  <a:pt x="257175" y="0"/>
                </a:lnTo>
                <a:lnTo>
                  <a:pt x="295275" y="0"/>
                </a:lnTo>
                <a:lnTo>
                  <a:pt x="333375" y="0"/>
                </a:lnTo>
                <a:lnTo>
                  <a:pt x="361950" y="0"/>
                </a:lnTo>
                <a:lnTo>
                  <a:pt x="390525" y="0"/>
                </a:lnTo>
                <a:lnTo>
                  <a:pt x="419100" y="0"/>
                </a:lnTo>
                <a:lnTo>
                  <a:pt x="438150" y="9525"/>
                </a:lnTo>
                <a:lnTo>
                  <a:pt x="457200" y="9525"/>
                </a:lnTo>
                <a:lnTo>
                  <a:pt x="466725" y="9525"/>
                </a:lnTo>
                <a:lnTo>
                  <a:pt x="4667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7029450" y="4933950"/>
            <a:ext cx="57151" cy="314326"/>
          </a:xfrm>
          <a:custGeom>
            <a:avLst/>
            <a:gdLst/>
            <a:ahLst/>
            <a:cxnLst/>
            <a:rect l="0" t="0" r="0" b="0"/>
            <a:pathLst>
              <a:path w="57151" h="314326">
                <a:moveTo>
                  <a:pt x="57150" y="0"/>
                </a:moveTo>
                <a:lnTo>
                  <a:pt x="57150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47625"/>
                </a:lnTo>
                <a:lnTo>
                  <a:pt x="38100" y="66675"/>
                </a:lnTo>
                <a:lnTo>
                  <a:pt x="38100" y="95250"/>
                </a:lnTo>
                <a:lnTo>
                  <a:pt x="38100" y="123825"/>
                </a:lnTo>
                <a:lnTo>
                  <a:pt x="28575" y="152400"/>
                </a:lnTo>
                <a:lnTo>
                  <a:pt x="19050" y="180975"/>
                </a:lnTo>
                <a:lnTo>
                  <a:pt x="19050" y="219075"/>
                </a:lnTo>
                <a:lnTo>
                  <a:pt x="19050" y="238125"/>
                </a:lnTo>
                <a:lnTo>
                  <a:pt x="9525" y="266700"/>
                </a:lnTo>
                <a:lnTo>
                  <a:pt x="9525" y="285750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>
            <a:off x="6953250" y="4953000"/>
            <a:ext cx="142876" cy="38101"/>
          </a:xfrm>
          <a:custGeom>
            <a:avLst/>
            <a:gdLst/>
            <a:ahLst/>
            <a:cxnLst/>
            <a:rect l="0" t="0" r="0" b="0"/>
            <a:pathLst>
              <a:path w="142876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олилиния 138"/>
          <p:cNvSpPr/>
          <p:nvPr/>
        </p:nvSpPr>
        <p:spPr>
          <a:xfrm>
            <a:off x="7172325" y="5048250"/>
            <a:ext cx="142876" cy="219076"/>
          </a:xfrm>
          <a:custGeom>
            <a:avLst/>
            <a:gdLst/>
            <a:ahLst/>
            <a:cxnLst/>
            <a:rect l="0" t="0" r="0" b="0"/>
            <a:pathLst>
              <a:path w="142876" h="219076">
                <a:moveTo>
                  <a:pt x="38100" y="0"/>
                </a:move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76200"/>
                </a:lnTo>
                <a:lnTo>
                  <a:pt x="28575" y="104775"/>
                </a:lnTo>
                <a:lnTo>
                  <a:pt x="28575" y="123825"/>
                </a:lnTo>
                <a:lnTo>
                  <a:pt x="28575" y="142875"/>
                </a:lnTo>
                <a:lnTo>
                  <a:pt x="19050" y="161925"/>
                </a:lnTo>
                <a:lnTo>
                  <a:pt x="19050" y="180975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0" y="190500"/>
                </a:lnTo>
                <a:lnTo>
                  <a:pt x="9525" y="171450"/>
                </a:lnTo>
                <a:lnTo>
                  <a:pt x="9525" y="161925"/>
                </a:lnTo>
                <a:lnTo>
                  <a:pt x="19050" y="152400"/>
                </a:lnTo>
                <a:lnTo>
                  <a:pt x="19050" y="142875"/>
                </a:lnTo>
                <a:lnTo>
                  <a:pt x="28575" y="133350"/>
                </a:lnTo>
                <a:lnTo>
                  <a:pt x="38100" y="123825"/>
                </a:lnTo>
                <a:lnTo>
                  <a:pt x="47625" y="114300"/>
                </a:lnTo>
                <a:lnTo>
                  <a:pt x="57150" y="104775"/>
                </a:lnTo>
                <a:lnTo>
                  <a:pt x="66675" y="95250"/>
                </a:lnTo>
                <a:lnTo>
                  <a:pt x="76200" y="85725"/>
                </a:lnTo>
                <a:lnTo>
                  <a:pt x="95250" y="76200"/>
                </a:lnTo>
                <a:lnTo>
                  <a:pt x="104775" y="66675"/>
                </a:lnTo>
                <a:lnTo>
                  <a:pt x="114300" y="57150"/>
                </a:lnTo>
                <a:lnTo>
                  <a:pt x="123825" y="47625"/>
                </a:lnTo>
                <a:lnTo>
                  <a:pt x="133350" y="38100"/>
                </a:lnTo>
                <a:lnTo>
                  <a:pt x="133350" y="38100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38100"/>
                </a:lnTo>
                <a:lnTo>
                  <a:pt x="142875" y="38100"/>
                </a:lnTo>
                <a:lnTo>
                  <a:pt x="142875" y="57150"/>
                </a:lnTo>
                <a:lnTo>
                  <a:pt x="133350" y="66675"/>
                </a:lnTo>
                <a:lnTo>
                  <a:pt x="133350" y="85725"/>
                </a:lnTo>
                <a:lnTo>
                  <a:pt x="133350" y="114300"/>
                </a:lnTo>
                <a:lnTo>
                  <a:pt x="133350" y="133350"/>
                </a:lnTo>
                <a:lnTo>
                  <a:pt x="133350" y="161925"/>
                </a:lnTo>
                <a:lnTo>
                  <a:pt x="133350" y="180975"/>
                </a:lnTo>
                <a:lnTo>
                  <a:pt x="133350" y="200025"/>
                </a:lnTo>
                <a:lnTo>
                  <a:pt x="133350" y="219075"/>
                </a:lnTo>
                <a:lnTo>
                  <a:pt x="13335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7486650" y="4162425"/>
            <a:ext cx="180976" cy="276226"/>
          </a:xfrm>
          <a:custGeom>
            <a:avLst/>
            <a:gdLst/>
            <a:ahLst/>
            <a:cxnLst/>
            <a:rect l="0" t="0" r="0" b="0"/>
            <a:pathLst>
              <a:path w="180976" h="276226">
                <a:moveTo>
                  <a:pt x="133350" y="0"/>
                </a:moveTo>
                <a:lnTo>
                  <a:pt x="133350" y="9525"/>
                </a:lnTo>
                <a:lnTo>
                  <a:pt x="133350" y="19050"/>
                </a:lnTo>
                <a:lnTo>
                  <a:pt x="123825" y="28575"/>
                </a:lnTo>
                <a:lnTo>
                  <a:pt x="123825" y="47625"/>
                </a:lnTo>
                <a:lnTo>
                  <a:pt x="114300" y="66675"/>
                </a:lnTo>
                <a:lnTo>
                  <a:pt x="104775" y="85725"/>
                </a:lnTo>
                <a:lnTo>
                  <a:pt x="95250" y="114300"/>
                </a:lnTo>
                <a:lnTo>
                  <a:pt x="85725" y="142875"/>
                </a:lnTo>
                <a:lnTo>
                  <a:pt x="76200" y="171450"/>
                </a:lnTo>
                <a:lnTo>
                  <a:pt x="66675" y="190500"/>
                </a:lnTo>
                <a:lnTo>
                  <a:pt x="47625" y="219075"/>
                </a:lnTo>
                <a:lnTo>
                  <a:pt x="38100" y="228600"/>
                </a:lnTo>
                <a:lnTo>
                  <a:pt x="28575" y="247650"/>
                </a:lnTo>
                <a:lnTo>
                  <a:pt x="28575" y="247650"/>
                </a:lnTo>
                <a:lnTo>
                  <a:pt x="19050" y="247650"/>
                </a:lnTo>
                <a:lnTo>
                  <a:pt x="19050" y="238125"/>
                </a:lnTo>
                <a:lnTo>
                  <a:pt x="28575" y="228600"/>
                </a:lnTo>
                <a:lnTo>
                  <a:pt x="28575" y="209550"/>
                </a:lnTo>
                <a:lnTo>
                  <a:pt x="38100" y="180975"/>
                </a:lnTo>
                <a:lnTo>
                  <a:pt x="47625" y="152400"/>
                </a:lnTo>
                <a:lnTo>
                  <a:pt x="57150" y="123825"/>
                </a:lnTo>
                <a:lnTo>
                  <a:pt x="66675" y="95250"/>
                </a:lnTo>
                <a:lnTo>
                  <a:pt x="85725" y="66675"/>
                </a:lnTo>
                <a:lnTo>
                  <a:pt x="95250" y="47625"/>
                </a:lnTo>
                <a:lnTo>
                  <a:pt x="95250" y="38100"/>
                </a:lnTo>
                <a:lnTo>
                  <a:pt x="104775" y="28575"/>
                </a:lnTo>
                <a:lnTo>
                  <a:pt x="114300" y="19050"/>
                </a:lnTo>
                <a:lnTo>
                  <a:pt x="114300" y="19050"/>
                </a:lnTo>
                <a:lnTo>
                  <a:pt x="114300" y="28575"/>
                </a:lnTo>
                <a:lnTo>
                  <a:pt x="114300" y="38100"/>
                </a:lnTo>
                <a:lnTo>
                  <a:pt x="104775" y="57150"/>
                </a:lnTo>
                <a:lnTo>
                  <a:pt x="104775" y="76200"/>
                </a:lnTo>
                <a:lnTo>
                  <a:pt x="114300" y="104775"/>
                </a:lnTo>
                <a:lnTo>
                  <a:pt x="114300" y="133350"/>
                </a:lnTo>
                <a:lnTo>
                  <a:pt x="123825" y="161925"/>
                </a:lnTo>
                <a:lnTo>
                  <a:pt x="133350" y="180975"/>
                </a:lnTo>
                <a:lnTo>
                  <a:pt x="133350" y="200025"/>
                </a:lnTo>
                <a:lnTo>
                  <a:pt x="152400" y="209550"/>
                </a:lnTo>
                <a:lnTo>
                  <a:pt x="161925" y="219075"/>
                </a:lnTo>
                <a:lnTo>
                  <a:pt x="171450" y="219075"/>
                </a:lnTo>
                <a:lnTo>
                  <a:pt x="180975" y="219075"/>
                </a:lnTo>
                <a:lnTo>
                  <a:pt x="180975" y="219075"/>
                </a:lnTo>
                <a:lnTo>
                  <a:pt x="180975" y="219075"/>
                </a:lnTo>
                <a:lnTo>
                  <a:pt x="171450" y="219075"/>
                </a:lnTo>
                <a:lnTo>
                  <a:pt x="152400" y="219075"/>
                </a:lnTo>
                <a:lnTo>
                  <a:pt x="133350" y="228600"/>
                </a:lnTo>
                <a:lnTo>
                  <a:pt x="114300" y="228600"/>
                </a:lnTo>
                <a:lnTo>
                  <a:pt x="85725" y="238125"/>
                </a:lnTo>
                <a:lnTo>
                  <a:pt x="66675" y="247650"/>
                </a:lnTo>
                <a:lnTo>
                  <a:pt x="38100" y="257175"/>
                </a:lnTo>
                <a:lnTo>
                  <a:pt x="19050" y="266700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олилиния 142"/>
          <p:cNvSpPr/>
          <p:nvPr/>
        </p:nvSpPr>
        <p:spPr>
          <a:xfrm>
            <a:off x="7724775" y="4048125"/>
            <a:ext cx="209551" cy="352426"/>
          </a:xfrm>
          <a:custGeom>
            <a:avLst/>
            <a:gdLst/>
            <a:ahLst/>
            <a:cxnLst/>
            <a:rect l="0" t="0" r="0" b="0"/>
            <a:pathLst>
              <a:path w="209551" h="352426">
                <a:moveTo>
                  <a:pt x="85725" y="76200"/>
                </a:moveTo>
                <a:lnTo>
                  <a:pt x="76200" y="85725"/>
                </a:lnTo>
                <a:lnTo>
                  <a:pt x="76200" y="95250"/>
                </a:lnTo>
                <a:lnTo>
                  <a:pt x="66675" y="123825"/>
                </a:lnTo>
                <a:lnTo>
                  <a:pt x="47625" y="161925"/>
                </a:lnTo>
                <a:lnTo>
                  <a:pt x="38100" y="209550"/>
                </a:lnTo>
                <a:lnTo>
                  <a:pt x="28575" y="247650"/>
                </a:lnTo>
                <a:lnTo>
                  <a:pt x="28575" y="285750"/>
                </a:lnTo>
                <a:lnTo>
                  <a:pt x="28575" y="323850"/>
                </a:lnTo>
                <a:lnTo>
                  <a:pt x="38100" y="342900"/>
                </a:lnTo>
                <a:lnTo>
                  <a:pt x="47625" y="352425"/>
                </a:lnTo>
                <a:lnTo>
                  <a:pt x="66675" y="352425"/>
                </a:lnTo>
                <a:lnTo>
                  <a:pt x="85725" y="352425"/>
                </a:lnTo>
                <a:lnTo>
                  <a:pt x="95250" y="333375"/>
                </a:lnTo>
                <a:lnTo>
                  <a:pt x="123825" y="314325"/>
                </a:lnTo>
                <a:lnTo>
                  <a:pt x="133350" y="285750"/>
                </a:lnTo>
                <a:lnTo>
                  <a:pt x="161925" y="247650"/>
                </a:lnTo>
                <a:lnTo>
                  <a:pt x="180975" y="209550"/>
                </a:lnTo>
                <a:lnTo>
                  <a:pt x="190500" y="171450"/>
                </a:lnTo>
                <a:lnTo>
                  <a:pt x="209550" y="133350"/>
                </a:lnTo>
                <a:lnTo>
                  <a:pt x="209550" y="95250"/>
                </a:lnTo>
                <a:lnTo>
                  <a:pt x="209550" y="57150"/>
                </a:lnTo>
                <a:lnTo>
                  <a:pt x="200025" y="28575"/>
                </a:lnTo>
                <a:lnTo>
                  <a:pt x="190500" y="9525"/>
                </a:lnTo>
                <a:lnTo>
                  <a:pt x="171450" y="0"/>
                </a:lnTo>
                <a:lnTo>
                  <a:pt x="142875" y="0"/>
                </a:lnTo>
                <a:lnTo>
                  <a:pt x="123825" y="9525"/>
                </a:lnTo>
                <a:lnTo>
                  <a:pt x="95250" y="28575"/>
                </a:lnTo>
                <a:lnTo>
                  <a:pt x="66675" y="47625"/>
                </a:lnTo>
                <a:lnTo>
                  <a:pt x="38100" y="76200"/>
                </a:lnTo>
                <a:lnTo>
                  <a:pt x="19050" y="114300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олилиния 143"/>
          <p:cNvSpPr/>
          <p:nvPr/>
        </p:nvSpPr>
        <p:spPr>
          <a:xfrm>
            <a:off x="7810500" y="4238625"/>
            <a:ext cx="57151" cy="171451"/>
          </a:xfrm>
          <a:custGeom>
            <a:avLst/>
            <a:gdLst/>
            <a:ahLst/>
            <a:cxnLst/>
            <a:rect l="0" t="0" r="0" b="0"/>
            <a:pathLst>
              <a:path w="57151" h="1714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47625"/>
                </a:lnTo>
                <a:lnTo>
                  <a:pt x="9525" y="66675"/>
                </a:lnTo>
                <a:lnTo>
                  <a:pt x="19050" y="85725"/>
                </a:lnTo>
                <a:lnTo>
                  <a:pt x="28575" y="104775"/>
                </a:lnTo>
                <a:lnTo>
                  <a:pt x="38100" y="123825"/>
                </a:lnTo>
                <a:lnTo>
                  <a:pt x="47625" y="142875"/>
                </a:lnTo>
                <a:lnTo>
                  <a:pt x="47625" y="152400"/>
                </a:lnTo>
                <a:lnTo>
                  <a:pt x="57150" y="161925"/>
                </a:lnTo>
                <a:lnTo>
                  <a:pt x="57150" y="171450"/>
                </a:lnTo>
                <a:lnTo>
                  <a:pt x="5715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олилиния 144"/>
          <p:cNvSpPr/>
          <p:nvPr/>
        </p:nvSpPr>
        <p:spPr>
          <a:xfrm>
            <a:off x="7953375" y="4295775"/>
            <a:ext cx="95251" cy="142876"/>
          </a:xfrm>
          <a:custGeom>
            <a:avLst/>
            <a:gdLst/>
            <a:ahLst/>
            <a:cxnLst/>
            <a:rect l="0" t="0" r="0" b="0"/>
            <a:pathLst>
              <a:path w="95251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38100"/>
                </a:lnTo>
                <a:lnTo>
                  <a:pt x="28575" y="47625"/>
                </a:lnTo>
                <a:lnTo>
                  <a:pt x="47625" y="66675"/>
                </a:lnTo>
                <a:lnTo>
                  <a:pt x="57150" y="85725"/>
                </a:lnTo>
                <a:lnTo>
                  <a:pt x="66675" y="104775"/>
                </a:lnTo>
                <a:lnTo>
                  <a:pt x="76200" y="123825"/>
                </a:lnTo>
                <a:lnTo>
                  <a:pt x="85725" y="133350"/>
                </a:lnTo>
                <a:lnTo>
                  <a:pt x="95250" y="142875"/>
                </a:lnTo>
                <a:lnTo>
                  <a:pt x="9525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7991475" y="4305300"/>
            <a:ext cx="95251" cy="142876"/>
          </a:xfrm>
          <a:custGeom>
            <a:avLst/>
            <a:gdLst/>
            <a:ahLst/>
            <a:cxnLst/>
            <a:rect l="0" t="0" r="0" b="0"/>
            <a:pathLst>
              <a:path w="95251" h="142876">
                <a:moveTo>
                  <a:pt x="95250" y="0"/>
                </a:moveTo>
                <a:lnTo>
                  <a:pt x="85725" y="9525"/>
                </a:lnTo>
                <a:lnTo>
                  <a:pt x="85725" y="9525"/>
                </a:lnTo>
                <a:lnTo>
                  <a:pt x="76200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38100" y="76200"/>
                </a:lnTo>
                <a:lnTo>
                  <a:pt x="19050" y="104775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олилиния 146"/>
          <p:cNvSpPr/>
          <p:nvPr/>
        </p:nvSpPr>
        <p:spPr>
          <a:xfrm>
            <a:off x="8305800" y="4200525"/>
            <a:ext cx="209551" cy="28576"/>
          </a:xfrm>
          <a:custGeom>
            <a:avLst/>
            <a:gdLst/>
            <a:ahLst/>
            <a:cxnLst/>
            <a:rect l="0" t="0" r="0" b="0"/>
            <a:pathLst>
              <a:path w="209551" h="28576">
                <a:moveTo>
                  <a:pt x="0" y="28575"/>
                </a:moveTo>
                <a:lnTo>
                  <a:pt x="9525" y="28575"/>
                </a:lnTo>
                <a:lnTo>
                  <a:pt x="28575" y="28575"/>
                </a:lnTo>
                <a:lnTo>
                  <a:pt x="47625" y="19050"/>
                </a:lnTo>
                <a:lnTo>
                  <a:pt x="85725" y="19050"/>
                </a:lnTo>
                <a:lnTo>
                  <a:pt x="123825" y="19050"/>
                </a:lnTo>
                <a:lnTo>
                  <a:pt x="152400" y="9525"/>
                </a:lnTo>
                <a:lnTo>
                  <a:pt x="180975" y="9525"/>
                </a:lnTo>
                <a:lnTo>
                  <a:pt x="190500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>
            <a:off x="8305800" y="4314825"/>
            <a:ext cx="219076" cy="9526"/>
          </a:xfrm>
          <a:custGeom>
            <a:avLst/>
            <a:gdLst/>
            <a:ahLst/>
            <a:cxnLst/>
            <a:rect l="0" t="0" r="0" b="0"/>
            <a:pathLst>
              <a:path w="219076" h="9526">
                <a:moveTo>
                  <a:pt x="0" y="0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95250" y="0"/>
                </a:lnTo>
                <a:lnTo>
                  <a:pt x="123825" y="0"/>
                </a:lnTo>
                <a:lnTo>
                  <a:pt x="161925" y="0"/>
                </a:lnTo>
                <a:lnTo>
                  <a:pt x="180975" y="0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олилиния 148"/>
          <p:cNvSpPr/>
          <p:nvPr/>
        </p:nvSpPr>
        <p:spPr>
          <a:xfrm>
            <a:off x="5791200" y="4572000"/>
            <a:ext cx="342901" cy="495301"/>
          </a:xfrm>
          <a:custGeom>
            <a:avLst/>
            <a:gdLst/>
            <a:ahLst/>
            <a:cxnLst/>
            <a:rect l="0" t="0" r="0" b="0"/>
            <a:pathLst>
              <a:path w="342901" h="495301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19050" y="28575"/>
                </a:lnTo>
                <a:lnTo>
                  <a:pt x="38100" y="47625"/>
                </a:lnTo>
                <a:lnTo>
                  <a:pt x="57150" y="76200"/>
                </a:lnTo>
                <a:lnTo>
                  <a:pt x="76200" y="104775"/>
                </a:lnTo>
                <a:lnTo>
                  <a:pt x="104775" y="142875"/>
                </a:lnTo>
                <a:lnTo>
                  <a:pt x="123825" y="180975"/>
                </a:lnTo>
                <a:lnTo>
                  <a:pt x="152400" y="219075"/>
                </a:lnTo>
                <a:lnTo>
                  <a:pt x="180975" y="257175"/>
                </a:lnTo>
                <a:lnTo>
                  <a:pt x="209550" y="295275"/>
                </a:lnTo>
                <a:lnTo>
                  <a:pt x="238125" y="333375"/>
                </a:lnTo>
                <a:lnTo>
                  <a:pt x="257175" y="371475"/>
                </a:lnTo>
                <a:lnTo>
                  <a:pt x="295275" y="419100"/>
                </a:lnTo>
                <a:lnTo>
                  <a:pt x="314325" y="447675"/>
                </a:lnTo>
                <a:lnTo>
                  <a:pt x="333375" y="476250"/>
                </a:lnTo>
                <a:lnTo>
                  <a:pt x="342900" y="495300"/>
                </a:lnTo>
                <a:lnTo>
                  <a:pt x="342900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олилиния 149"/>
          <p:cNvSpPr/>
          <p:nvPr/>
        </p:nvSpPr>
        <p:spPr>
          <a:xfrm>
            <a:off x="6248400" y="4505325"/>
            <a:ext cx="238126" cy="466726"/>
          </a:xfrm>
          <a:custGeom>
            <a:avLst/>
            <a:gdLst/>
            <a:ahLst/>
            <a:cxnLst/>
            <a:rect l="0" t="0" r="0" b="0"/>
            <a:pathLst>
              <a:path w="238126" h="4667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19050" y="47625"/>
                </a:lnTo>
                <a:lnTo>
                  <a:pt x="38100" y="66675"/>
                </a:lnTo>
                <a:lnTo>
                  <a:pt x="47625" y="104775"/>
                </a:lnTo>
                <a:lnTo>
                  <a:pt x="66675" y="133350"/>
                </a:lnTo>
                <a:lnTo>
                  <a:pt x="85725" y="171450"/>
                </a:lnTo>
                <a:lnTo>
                  <a:pt x="114300" y="219075"/>
                </a:lnTo>
                <a:lnTo>
                  <a:pt x="133350" y="257175"/>
                </a:lnTo>
                <a:lnTo>
                  <a:pt x="152400" y="304800"/>
                </a:lnTo>
                <a:lnTo>
                  <a:pt x="180975" y="352425"/>
                </a:lnTo>
                <a:lnTo>
                  <a:pt x="209550" y="400050"/>
                </a:lnTo>
                <a:lnTo>
                  <a:pt x="228600" y="438150"/>
                </a:lnTo>
                <a:lnTo>
                  <a:pt x="238125" y="466725"/>
                </a:lnTo>
                <a:lnTo>
                  <a:pt x="238125" y="466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олилиния 150"/>
          <p:cNvSpPr/>
          <p:nvPr/>
        </p:nvSpPr>
        <p:spPr>
          <a:xfrm>
            <a:off x="8801100" y="3857625"/>
            <a:ext cx="28576" cy="352426"/>
          </a:xfrm>
          <a:custGeom>
            <a:avLst/>
            <a:gdLst/>
            <a:ahLst/>
            <a:cxnLst/>
            <a:rect l="0" t="0" r="0" b="0"/>
            <a:pathLst>
              <a:path w="28576" h="352426">
                <a:moveTo>
                  <a:pt x="28575" y="0"/>
                </a:moveTo>
                <a:lnTo>
                  <a:pt x="28575" y="0"/>
                </a:lnTo>
                <a:lnTo>
                  <a:pt x="19050" y="9525"/>
                </a:lnTo>
                <a:lnTo>
                  <a:pt x="19050" y="28575"/>
                </a:lnTo>
                <a:lnTo>
                  <a:pt x="19050" y="4762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52400"/>
                </a:lnTo>
                <a:lnTo>
                  <a:pt x="9525" y="180975"/>
                </a:lnTo>
                <a:lnTo>
                  <a:pt x="0" y="209550"/>
                </a:lnTo>
                <a:lnTo>
                  <a:pt x="0" y="238125"/>
                </a:lnTo>
                <a:lnTo>
                  <a:pt x="0" y="257175"/>
                </a:lnTo>
                <a:lnTo>
                  <a:pt x="0" y="285750"/>
                </a:lnTo>
                <a:lnTo>
                  <a:pt x="0" y="304800"/>
                </a:lnTo>
                <a:lnTo>
                  <a:pt x="0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олилиния 151"/>
          <p:cNvSpPr/>
          <p:nvPr/>
        </p:nvSpPr>
        <p:spPr>
          <a:xfrm>
            <a:off x="8715375" y="3829050"/>
            <a:ext cx="180976" cy="28576"/>
          </a:xfrm>
          <a:custGeom>
            <a:avLst/>
            <a:gdLst/>
            <a:ahLst/>
            <a:cxnLst/>
            <a:rect l="0" t="0" r="0" b="0"/>
            <a:pathLst>
              <a:path w="180976" h="28576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9525"/>
                </a:lnTo>
                <a:lnTo>
                  <a:pt x="180975" y="9525"/>
                </a:lnTo>
                <a:lnTo>
                  <a:pt x="180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олилиния 152"/>
          <p:cNvSpPr/>
          <p:nvPr/>
        </p:nvSpPr>
        <p:spPr>
          <a:xfrm>
            <a:off x="8943975" y="4010025"/>
            <a:ext cx="180976" cy="200026"/>
          </a:xfrm>
          <a:custGeom>
            <a:avLst/>
            <a:gdLst/>
            <a:ahLst/>
            <a:cxnLst/>
            <a:rect l="0" t="0" r="0" b="0"/>
            <a:pathLst>
              <a:path w="180976" h="200026">
                <a:moveTo>
                  <a:pt x="57150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85725"/>
                </a:lnTo>
                <a:lnTo>
                  <a:pt x="38100" y="104775"/>
                </a:lnTo>
                <a:lnTo>
                  <a:pt x="28575" y="133350"/>
                </a:lnTo>
                <a:lnTo>
                  <a:pt x="28575" y="152400"/>
                </a:lnTo>
                <a:lnTo>
                  <a:pt x="19050" y="161925"/>
                </a:lnTo>
                <a:lnTo>
                  <a:pt x="19050" y="180975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0" y="190500"/>
                </a:lnTo>
                <a:lnTo>
                  <a:pt x="0" y="180975"/>
                </a:lnTo>
                <a:lnTo>
                  <a:pt x="0" y="180975"/>
                </a:lnTo>
                <a:lnTo>
                  <a:pt x="0" y="161925"/>
                </a:lnTo>
                <a:lnTo>
                  <a:pt x="9525" y="152400"/>
                </a:lnTo>
                <a:lnTo>
                  <a:pt x="9525" y="142875"/>
                </a:lnTo>
                <a:lnTo>
                  <a:pt x="9525" y="133350"/>
                </a:lnTo>
                <a:lnTo>
                  <a:pt x="19050" y="133350"/>
                </a:lnTo>
                <a:lnTo>
                  <a:pt x="28575" y="123825"/>
                </a:lnTo>
                <a:lnTo>
                  <a:pt x="38100" y="123825"/>
                </a:lnTo>
                <a:lnTo>
                  <a:pt x="47625" y="123825"/>
                </a:lnTo>
                <a:lnTo>
                  <a:pt x="57150" y="114300"/>
                </a:lnTo>
                <a:lnTo>
                  <a:pt x="76200" y="114300"/>
                </a:lnTo>
                <a:lnTo>
                  <a:pt x="85725" y="104775"/>
                </a:lnTo>
                <a:lnTo>
                  <a:pt x="104775" y="104775"/>
                </a:lnTo>
                <a:lnTo>
                  <a:pt x="114300" y="95250"/>
                </a:lnTo>
                <a:lnTo>
                  <a:pt x="123825" y="76200"/>
                </a:lnTo>
                <a:lnTo>
                  <a:pt x="142875" y="66675"/>
                </a:lnTo>
                <a:lnTo>
                  <a:pt x="152400" y="57150"/>
                </a:lnTo>
                <a:lnTo>
                  <a:pt x="161925" y="47625"/>
                </a:lnTo>
                <a:lnTo>
                  <a:pt x="171450" y="38100"/>
                </a:lnTo>
                <a:lnTo>
                  <a:pt x="180975" y="28575"/>
                </a:lnTo>
                <a:lnTo>
                  <a:pt x="180975" y="9525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71450" y="9525"/>
                </a:lnTo>
                <a:lnTo>
                  <a:pt x="171450" y="19050"/>
                </a:lnTo>
                <a:lnTo>
                  <a:pt x="171450" y="38100"/>
                </a:lnTo>
                <a:lnTo>
                  <a:pt x="171450" y="57150"/>
                </a:lnTo>
                <a:lnTo>
                  <a:pt x="171450" y="76200"/>
                </a:lnTo>
                <a:lnTo>
                  <a:pt x="161925" y="95250"/>
                </a:lnTo>
                <a:lnTo>
                  <a:pt x="161925" y="114300"/>
                </a:lnTo>
                <a:lnTo>
                  <a:pt x="161925" y="133350"/>
                </a:lnTo>
                <a:lnTo>
                  <a:pt x="161925" y="152400"/>
                </a:lnTo>
                <a:lnTo>
                  <a:pt x="171450" y="171450"/>
                </a:lnTo>
                <a:lnTo>
                  <a:pt x="171450" y="190500"/>
                </a:lnTo>
                <a:lnTo>
                  <a:pt x="171450" y="200025"/>
                </a:lnTo>
                <a:lnTo>
                  <a:pt x="1714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олилиния 153"/>
          <p:cNvSpPr/>
          <p:nvPr/>
        </p:nvSpPr>
        <p:spPr>
          <a:xfrm>
            <a:off x="9220200" y="3971925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олилиния 154"/>
          <p:cNvSpPr/>
          <p:nvPr/>
        </p:nvSpPr>
        <p:spPr>
          <a:xfrm>
            <a:off x="9515475" y="3848100"/>
            <a:ext cx="38101" cy="361951"/>
          </a:xfrm>
          <a:custGeom>
            <a:avLst/>
            <a:gdLst/>
            <a:ahLst/>
            <a:cxnLst/>
            <a:rect l="0" t="0" r="0" b="0"/>
            <a:pathLst>
              <a:path w="38101" h="361951">
                <a:moveTo>
                  <a:pt x="38100" y="0"/>
                </a:moveTo>
                <a:lnTo>
                  <a:pt x="3810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19050" y="76200"/>
                </a:lnTo>
                <a:lnTo>
                  <a:pt x="19050" y="104775"/>
                </a:lnTo>
                <a:lnTo>
                  <a:pt x="19050" y="133350"/>
                </a:lnTo>
                <a:lnTo>
                  <a:pt x="9525" y="161925"/>
                </a:lnTo>
                <a:lnTo>
                  <a:pt x="9525" y="190500"/>
                </a:lnTo>
                <a:lnTo>
                  <a:pt x="0" y="219075"/>
                </a:lnTo>
                <a:lnTo>
                  <a:pt x="0" y="257175"/>
                </a:lnTo>
                <a:lnTo>
                  <a:pt x="0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0" y="352425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олилиния 155"/>
          <p:cNvSpPr/>
          <p:nvPr/>
        </p:nvSpPr>
        <p:spPr>
          <a:xfrm>
            <a:off x="9439275" y="3752850"/>
            <a:ext cx="200026" cy="76201"/>
          </a:xfrm>
          <a:custGeom>
            <a:avLst/>
            <a:gdLst/>
            <a:ahLst/>
            <a:cxnLst/>
            <a:rect l="0" t="0" r="0" b="0"/>
            <a:pathLst>
              <a:path w="200026" h="76201">
                <a:moveTo>
                  <a:pt x="0" y="76200"/>
                </a:moveTo>
                <a:lnTo>
                  <a:pt x="0" y="76200"/>
                </a:lnTo>
                <a:lnTo>
                  <a:pt x="0" y="66675"/>
                </a:lnTo>
                <a:lnTo>
                  <a:pt x="9525" y="66675"/>
                </a:lnTo>
                <a:lnTo>
                  <a:pt x="19050" y="57150"/>
                </a:lnTo>
                <a:lnTo>
                  <a:pt x="38100" y="47625"/>
                </a:lnTo>
                <a:lnTo>
                  <a:pt x="57150" y="38100"/>
                </a:lnTo>
                <a:lnTo>
                  <a:pt x="85725" y="28575"/>
                </a:lnTo>
                <a:lnTo>
                  <a:pt x="114300" y="19050"/>
                </a:lnTo>
                <a:lnTo>
                  <a:pt x="133350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олилиния 156"/>
          <p:cNvSpPr/>
          <p:nvPr/>
        </p:nvSpPr>
        <p:spPr>
          <a:xfrm>
            <a:off x="9639300" y="4000500"/>
            <a:ext cx="104776" cy="200026"/>
          </a:xfrm>
          <a:custGeom>
            <a:avLst/>
            <a:gdLst/>
            <a:ahLst/>
            <a:cxnLst/>
            <a:rect l="0" t="0" r="0" b="0"/>
            <a:pathLst>
              <a:path w="104776" h="200026">
                <a:moveTo>
                  <a:pt x="0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28575" y="47625"/>
                </a:lnTo>
                <a:lnTo>
                  <a:pt x="38100" y="66675"/>
                </a:lnTo>
                <a:lnTo>
                  <a:pt x="47625" y="85725"/>
                </a:lnTo>
                <a:lnTo>
                  <a:pt x="57150" y="114300"/>
                </a:lnTo>
                <a:lnTo>
                  <a:pt x="66675" y="133350"/>
                </a:lnTo>
                <a:lnTo>
                  <a:pt x="76200" y="152400"/>
                </a:lnTo>
                <a:lnTo>
                  <a:pt x="85725" y="161925"/>
                </a:lnTo>
                <a:lnTo>
                  <a:pt x="95250" y="180975"/>
                </a:lnTo>
                <a:lnTo>
                  <a:pt x="104775" y="190500"/>
                </a:lnTo>
                <a:lnTo>
                  <a:pt x="104775" y="200025"/>
                </a:lnTo>
                <a:lnTo>
                  <a:pt x="10477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олилиния 157"/>
          <p:cNvSpPr/>
          <p:nvPr/>
        </p:nvSpPr>
        <p:spPr>
          <a:xfrm>
            <a:off x="9667875" y="3981450"/>
            <a:ext cx="104776" cy="238126"/>
          </a:xfrm>
          <a:custGeom>
            <a:avLst/>
            <a:gdLst/>
            <a:ahLst/>
            <a:cxnLst/>
            <a:rect l="0" t="0" r="0" b="0"/>
            <a:pathLst>
              <a:path w="104776" h="238126">
                <a:moveTo>
                  <a:pt x="104775" y="0"/>
                </a:moveTo>
                <a:lnTo>
                  <a:pt x="104775" y="0"/>
                </a:lnTo>
                <a:lnTo>
                  <a:pt x="104775" y="9525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85725" y="57150"/>
                </a:lnTo>
                <a:lnTo>
                  <a:pt x="76200" y="76200"/>
                </a:lnTo>
                <a:lnTo>
                  <a:pt x="66675" y="104775"/>
                </a:lnTo>
                <a:lnTo>
                  <a:pt x="47625" y="133350"/>
                </a:lnTo>
                <a:lnTo>
                  <a:pt x="38100" y="161925"/>
                </a:lnTo>
                <a:lnTo>
                  <a:pt x="1905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олилиния 158"/>
          <p:cNvSpPr/>
          <p:nvPr/>
        </p:nvSpPr>
        <p:spPr>
          <a:xfrm>
            <a:off x="8734425" y="4333875"/>
            <a:ext cx="1076326" cy="19051"/>
          </a:xfrm>
          <a:custGeom>
            <a:avLst/>
            <a:gdLst/>
            <a:ahLst/>
            <a:cxnLst/>
            <a:rect l="0" t="0" r="0" b="0"/>
            <a:pathLst>
              <a:path w="1076326" h="19051">
                <a:moveTo>
                  <a:pt x="19050" y="9525"/>
                </a:moveTo>
                <a:lnTo>
                  <a:pt x="1905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23825" y="9525"/>
                </a:lnTo>
                <a:lnTo>
                  <a:pt x="161925" y="0"/>
                </a:lnTo>
                <a:lnTo>
                  <a:pt x="209550" y="0"/>
                </a:lnTo>
                <a:lnTo>
                  <a:pt x="247650" y="0"/>
                </a:lnTo>
                <a:lnTo>
                  <a:pt x="304800" y="0"/>
                </a:lnTo>
                <a:lnTo>
                  <a:pt x="361950" y="9525"/>
                </a:lnTo>
                <a:lnTo>
                  <a:pt x="419100" y="9525"/>
                </a:lnTo>
                <a:lnTo>
                  <a:pt x="466725" y="9525"/>
                </a:lnTo>
                <a:lnTo>
                  <a:pt x="533400" y="9525"/>
                </a:lnTo>
                <a:lnTo>
                  <a:pt x="590550" y="9525"/>
                </a:lnTo>
                <a:lnTo>
                  <a:pt x="657225" y="9525"/>
                </a:lnTo>
                <a:lnTo>
                  <a:pt x="714375" y="9525"/>
                </a:lnTo>
                <a:lnTo>
                  <a:pt x="781050" y="9525"/>
                </a:lnTo>
                <a:lnTo>
                  <a:pt x="838200" y="19050"/>
                </a:lnTo>
                <a:lnTo>
                  <a:pt x="885825" y="19050"/>
                </a:lnTo>
                <a:lnTo>
                  <a:pt x="942975" y="19050"/>
                </a:lnTo>
                <a:lnTo>
                  <a:pt x="990600" y="19050"/>
                </a:lnTo>
                <a:lnTo>
                  <a:pt x="1028700" y="19050"/>
                </a:lnTo>
                <a:lnTo>
                  <a:pt x="1057275" y="19050"/>
                </a:lnTo>
                <a:lnTo>
                  <a:pt x="1076325" y="19050"/>
                </a:lnTo>
                <a:lnTo>
                  <a:pt x="10763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олилиния 159"/>
          <p:cNvSpPr/>
          <p:nvPr/>
        </p:nvSpPr>
        <p:spPr>
          <a:xfrm>
            <a:off x="9020175" y="4486275"/>
            <a:ext cx="66676" cy="428626"/>
          </a:xfrm>
          <a:custGeom>
            <a:avLst/>
            <a:gdLst/>
            <a:ahLst/>
            <a:cxnLst/>
            <a:rect l="0" t="0" r="0" b="0"/>
            <a:pathLst>
              <a:path w="66676" h="42862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66675"/>
                </a:lnTo>
                <a:lnTo>
                  <a:pt x="47625" y="85725"/>
                </a:lnTo>
                <a:lnTo>
                  <a:pt x="47625" y="114300"/>
                </a:lnTo>
                <a:lnTo>
                  <a:pt x="38100" y="133350"/>
                </a:lnTo>
                <a:lnTo>
                  <a:pt x="38100" y="171450"/>
                </a:lnTo>
                <a:lnTo>
                  <a:pt x="38100" y="200025"/>
                </a:lnTo>
                <a:lnTo>
                  <a:pt x="28575" y="228600"/>
                </a:lnTo>
                <a:lnTo>
                  <a:pt x="28575" y="266700"/>
                </a:lnTo>
                <a:lnTo>
                  <a:pt x="28575" y="295275"/>
                </a:lnTo>
                <a:lnTo>
                  <a:pt x="28575" y="333375"/>
                </a:lnTo>
                <a:lnTo>
                  <a:pt x="19050" y="361950"/>
                </a:lnTo>
                <a:lnTo>
                  <a:pt x="19050" y="390525"/>
                </a:lnTo>
                <a:lnTo>
                  <a:pt x="9525" y="409575"/>
                </a:lnTo>
                <a:lnTo>
                  <a:pt x="9525" y="428625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олилиния 160"/>
          <p:cNvSpPr/>
          <p:nvPr/>
        </p:nvSpPr>
        <p:spPr>
          <a:xfrm>
            <a:off x="8963025" y="4495800"/>
            <a:ext cx="228601" cy="38101"/>
          </a:xfrm>
          <a:custGeom>
            <a:avLst/>
            <a:gdLst/>
            <a:ahLst/>
            <a:cxnLst/>
            <a:rect l="0" t="0" r="0" b="0"/>
            <a:pathLst>
              <a:path w="228601" h="381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42875" y="28575"/>
                </a:lnTo>
                <a:lnTo>
                  <a:pt x="161925" y="28575"/>
                </a:lnTo>
                <a:lnTo>
                  <a:pt x="171450" y="28575"/>
                </a:lnTo>
                <a:lnTo>
                  <a:pt x="190500" y="28575"/>
                </a:lnTo>
                <a:lnTo>
                  <a:pt x="200025" y="28575"/>
                </a:lnTo>
                <a:lnTo>
                  <a:pt x="209550" y="28575"/>
                </a:lnTo>
                <a:lnTo>
                  <a:pt x="219075" y="28575"/>
                </a:lnTo>
                <a:lnTo>
                  <a:pt x="219075" y="28575"/>
                </a:lnTo>
                <a:lnTo>
                  <a:pt x="228600" y="38100"/>
                </a:lnTo>
                <a:lnTo>
                  <a:pt x="228600" y="38100"/>
                </a:lnTo>
                <a:lnTo>
                  <a:pt x="228600" y="38100"/>
                </a:lnTo>
                <a:lnTo>
                  <a:pt x="2286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олилиния 161"/>
          <p:cNvSpPr/>
          <p:nvPr/>
        </p:nvSpPr>
        <p:spPr>
          <a:xfrm>
            <a:off x="9201150" y="4752975"/>
            <a:ext cx="76201" cy="200026"/>
          </a:xfrm>
          <a:custGeom>
            <a:avLst/>
            <a:gdLst/>
            <a:ahLst/>
            <a:cxnLst/>
            <a:rect l="0" t="0" r="0" b="0"/>
            <a:pathLst>
              <a:path w="76201" h="2000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28575" y="47625"/>
                </a:lnTo>
                <a:lnTo>
                  <a:pt x="28575" y="57150"/>
                </a:lnTo>
                <a:lnTo>
                  <a:pt x="38100" y="76200"/>
                </a:lnTo>
                <a:lnTo>
                  <a:pt x="38100" y="95250"/>
                </a:lnTo>
                <a:lnTo>
                  <a:pt x="38100" y="104775"/>
                </a:lnTo>
                <a:lnTo>
                  <a:pt x="47625" y="123825"/>
                </a:lnTo>
                <a:lnTo>
                  <a:pt x="57150" y="142875"/>
                </a:lnTo>
                <a:lnTo>
                  <a:pt x="57150" y="152400"/>
                </a:lnTo>
                <a:lnTo>
                  <a:pt x="66675" y="171450"/>
                </a:lnTo>
                <a:lnTo>
                  <a:pt x="66675" y="180975"/>
                </a:lnTo>
                <a:lnTo>
                  <a:pt x="76200" y="190500"/>
                </a:lnTo>
                <a:lnTo>
                  <a:pt x="76200" y="200025"/>
                </a:lnTo>
                <a:lnTo>
                  <a:pt x="76200" y="200025"/>
                </a:lnTo>
                <a:lnTo>
                  <a:pt x="7620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олилиния 162"/>
          <p:cNvSpPr/>
          <p:nvPr/>
        </p:nvSpPr>
        <p:spPr>
          <a:xfrm>
            <a:off x="9201150" y="4791075"/>
            <a:ext cx="123826" cy="171451"/>
          </a:xfrm>
          <a:custGeom>
            <a:avLst/>
            <a:gdLst/>
            <a:ahLst/>
            <a:cxnLst/>
            <a:rect l="0" t="0" r="0" b="0"/>
            <a:pathLst>
              <a:path w="123826" h="171451">
                <a:moveTo>
                  <a:pt x="123825" y="0"/>
                </a:move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95250" y="19050"/>
                </a:lnTo>
                <a:lnTo>
                  <a:pt x="85725" y="38100"/>
                </a:lnTo>
                <a:lnTo>
                  <a:pt x="76200" y="57150"/>
                </a:lnTo>
                <a:lnTo>
                  <a:pt x="57150" y="85725"/>
                </a:lnTo>
                <a:lnTo>
                  <a:pt x="47625" y="104775"/>
                </a:lnTo>
                <a:lnTo>
                  <a:pt x="28575" y="133350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олилиния 163"/>
          <p:cNvSpPr/>
          <p:nvPr/>
        </p:nvSpPr>
        <p:spPr>
          <a:xfrm>
            <a:off x="9934575" y="4352925"/>
            <a:ext cx="19051" cy="9526"/>
          </a:xfrm>
          <a:custGeom>
            <a:avLst/>
            <a:gdLst/>
            <a:ahLst/>
            <a:cxnLst/>
            <a:rect l="0" t="0" r="0" b="0"/>
            <a:pathLst>
              <a:path w="19051" h="95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олилиния 164"/>
          <p:cNvSpPr/>
          <p:nvPr/>
        </p:nvSpPr>
        <p:spPr>
          <a:xfrm>
            <a:off x="7334250" y="3819525"/>
            <a:ext cx="809626" cy="914401"/>
          </a:xfrm>
          <a:custGeom>
            <a:avLst/>
            <a:gdLst/>
            <a:ahLst/>
            <a:cxnLst/>
            <a:rect l="0" t="0" r="0" b="0"/>
            <a:pathLst>
              <a:path w="809626" h="914401">
                <a:moveTo>
                  <a:pt x="66675" y="257175"/>
                </a:moveTo>
                <a:lnTo>
                  <a:pt x="57150" y="257175"/>
                </a:lnTo>
                <a:lnTo>
                  <a:pt x="47625" y="276225"/>
                </a:lnTo>
                <a:lnTo>
                  <a:pt x="38100" y="285750"/>
                </a:lnTo>
                <a:lnTo>
                  <a:pt x="19050" y="314325"/>
                </a:lnTo>
                <a:lnTo>
                  <a:pt x="9525" y="333375"/>
                </a:lnTo>
                <a:lnTo>
                  <a:pt x="9525" y="361950"/>
                </a:lnTo>
                <a:lnTo>
                  <a:pt x="0" y="400050"/>
                </a:lnTo>
                <a:lnTo>
                  <a:pt x="0" y="438150"/>
                </a:lnTo>
                <a:lnTo>
                  <a:pt x="0" y="476250"/>
                </a:lnTo>
                <a:lnTo>
                  <a:pt x="0" y="514350"/>
                </a:lnTo>
                <a:lnTo>
                  <a:pt x="0" y="561975"/>
                </a:lnTo>
                <a:lnTo>
                  <a:pt x="9525" y="600075"/>
                </a:lnTo>
                <a:lnTo>
                  <a:pt x="19050" y="638175"/>
                </a:lnTo>
                <a:lnTo>
                  <a:pt x="38100" y="666750"/>
                </a:lnTo>
                <a:lnTo>
                  <a:pt x="47625" y="704850"/>
                </a:lnTo>
                <a:lnTo>
                  <a:pt x="66675" y="733425"/>
                </a:lnTo>
                <a:lnTo>
                  <a:pt x="85725" y="762000"/>
                </a:lnTo>
                <a:lnTo>
                  <a:pt x="114300" y="790575"/>
                </a:lnTo>
                <a:lnTo>
                  <a:pt x="142875" y="819150"/>
                </a:lnTo>
                <a:lnTo>
                  <a:pt x="161925" y="838200"/>
                </a:lnTo>
                <a:lnTo>
                  <a:pt x="200025" y="857250"/>
                </a:lnTo>
                <a:lnTo>
                  <a:pt x="228600" y="876300"/>
                </a:lnTo>
                <a:lnTo>
                  <a:pt x="266700" y="895350"/>
                </a:lnTo>
                <a:lnTo>
                  <a:pt x="304800" y="904875"/>
                </a:lnTo>
                <a:lnTo>
                  <a:pt x="333375" y="914400"/>
                </a:lnTo>
                <a:lnTo>
                  <a:pt x="381000" y="914400"/>
                </a:lnTo>
                <a:lnTo>
                  <a:pt x="409575" y="914400"/>
                </a:lnTo>
                <a:lnTo>
                  <a:pt x="447675" y="914400"/>
                </a:lnTo>
                <a:lnTo>
                  <a:pt x="485775" y="904875"/>
                </a:lnTo>
                <a:lnTo>
                  <a:pt x="533400" y="895350"/>
                </a:lnTo>
                <a:lnTo>
                  <a:pt x="571500" y="885825"/>
                </a:lnTo>
                <a:lnTo>
                  <a:pt x="609600" y="866775"/>
                </a:lnTo>
                <a:lnTo>
                  <a:pt x="638175" y="847725"/>
                </a:lnTo>
                <a:lnTo>
                  <a:pt x="666750" y="819150"/>
                </a:lnTo>
                <a:lnTo>
                  <a:pt x="704850" y="790575"/>
                </a:lnTo>
                <a:lnTo>
                  <a:pt x="723900" y="762000"/>
                </a:lnTo>
                <a:lnTo>
                  <a:pt x="742950" y="723900"/>
                </a:lnTo>
                <a:lnTo>
                  <a:pt x="762000" y="685800"/>
                </a:lnTo>
                <a:lnTo>
                  <a:pt x="781050" y="647700"/>
                </a:lnTo>
                <a:lnTo>
                  <a:pt x="790575" y="609600"/>
                </a:lnTo>
                <a:lnTo>
                  <a:pt x="800100" y="571500"/>
                </a:lnTo>
                <a:lnTo>
                  <a:pt x="800100" y="533400"/>
                </a:lnTo>
                <a:lnTo>
                  <a:pt x="809625" y="485775"/>
                </a:lnTo>
                <a:lnTo>
                  <a:pt x="809625" y="438150"/>
                </a:lnTo>
                <a:lnTo>
                  <a:pt x="800100" y="400050"/>
                </a:lnTo>
                <a:lnTo>
                  <a:pt x="800100" y="352425"/>
                </a:lnTo>
                <a:lnTo>
                  <a:pt x="790575" y="314325"/>
                </a:lnTo>
                <a:lnTo>
                  <a:pt x="771525" y="276225"/>
                </a:lnTo>
                <a:lnTo>
                  <a:pt x="762000" y="238125"/>
                </a:lnTo>
                <a:lnTo>
                  <a:pt x="742950" y="200025"/>
                </a:lnTo>
                <a:lnTo>
                  <a:pt x="714375" y="161925"/>
                </a:lnTo>
                <a:lnTo>
                  <a:pt x="695325" y="133350"/>
                </a:lnTo>
                <a:lnTo>
                  <a:pt x="666750" y="104775"/>
                </a:lnTo>
                <a:lnTo>
                  <a:pt x="638175" y="76200"/>
                </a:lnTo>
                <a:lnTo>
                  <a:pt x="609600" y="57150"/>
                </a:lnTo>
                <a:lnTo>
                  <a:pt x="571500" y="28575"/>
                </a:lnTo>
                <a:lnTo>
                  <a:pt x="542925" y="19050"/>
                </a:lnTo>
                <a:lnTo>
                  <a:pt x="504825" y="0"/>
                </a:lnTo>
                <a:lnTo>
                  <a:pt x="466725" y="0"/>
                </a:lnTo>
                <a:lnTo>
                  <a:pt x="428625" y="0"/>
                </a:lnTo>
                <a:lnTo>
                  <a:pt x="381000" y="0"/>
                </a:lnTo>
                <a:lnTo>
                  <a:pt x="333375" y="9525"/>
                </a:lnTo>
                <a:lnTo>
                  <a:pt x="285750" y="19050"/>
                </a:lnTo>
                <a:lnTo>
                  <a:pt x="238125" y="47625"/>
                </a:lnTo>
                <a:lnTo>
                  <a:pt x="200025" y="76200"/>
                </a:lnTo>
                <a:lnTo>
                  <a:pt x="161925" y="104775"/>
                </a:lnTo>
                <a:lnTo>
                  <a:pt x="123825" y="152400"/>
                </a:lnTo>
                <a:lnTo>
                  <a:pt x="85725" y="200025"/>
                </a:lnTo>
                <a:lnTo>
                  <a:pt x="47625" y="266700"/>
                </a:lnTo>
                <a:lnTo>
                  <a:pt x="19050" y="323850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олилиния 165"/>
          <p:cNvSpPr/>
          <p:nvPr/>
        </p:nvSpPr>
        <p:spPr>
          <a:xfrm>
            <a:off x="4762500" y="2009775"/>
            <a:ext cx="2409826" cy="304801"/>
          </a:xfrm>
          <a:custGeom>
            <a:avLst/>
            <a:gdLst/>
            <a:ahLst/>
            <a:cxnLst/>
            <a:rect l="0" t="0" r="0" b="0"/>
            <a:pathLst>
              <a:path w="2409826" h="304801">
                <a:moveTo>
                  <a:pt x="57150" y="38100"/>
                </a:moveTo>
                <a:lnTo>
                  <a:pt x="57150" y="38100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57150"/>
                </a:lnTo>
                <a:lnTo>
                  <a:pt x="47625" y="66675"/>
                </a:lnTo>
                <a:lnTo>
                  <a:pt x="38100" y="85725"/>
                </a:lnTo>
                <a:lnTo>
                  <a:pt x="38100" y="104775"/>
                </a:lnTo>
                <a:lnTo>
                  <a:pt x="38100" y="133350"/>
                </a:lnTo>
                <a:lnTo>
                  <a:pt x="19050" y="152400"/>
                </a:lnTo>
                <a:lnTo>
                  <a:pt x="19050" y="180975"/>
                </a:lnTo>
                <a:lnTo>
                  <a:pt x="9525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0" y="276225"/>
                </a:lnTo>
                <a:lnTo>
                  <a:pt x="9525" y="285750"/>
                </a:lnTo>
                <a:lnTo>
                  <a:pt x="9525" y="295275"/>
                </a:lnTo>
                <a:lnTo>
                  <a:pt x="19050" y="295275"/>
                </a:lnTo>
                <a:lnTo>
                  <a:pt x="38100" y="304800"/>
                </a:lnTo>
                <a:lnTo>
                  <a:pt x="47625" y="304800"/>
                </a:lnTo>
                <a:lnTo>
                  <a:pt x="57150" y="304800"/>
                </a:lnTo>
                <a:lnTo>
                  <a:pt x="85725" y="304800"/>
                </a:lnTo>
                <a:lnTo>
                  <a:pt x="104775" y="304800"/>
                </a:lnTo>
                <a:lnTo>
                  <a:pt x="123825" y="304800"/>
                </a:lnTo>
                <a:lnTo>
                  <a:pt x="142875" y="304800"/>
                </a:lnTo>
                <a:lnTo>
                  <a:pt x="171450" y="295275"/>
                </a:lnTo>
                <a:lnTo>
                  <a:pt x="200025" y="295275"/>
                </a:lnTo>
                <a:lnTo>
                  <a:pt x="228600" y="295275"/>
                </a:lnTo>
                <a:lnTo>
                  <a:pt x="247650" y="295275"/>
                </a:lnTo>
                <a:lnTo>
                  <a:pt x="285750" y="295275"/>
                </a:lnTo>
                <a:lnTo>
                  <a:pt x="314325" y="295275"/>
                </a:lnTo>
                <a:lnTo>
                  <a:pt x="342900" y="295275"/>
                </a:lnTo>
                <a:lnTo>
                  <a:pt x="381000" y="295275"/>
                </a:lnTo>
                <a:lnTo>
                  <a:pt x="409575" y="295275"/>
                </a:lnTo>
                <a:lnTo>
                  <a:pt x="438150" y="295275"/>
                </a:lnTo>
                <a:lnTo>
                  <a:pt x="476250" y="285750"/>
                </a:lnTo>
                <a:lnTo>
                  <a:pt x="523875" y="285750"/>
                </a:lnTo>
                <a:lnTo>
                  <a:pt x="561975" y="276225"/>
                </a:lnTo>
                <a:lnTo>
                  <a:pt x="600075" y="276225"/>
                </a:lnTo>
                <a:lnTo>
                  <a:pt x="638175" y="266700"/>
                </a:lnTo>
                <a:lnTo>
                  <a:pt x="685800" y="266700"/>
                </a:lnTo>
                <a:lnTo>
                  <a:pt x="723900" y="266700"/>
                </a:lnTo>
                <a:lnTo>
                  <a:pt x="771525" y="257175"/>
                </a:lnTo>
                <a:lnTo>
                  <a:pt x="819150" y="257175"/>
                </a:lnTo>
                <a:lnTo>
                  <a:pt x="866775" y="247650"/>
                </a:lnTo>
                <a:lnTo>
                  <a:pt x="914400" y="247650"/>
                </a:lnTo>
                <a:lnTo>
                  <a:pt x="952500" y="247650"/>
                </a:lnTo>
                <a:lnTo>
                  <a:pt x="1000125" y="247650"/>
                </a:lnTo>
                <a:lnTo>
                  <a:pt x="1047750" y="238125"/>
                </a:lnTo>
                <a:lnTo>
                  <a:pt x="1095375" y="238125"/>
                </a:lnTo>
                <a:lnTo>
                  <a:pt x="1143000" y="238125"/>
                </a:lnTo>
                <a:lnTo>
                  <a:pt x="1190625" y="238125"/>
                </a:lnTo>
                <a:lnTo>
                  <a:pt x="1238250" y="238125"/>
                </a:lnTo>
                <a:lnTo>
                  <a:pt x="1295400" y="228600"/>
                </a:lnTo>
                <a:lnTo>
                  <a:pt x="1343025" y="228600"/>
                </a:lnTo>
                <a:lnTo>
                  <a:pt x="1390650" y="228600"/>
                </a:lnTo>
                <a:lnTo>
                  <a:pt x="1438275" y="228600"/>
                </a:lnTo>
                <a:lnTo>
                  <a:pt x="1495425" y="228600"/>
                </a:lnTo>
                <a:lnTo>
                  <a:pt x="1543050" y="228600"/>
                </a:lnTo>
                <a:lnTo>
                  <a:pt x="1600200" y="228600"/>
                </a:lnTo>
                <a:lnTo>
                  <a:pt x="1647825" y="219075"/>
                </a:lnTo>
                <a:lnTo>
                  <a:pt x="1704975" y="219075"/>
                </a:lnTo>
                <a:lnTo>
                  <a:pt x="1752600" y="228600"/>
                </a:lnTo>
                <a:lnTo>
                  <a:pt x="1800225" y="228600"/>
                </a:lnTo>
                <a:lnTo>
                  <a:pt x="1838325" y="228600"/>
                </a:lnTo>
                <a:lnTo>
                  <a:pt x="1885950" y="228600"/>
                </a:lnTo>
                <a:lnTo>
                  <a:pt x="1933575" y="228600"/>
                </a:lnTo>
                <a:lnTo>
                  <a:pt x="1981200" y="238125"/>
                </a:lnTo>
                <a:lnTo>
                  <a:pt x="2019300" y="238125"/>
                </a:lnTo>
                <a:lnTo>
                  <a:pt x="2057400" y="247650"/>
                </a:lnTo>
                <a:lnTo>
                  <a:pt x="2095500" y="247650"/>
                </a:lnTo>
                <a:lnTo>
                  <a:pt x="2133600" y="257175"/>
                </a:lnTo>
                <a:lnTo>
                  <a:pt x="2171700" y="257175"/>
                </a:lnTo>
                <a:lnTo>
                  <a:pt x="2200275" y="257175"/>
                </a:lnTo>
                <a:lnTo>
                  <a:pt x="2228850" y="266700"/>
                </a:lnTo>
                <a:lnTo>
                  <a:pt x="2247900" y="266700"/>
                </a:lnTo>
                <a:lnTo>
                  <a:pt x="2266950" y="266700"/>
                </a:lnTo>
                <a:lnTo>
                  <a:pt x="2286000" y="266700"/>
                </a:lnTo>
                <a:lnTo>
                  <a:pt x="2295525" y="257175"/>
                </a:lnTo>
                <a:lnTo>
                  <a:pt x="2305050" y="257175"/>
                </a:lnTo>
                <a:lnTo>
                  <a:pt x="2314575" y="247650"/>
                </a:lnTo>
                <a:lnTo>
                  <a:pt x="2314575" y="238125"/>
                </a:lnTo>
                <a:lnTo>
                  <a:pt x="2314575" y="228600"/>
                </a:lnTo>
                <a:lnTo>
                  <a:pt x="2324100" y="200025"/>
                </a:lnTo>
                <a:lnTo>
                  <a:pt x="2333625" y="171450"/>
                </a:lnTo>
                <a:lnTo>
                  <a:pt x="2352675" y="142875"/>
                </a:lnTo>
                <a:lnTo>
                  <a:pt x="2362200" y="104775"/>
                </a:lnTo>
                <a:lnTo>
                  <a:pt x="2381250" y="76200"/>
                </a:lnTo>
                <a:lnTo>
                  <a:pt x="2390775" y="47625"/>
                </a:lnTo>
                <a:lnTo>
                  <a:pt x="2400300" y="28575"/>
                </a:lnTo>
                <a:lnTo>
                  <a:pt x="2409825" y="9525"/>
                </a:lnTo>
                <a:lnTo>
                  <a:pt x="2409825" y="0"/>
                </a:lnTo>
                <a:lnTo>
                  <a:pt x="2409825" y="0"/>
                </a:lnTo>
                <a:lnTo>
                  <a:pt x="2409825" y="9525"/>
                </a:lnTo>
                <a:lnTo>
                  <a:pt x="2409825" y="28575"/>
                </a:lnTo>
                <a:lnTo>
                  <a:pt x="2409825" y="38100"/>
                </a:lnTo>
                <a:lnTo>
                  <a:pt x="24098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олилиния 166"/>
          <p:cNvSpPr/>
          <p:nvPr/>
        </p:nvSpPr>
        <p:spPr>
          <a:xfrm>
            <a:off x="10067925" y="4086225"/>
            <a:ext cx="161926" cy="628651"/>
          </a:xfrm>
          <a:custGeom>
            <a:avLst/>
            <a:gdLst/>
            <a:ahLst/>
            <a:cxnLst/>
            <a:rect l="0" t="0" r="0" b="0"/>
            <a:pathLst>
              <a:path w="161926" h="628651">
                <a:moveTo>
                  <a:pt x="114300" y="66675"/>
                </a:moveTo>
                <a:lnTo>
                  <a:pt x="114300" y="66675"/>
                </a:lnTo>
                <a:lnTo>
                  <a:pt x="114300" y="76200"/>
                </a:lnTo>
                <a:lnTo>
                  <a:pt x="114300" y="95250"/>
                </a:lnTo>
                <a:lnTo>
                  <a:pt x="114300" y="104775"/>
                </a:lnTo>
                <a:lnTo>
                  <a:pt x="114300" y="123825"/>
                </a:lnTo>
                <a:lnTo>
                  <a:pt x="114300" y="133350"/>
                </a:lnTo>
                <a:lnTo>
                  <a:pt x="123825" y="133350"/>
                </a:lnTo>
                <a:lnTo>
                  <a:pt x="123825" y="133350"/>
                </a:lnTo>
                <a:lnTo>
                  <a:pt x="133350" y="133350"/>
                </a:lnTo>
                <a:lnTo>
                  <a:pt x="133350" y="123825"/>
                </a:lnTo>
                <a:lnTo>
                  <a:pt x="142875" y="114300"/>
                </a:lnTo>
                <a:lnTo>
                  <a:pt x="152400" y="104775"/>
                </a:lnTo>
                <a:lnTo>
                  <a:pt x="152400" y="95250"/>
                </a:lnTo>
                <a:lnTo>
                  <a:pt x="161925" y="76200"/>
                </a:lnTo>
                <a:lnTo>
                  <a:pt x="161925" y="57150"/>
                </a:lnTo>
                <a:lnTo>
                  <a:pt x="161925" y="38100"/>
                </a:lnTo>
                <a:lnTo>
                  <a:pt x="152400" y="28575"/>
                </a:lnTo>
                <a:lnTo>
                  <a:pt x="142875" y="9525"/>
                </a:lnTo>
                <a:lnTo>
                  <a:pt x="133350" y="0"/>
                </a:lnTo>
                <a:lnTo>
                  <a:pt x="123825" y="0"/>
                </a:lnTo>
                <a:lnTo>
                  <a:pt x="104775" y="9525"/>
                </a:lnTo>
                <a:lnTo>
                  <a:pt x="76200" y="19050"/>
                </a:lnTo>
                <a:lnTo>
                  <a:pt x="66675" y="47625"/>
                </a:lnTo>
                <a:lnTo>
                  <a:pt x="38100" y="66675"/>
                </a:lnTo>
                <a:lnTo>
                  <a:pt x="28575" y="104775"/>
                </a:lnTo>
                <a:lnTo>
                  <a:pt x="9525" y="133350"/>
                </a:lnTo>
                <a:lnTo>
                  <a:pt x="0" y="171450"/>
                </a:lnTo>
                <a:lnTo>
                  <a:pt x="0" y="200025"/>
                </a:lnTo>
                <a:lnTo>
                  <a:pt x="0" y="228600"/>
                </a:lnTo>
                <a:lnTo>
                  <a:pt x="0" y="247650"/>
                </a:lnTo>
                <a:lnTo>
                  <a:pt x="9525" y="266700"/>
                </a:lnTo>
                <a:lnTo>
                  <a:pt x="19050" y="276225"/>
                </a:lnTo>
                <a:lnTo>
                  <a:pt x="28575" y="276225"/>
                </a:lnTo>
                <a:lnTo>
                  <a:pt x="47625" y="266700"/>
                </a:lnTo>
                <a:lnTo>
                  <a:pt x="57150" y="257175"/>
                </a:lnTo>
                <a:lnTo>
                  <a:pt x="76200" y="238125"/>
                </a:lnTo>
                <a:lnTo>
                  <a:pt x="85725" y="219075"/>
                </a:lnTo>
                <a:lnTo>
                  <a:pt x="104775" y="190500"/>
                </a:lnTo>
                <a:lnTo>
                  <a:pt x="123825" y="161925"/>
                </a:lnTo>
                <a:lnTo>
                  <a:pt x="133350" y="133350"/>
                </a:lnTo>
                <a:lnTo>
                  <a:pt x="133350" y="114300"/>
                </a:lnTo>
                <a:lnTo>
                  <a:pt x="133350" y="85725"/>
                </a:lnTo>
                <a:lnTo>
                  <a:pt x="133350" y="76200"/>
                </a:lnTo>
                <a:lnTo>
                  <a:pt x="133350" y="66675"/>
                </a:lnTo>
                <a:lnTo>
                  <a:pt x="133350" y="66675"/>
                </a:lnTo>
                <a:lnTo>
                  <a:pt x="133350" y="66675"/>
                </a:lnTo>
                <a:lnTo>
                  <a:pt x="123825" y="76200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04775" y="142875"/>
                </a:lnTo>
                <a:lnTo>
                  <a:pt x="95250" y="171450"/>
                </a:lnTo>
                <a:lnTo>
                  <a:pt x="85725" y="219075"/>
                </a:lnTo>
                <a:lnTo>
                  <a:pt x="76200" y="257175"/>
                </a:lnTo>
                <a:lnTo>
                  <a:pt x="66675" y="304800"/>
                </a:lnTo>
                <a:lnTo>
                  <a:pt x="66675" y="352425"/>
                </a:lnTo>
                <a:lnTo>
                  <a:pt x="66675" y="400050"/>
                </a:lnTo>
                <a:lnTo>
                  <a:pt x="66675" y="447675"/>
                </a:lnTo>
                <a:lnTo>
                  <a:pt x="66675" y="495300"/>
                </a:lnTo>
                <a:lnTo>
                  <a:pt x="66675" y="542925"/>
                </a:lnTo>
                <a:lnTo>
                  <a:pt x="66675" y="581025"/>
                </a:lnTo>
                <a:lnTo>
                  <a:pt x="66675" y="609600"/>
                </a:lnTo>
                <a:lnTo>
                  <a:pt x="66675" y="628650"/>
                </a:lnTo>
                <a:lnTo>
                  <a:pt x="66675" y="628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олилиния 167"/>
          <p:cNvSpPr/>
          <p:nvPr/>
        </p:nvSpPr>
        <p:spPr>
          <a:xfrm>
            <a:off x="10306050" y="4105275"/>
            <a:ext cx="171451" cy="266701"/>
          </a:xfrm>
          <a:custGeom>
            <a:avLst/>
            <a:gdLst/>
            <a:ahLst/>
            <a:cxnLst/>
            <a:rect l="0" t="0" r="0" b="0"/>
            <a:pathLst>
              <a:path w="171451" h="266701">
                <a:moveTo>
                  <a:pt x="85725" y="0"/>
                </a:moveTo>
                <a:lnTo>
                  <a:pt x="85725" y="9525"/>
                </a:lnTo>
                <a:lnTo>
                  <a:pt x="85725" y="19050"/>
                </a:lnTo>
                <a:lnTo>
                  <a:pt x="76200" y="38100"/>
                </a:lnTo>
                <a:lnTo>
                  <a:pt x="76200" y="57150"/>
                </a:lnTo>
                <a:lnTo>
                  <a:pt x="66675" y="85725"/>
                </a:lnTo>
                <a:lnTo>
                  <a:pt x="57150" y="123825"/>
                </a:lnTo>
                <a:lnTo>
                  <a:pt x="47625" y="152400"/>
                </a:lnTo>
                <a:lnTo>
                  <a:pt x="38100" y="180975"/>
                </a:lnTo>
                <a:lnTo>
                  <a:pt x="28575" y="209550"/>
                </a:lnTo>
                <a:lnTo>
                  <a:pt x="19050" y="228600"/>
                </a:lnTo>
                <a:lnTo>
                  <a:pt x="9525" y="24765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9525" y="247650"/>
                </a:lnTo>
                <a:lnTo>
                  <a:pt x="9525" y="228600"/>
                </a:lnTo>
                <a:lnTo>
                  <a:pt x="19050" y="209550"/>
                </a:lnTo>
                <a:lnTo>
                  <a:pt x="28575" y="180975"/>
                </a:lnTo>
                <a:lnTo>
                  <a:pt x="38100" y="152400"/>
                </a:lnTo>
                <a:lnTo>
                  <a:pt x="47625" y="123825"/>
                </a:lnTo>
                <a:lnTo>
                  <a:pt x="66675" y="95250"/>
                </a:lnTo>
                <a:lnTo>
                  <a:pt x="76200" y="66675"/>
                </a:lnTo>
                <a:lnTo>
                  <a:pt x="85725" y="38100"/>
                </a:lnTo>
                <a:lnTo>
                  <a:pt x="85725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85725" y="57150"/>
                </a:lnTo>
                <a:lnTo>
                  <a:pt x="85725" y="76200"/>
                </a:lnTo>
                <a:lnTo>
                  <a:pt x="95250" y="95250"/>
                </a:lnTo>
                <a:lnTo>
                  <a:pt x="114300" y="114300"/>
                </a:lnTo>
                <a:lnTo>
                  <a:pt x="123825" y="133350"/>
                </a:lnTo>
                <a:lnTo>
                  <a:pt x="142875" y="152400"/>
                </a:lnTo>
                <a:lnTo>
                  <a:pt x="152400" y="171450"/>
                </a:lnTo>
                <a:lnTo>
                  <a:pt x="161925" y="180975"/>
                </a:lnTo>
                <a:lnTo>
                  <a:pt x="171450" y="190500"/>
                </a:lnTo>
                <a:lnTo>
                  <a:pt x="171450" y="209550"/>
                </a:lnTo>
                <a:lnTo>
                  <a:pt x="171450" y="219075"/>
                </a:lnTo>
                <a:lnTo>
                  <a:pt x="171450" y="228600"/>
                </a:lnTo>
                <a:lnTo>
                  <a:pt x="161925" y="238125"/>
                </a:lnTo>
                <a:lnTo>
                  <a:pt x="142875" y="247650"/>
                </a:lnTo>
                <a:lnTo>
                  <a:pt x="123825" y="257175"/>
                </a:lnTo>
                <a:lnTo>
                  <a:pt x="95250" y="257175"/>
                </a:lnTo>
                <a:lnTo>
                  <a:pt x="76200" y="257175"/>
                </a:lnTo>
                <a:lnTo>
                  <a:pt x="57150" y="266700"/>
                </a:lnTo>
                <a:lnTo>
                  <a:pt x="38100" y="266700"/>
                </a:lnTo>
                <a:lnTo>
                  <a:pt x="28575" y="257175"/>
                </a:lnTo>
                <a:lnTo>
                  <a:pt x="28575" y="257175"/>
                </a:lnTo>
                <a:lnTo>
                  <a:pt x="19050" y="257175"/>
                </a:lnTo>
                <a:lnTo>
                  <a:pt x="19050" y="247650"/>
                </a:lnTo>
                <a:lnTo>
                  <a:pt x="19050" y="238125"/>
                </a:lnTo>
                <a:lnTo>
                  <a:pt x="190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>
            <a:off x="10563225" y="3886200"/>
            <a:ext cx="200026" cy="476251"/>
          </a:xfrm>
          <a:custGeom>
            <a:avLst/>
            <a:gdLst/>
            <a:ahLst/>
            <a:cxnLst/>
            <a:rect l="0" t="0" r="0" b="0"/>
            <a:pathLst>
              <a:path w="200026" h="476251">
                <a:moveTo>
                  <a:pt x="95250" y="0"/>
                </a:moveTo>
                <a:lnTo>
                  <a:pt x="95250" y="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28575"/>
                </a:lnTo>
                <a:lnTo>
                  <a:pt x="95250" y="47625"/>
                </a:lnTo>
                <a:lnTo>
                  <a:pt x="95250" y="76200"/>
                </a:lnTo>
                <a:lnTo>
                  <a:pt x="85725" y="104775"/>
                </a:lnTo>
                <a:lnTo>
                  <a:pt x="76200" y="152400"/>
                </a:lnTo>
                <a:lnTo>
                  <a:pt x="57150" y="190500"/>
                </a:lnTo>
                <a:lnTo>
                  <a:pt x="57150" y="228600"/>
                </a:lnTo>
                <a:lnTo>
                  <a:pt x="38100" y="266700"/>
                </a:lnTo>
                <a:lnTo>
                  <a:pt x="28575" y="314325"/>
                </a:lnTo>
                <a:lnTo>
                  <a:pt x="9525" y="352425"/>
                </a:lnTo>
                <a:lnTo>
                  <a:pt x="9525" y="381000"/>
                </a:lnTo>
                <a:lnTo>
                  <a:pt x="0" y="409575"/>
                </a:lnTo>
                <a:lnTo>
                  <a:pt x="0" y="438150"/>
                </a:lnTo>
                <a:lnTo>
                  <a:pt x="9525" y="457200"/>
                </a:lnTo>
                <a:lnTo>
                  <a:pt x="19050" y="466725"/>
                </a:lnTo>
                <a:lnTo>
                  <a:pt x="28575" y="476250"/>
                </a:lnTo>
                <a:lnTo>
                  <a:pt x="57150" y="476250"/>
                </a:lnTo>
                <a:lnTo>
                  <a:pt x="85725" y="466725"/>
                </a:lnTo>
                <a:lnTo>
                  <a:pt x="104775" y="457200"/>
                </a:lnTo>
                <a:lnTo>
                  <a:pt x="133350" y="447675"/>
                </a:lnTo>
                <a:lnTo>
                  <a:pt x="152400" y="438150"/>
                </a:lnTo>
                <a:lnTo>
                  <a:pt x="171450" y="419100"/>
                </a:lnTo>
                <a:lnTo>
                  <a:pt x="190500" y="409575"/>
                </a:lnTo>
                <a:lnTo>
                  <a:pt x="200025" y="400050"/>
                </a:lnTo>
                <a:lnTo>
                  <a:pt x="200025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олилиния 169"/>
          <p:cNvSpPr/>
          <p:nvPr/>
        </p:nvSpPr>
        <p:spPr>
          <a:xfrm>
            <a:off x="10515600" y="4057650"/>
            <a:ext cx="314326" cy="38101"/>
          </a:xfrm>
          <a:custGeom>
            <a:avLst/>
            <a:gdLst/>
            <a:ahLst/>
            <a:cxnLst/>
            <a:rect l="0" t="0" r="0" b="0"/>
            <a:pathLst>
              <a:path w="314326" h="38101">
                <a:moveTo>
                  <a:pt x="0" y="38100"/>
                </a:move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90500" y="0"/>
                </a:lnTo>
                <a:lnTo>
                  <a:pt x="228600" y="0"/>
                </a:lnTo>
                <a:lnTo>
                  <a:pt x="266700" y="0"/>
                </a:lnTo>
                <a:lnTo>
                  <a:pt x="295275" y="9525"/>
                </a:lnTo>
                <a:lnTo>
                  <a:pt x="314325" y="9525"/>
                </a:lnTo>
                <a:lnTo>
                  <a:pt x="3143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олилиния 170"/>
          <p:cNvSpPr/>
          <p:nvPr/>
        </p:nvSpPr>
        <p:spPr>
          <a:xfrm>
            <a:off x="5114925" y="4029075"/>
            <a:ext cx="114301" cy="38101"/>
          </a:xfrm>
          <a:custGeom>
            <a:avLst/>
            <a:gdLst/>
            <a:ahLst/>
            <a:cxnLst/>
            <a:rect l="0" t="0" r="0" b="0"/>
            <a:pathLst>
              <a:path w="114301" h="38101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47625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66675" y="28575"/>
                </a:lnTo>
                <a:lnTo>
                  <a:pt x="76200" y="28575"/>
                </a:lnTo>
                <a:lnTo>
                  <a:pt x="76200" y="28575"/>
                </a:lnTo>
                <a:lnTo>
                  <a:pt x="85725" y="28575"/>
                </a:lnTo>
                <a:lnTo>
                  <a:pt x="95250" y="28575"/>
                </a:lnTo>
                <a:lnTo>
                  <a:pt x="95250" y="28575"/>
                </a:lnTo>
                <a:lnTo>
                  <a:pt x="104775" y="28575"/>
                </a:lnTo>
                <a:lnTo>
                  <a:pt x="104775" y="28575"/>
                </a:lnTo>
                <a:lnTo>
                  <a:pt x="104775" y="38100"/>
                </a:lnTo>
                <a:lnTo>
                  <a:pt x="104775" y="38100"/>
                </a:lnTo>
                <a:lnTo>
                  <a:pt x="114300" y="38100"/>
                </a:lnTo>
                <a:lnTo>
                  <a:pt x="114300" y="38100"/>
                </a:lnTo>
                <a:lnTo>
                  <a:pt x="114300" y="38100"/>
                </a:lnTo>
                <a:lnTo>
                  <a:pt x="114300" y="38100"/>
                </a:lnTo>
                <a:lnTo>
                  <a:pt x="114300" y="38100"/>
                </a:lnTo>
                <a:lnTo>
                  <a:pt x="114300" y="38100"/>
                </a:lnTo>
                <a:lnTo>
                  <a:pt x="114300" y="38100"/>
                </a:lnTo>
                <a:lnTo>
                  <a:pt x="114300" y="28575"/>
                </a:lnTo>
                <a:lnTo>
                  <a:pt x="114300" y="28575"/>
                </a:lnTo>
                <a:lnTo>
                  <a:pt x="114300" y="28575"/>
                </a:lnTo>
                <a:lnTo>
                  <a:pt x="114300" y="28575"/>
                </a:lnTo>
                <a:lnTo>
                  <a:pt x="114300" y="28575"/>
                </a:lnTo>
                <a:lnTo>
                  <a:pt x="114300" y="28575"/>
                </a:lnTo>
                <a:lnTo>
                  <a:pt x="114300" y="38100"/>
                </a:lnTo>
                <a:lnTo>
                  <a:pt x="114300" y="38100"/>
                </a:lnTo>
                <a:lnTo>
                  <a:pt x="1143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олилиния 171"/>
          <p:cNvSpPr/>
          <p:nvPr/>
        </p:nvSpPr>
        <p:spPr>
          <a:xfrm>
            <a:off x="3476625" y="4895850"/>
            <a:ext cx="152401" cy="342901"/>
          </a:xfrm>
          <a:custGeom>
            <a:avLst/>
            <a:gdLst/>
            <a:ahLst/>
            <a:cxnLst/>
            <a:rect l="0" t="0" r="0" b="0"/>
            <a:pathLst>
              <a:path w="152401" h="342901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19050"/>
                </a:lnTo>
                <a:lnTo>
                  <a:pt x="104775" y="38100"/>
                </a:lnTo>
                <a:lnTo>
                  <a:pt x="95250" y="47625"/>
                </a:lnTo>
                <a:lnTo>
                  <a:pt x="95250" y="66675"/>
                </a:lnTo>
                <a:lnTo>
                  <a:pt x="85725" y="85725"/>
                </a:lnTo>
                <a:lnTo>
                  <a:pt x="76200" y="114300"/>
                </a:lnTo>
                <a:lnTo>
                  <a:pt x="76200" y="133350"/>
                </a:lnTo>
                <a:lnTo>
                  <a:pt x="66675" y="152400"/>
                </a:lnTo>
                <a:lnTo>
                  <a:pt x="57150" y="180975"/>
                </a:lnTo>
                <a:lnTo>
                  <a:pt x="57150" y="200025"/>
                </a:lnTo>
                <a:lnTo>
                  <a:pt x="47625" y="228600"/>
                </a:lnTo>
                <a:lnTo>
                  <a:pt x="47625" y="247650"/>
                </a:lnTo>
                <a:lnTo>
                  <a:pt x="38100" y="276225"/>
                </a:lnTo>
                <a:lnTo>
                  <a:pt x="38100" y="295275"/>
                </a:lnTo>
                <a:lnTo>
                  <a:pt x="28575" y="304800"/>
                </a:lnTo>
                <a:lnTo>
                  <a:pt x="28575" y="323850"/>
                </a:lnTo>
                <a:lnTo>
                  <a:pt x="19050" y="333375"/>
                </a:lnTo>
                <a:lnTo>
                  <a:pt x="19050" y="342900"/>
                </a:lnTo>
                <a:lnTo>
                  <a:pt x="19050" y="342900"/>
                </a:lnTo>
                <a:lnTo>
                  <a:pt x="19050" y="342900"/>
                </a:lnTo>
                <a:lnTo>
                  <a:pt x="19050" y="342900"/>
                </a:lnTo>
                <a:lnTo>
                  <a:pt x="19050" y="333375"/>
                </a:lnTo>
                <a:lnTo>
                  <a:pt x="19050" y="314325"/>
                </a:lnTo>
                <a:lnTo>
                  <a:pt x="19050" y="304800"/>
                </a:lnTo>
                <a:lnTo>
                  <a:pt x="19050" y="285750"/>
                </a:lnTo>
                <a:lnTo>
                  <a:pt x="28575" y="266700"/>
                </a:lnTo>
                <a:lnTo>
                  <a:pt x="28575" y="247650"/>
                </a:lnTo>
                <a:lnTo>
                  <a:pt x="28575" y="228600"/>
                </a:lnTo>
                <a:lnTo>
                  <a:pt x="38100" y="209550"/>
                </a:lnTo>
                <a:lnTo>
                  <a:pt x="38100" y="180975"/>
                </a:lnTo>
                <a:lnTo>
                  <a:pt x="47625" y="161925"/>
                </a:lnTo>
                <a:lnTo>
                  <a:pt x="47625" y="133350"/>
                </a:lnTo>
                <a:lnTo>
                  <a:pt x="57150" y="114300"/>
                </a:lnTo>
                <a:lnTo>
                  <a:pt x="57150" y="85725"/>
                </a:lnTo>
                <a:lnTo>
                  <a:pt x="57150" y="66675"/>
                </a:lnTo>
                <a:lnTo>
                  <a:pt x="66675" y="47625"/>
                </a:lnTo>
                <a:lnTo>
                  <a:pt x="66675" y="38100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38100"/>
                </a:lnTo>
                <a:lnTo>
                  <a:pt x="76200" y="47625"/>
                </a:lnTo>
                <a:lnTo>
                  <a:pt x="76200" y="57150"/>
                </a:lnTo>
                <a:lnTo>
                  <a:pt x="76200" y="76200"/>
                </a:lnTo>
                <a:lnTo>
                  <a:pt x="85725" y="95250"/>
                </a:lnTo>
                <a:lnTo>
                  <a:pt x="85725" y="104775"/>
                </a:lnTo>
                <a:lnTo>
                  <a:pt x="95250" y="123825"/>
                </a:lnTo>
                <a:lnTo>
                  <a:pt x="95250" y="133350"/>
                </a:lnTo>
                <a:lnTo>
                  <a:pt x="104775" y="152400"/>
                </a:lnTo>
                <a:lnTo>
                  <a:pt x="104775" y="171450"/>
                </a:lnTo>
                <a:lnTo>
                  <a:pt x="114300" y="180975"/>
                </a:lnTo>
                <a:lnTo>
                  <a:pt x="123825" y="200025"/>
                </a:lnTo>
                <a:lnTo>
                  <a:pt x="133350" y="209550"/>
                </a:lnTo>
                <a:lnTo>
                  <a:pt x="142875" y="219075"/>
                </a:lnTo>
                <a:lnTo>
                  <a:pt x="142875" y="238125"/>
                </a:lnTo>
                <a:lnTo>
                  <a:pt x="142875" y="247650"/>
                </a:lnTo>
                <a:lnTo>
                  <a:pt x="152400" y="257175"/>
                </a:lnTo>
                <a:lnTo>
                  <a:pt x="152400" y="257175"/>
                </a:lnTo>
                <a:lnTo>
                  <a:pt x="152400" y="266700"/>
                </a:lnTo>
                <a:lnTo>
                  <a:pt x="152400" y="276225"/>
                </a:lnTo>
                <a:lnTo>
                  <a:pt x="152400" y="276225"/>
                </a:lnTo>
                <a:lnTo>
                  <a:pt x="142875" y="276225"/>
                </a:lnTo>
                <a:lnTo>
                  <a:pt x="142875" y="285750"/>
                </a:lnTo>
                <a:lnTo>
                  <a:pt x="133350" y="285750"/>
                </a:lnTo>
                <a:lnTo>
                  <a:pt x="123825" y="285750"/>
                </a:lnTo>
                <a:lnTo>
                  <a:pt x="104775" y="285750"/>
                </a:lnTo>
                <a:lnTo>
                  <a:pt x="95250" y="295275"/>
                </a:lnTo>
                <a:lnTo>
                  <a:pt x="85725" y="295275"/>
                </a:lnTo>
                <a:lnTo>
                  <a:pt x="66675" y="304800"/>
                </a:lnTo>
                <a:lnTo>
                  <a:pt x="57150" y="304800"/>
                </a:lnTo>
                <a:lnTo>
                  <a:pt x="47625" y="314325"/>
                </a:lnTo>
                <a:lnTo>
                  <a:pt x="28575" y="314325"/>
                </a:lnTo>
                <a:lnTo>
                  <a:pt x="19050" y="323850"/>
                </a:lnTo>
                <a:lnTo>
                  <a:pt x="9525" y="333375"/>
                </a:lnTo>
                <a:lnTo>
                  <a:pt x="9525" y="333375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олилиния 172"/>
          <p:cNvSpPr/>
          <p:nvPr/>
        </p:nvSpPr>
        <p:spPr>
          <a:xfrm>
            <a:off x="3714750" y="4867275"/>
            <a:ext cx="171451" cy="428626"/>
          </a:xfrm>
          <a:custGeom>
            <a:avLst/>
            <a:gdLst/>
            <a:ahLst/>
            <a:cxnLst/>
            <a:rect l="0" t="0" r="0" b="0"/>
            <a:pathLst>
              <a:path w="171451" h="428626">
                <a:moveTo>
                  <a:pt x="95250" y="0"/>
                </a:move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38100"/>
                </a:lnTo>
                <a:lnTo>
                  <a:pt x="104775" y="57150"/>
                </a:lnTo>
                <a:lnTo>
                  <a:pt x="95250" y="76200"/>
                </a:lnTo>
                <a:lnTo>
                  <a:pt x="95250" y="104775"/>
                </a:lnTo>
                <a:lnTo>
                  <a:pt x="85725" y="133350"/>
                </a:lnTo>
                <a:lnTo>
                  <a:pt x="76200" y="161925"/>
                </a:lnTo>
                <a:lnTo>
                  <a:pt x="66675" y="190500"/>
                </a:lnTo>
                <a:lnTo>
                  <a:pt x="57150" y="228600"/>
                </a:lnTo>
                <a:lnTo>
                  <a:pt x="47625" y="257175"/>
                </a:lnTo>
                <a:lnTo>
                  <a:pt x="47625" y="285750"/>
                </a:lnTo>
                <a:lnTo>
                  <a:pt x="38100" y="314325"/>
                </a:lnTo>
                <a:lnTo>
                  <a:pt x="28575" y="342900"/>
                </a:lnTo>
                <a:lnTo>
                  <a:pt x="19050" y="371475"/>
                </a:lnTo>
                <a:lnTo>
                  <a:pt x="9525" y="390525"/>
                </a:lnTo>
                <a:lnTo>
                  <a:pt x="9525" y="409575"/>
                </a:lnTo>
                <a:lnTo>
                  <a:pt x="0" y="419100"/>
                </a:lnTo>
                <a:lnTo>
                  <a:pt x="0" y="428625"/>
                </a:lnTo>
                <a:lnTo>
                  <a:pt x="0" y="428625"/>
                </a:lnTo>
                <a:lnTo>
                  <a:pt x="0" y="428625"/>
                </a:lnTo>
                <a:lnTo>
                  <a:pt x="0" y="419100"/>
                </a:lnTo>
                <a:lnTo>
                  <a:pt x="0" y="409575"/>
                </a:lnTo>
                <a:lnTo>
                  <a:pt x="0" y="390525"/>
                </a:lnTo>
                <a:lnTo>
                  <a:pt x="0" y="361950"/>
                </a:lnTo>
                <a:lnTo>
                  <a:pt x="9525" y="342900"/>
                </a:lnTo>
                <a:lnTo>
                  <a:pt x="19050" y="304800"/>
                </a:lnTo>
                <a:lnTo>
                  <a:pt x="19050" y="276225"/>
                </a:lnTo>
                <a:lnTo>
                  <a:pt x="38100" y="247650"/>
                </a:lnTo>
                <a:lnTo>
                  <a:pt x="47625" y="219075"/>
                </a:lnTo>
                <a:lnTo>
                  <a:pt x="47625" y="190500"/>
                </a:lnTo>
                <a:lnTo>
                  <a:pt x="57150" y="161925"/>
                </a:lnTo>
                <a:lnTo>
                  <a:pt x="66675" y="133350"/>
                </a:lnTo>
                <a:lnTo>
                  <a:pt x="76200" y="104775"/>
                </a:lnTo>
                <a:lnTo>
                  <a:pt x="85725" y="85725"/>
                </a:lnTo>
                <a:lnTo>
                  <a:pt x="95250" y="66675"/>
                </a:lnTo>
                <a:lnTo>
                  <a:pt x="95250" y="47625"/>
                </a:lnTo>
                <a:lnTo>
                  <a:pt x="104775" y="28575"/>
                </a:lnTo>
                <a:lnTo>
                  <a:pt x="114300" y="19050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52400" y="19050"/>
                </a:lnTo>
                <a:lnTo>
                  <a:pt x="161925" y="28575"/>
                </a:lnTo>
                <a:lnTo>
                  <a:pt x="161925" y="38100"/>
                </a:lnTo>
                <a:lnTo>
                  <a:pt x="161925" y="57150"/>
                </a:lnTo>
                <a:lnTo>
                  <a:pt x="161925" y="76200"/>
                </a:lnTo>
                <a:lnTo>
                  <a:pt x="161925" y="95250"/>
                </a:lnTo>
                <a:lnTo>
                  <a:pt x="171450" y="123825"/>
                </a:lnTo>
                <a:lnTo>
                  <a:pt x="171450" y="142875"/>
                </a:lnTo>
                <a:lnTo>
                  <a:pt x="171450" y="171450"/>
                </a:lnTo>
                <a:lnTo>
                  <a:pt x="171450" y="200025"/>
                </a:lnTo>
                <a:lnTo>
                  <a:pt x="171450" y="228600"/>
                </a:lnTo>
                <a:lnTo>
                  <a:pt x="161925" y="247650"/>
                </a:lnTo>
                <a:lnTo>
                  <a:pt x="161925" y="276225"/>
                </a:lnTo>
                <a:lnTo>
                  <a:pt x="161925" y="295275"/>
                </a:lnTo>
                <a:lnTo>
                  <a:pt x="161925" y="323850"/>
                </a:lnTo>
                <a:lnTo>
                  <a:pt x="161925" y="333375"/>
                </a:lnTo>
                <a:lnTo>
                  <a:pt x="161925" y="352425"/>
                </a:lnTo>
                <a:lnTo>
                  <a:pt x="161925" y="371475"/>
                </a:lnTo>
                <a:lnTo>
                  <a:pt x="161925" y="381000"/>
                </a:lnTo>
                <a:lnTo>
                  <a:pt x="161925" y="381000"/>
                </a:lnTo>
                <a:lnTo>
                  <a:pt x="171450" y="390525"/>
                </a:lnTo>
                <a:lnTo>
                  <a:pt x="161925" y="390525"/>
                </a:lnTo>
                <a:lnTo>
                  <a:pt x="161925" y="390525"/>
                </a:lnTo>
                <a:lnTo>
                  <a:pt x="161925" y="390525"/>
                </a:lnTo>
                <a:lnTo>
                  <a:pt x="161925" y="381000"/>
                </a:lnTo>
                <a:lnTo>
                  <a:pt x="161925" y="381000"/>
                </a:lnTo>
                <a:lnTo>
                  <a:pt x="161925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олилиния 173"/>
          <p:cNvSpPr/>
          <p:nvPr/>
        </p:nvSpPr>
        <p:spPr>
          <a:xfrm>
            <a:off x="3714750" y="5105400"/>
            <a:ext cx="123826" cy="28576"/>
          </a:xfrm>
          <a:custGeom>
            <a:avLst/>
            <a:gdLst/>
            <a:ahLst/>
            <a:cxnLst/>
            <a:rect l="0" t="0" r="0" b="0"/>
            <a:pathLst>
              <a:path w="123826" h="28576">
                <a:moveTo>
                  <a:pt x="9525" y="28575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4048125" y="5000625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>
            <a:off x="4048125" y="510540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лилиния 176"/>
          <p:cNvSpPr/>
          <p:nvPr/>
        </p:nvSpPr>
        <p:spPr>
          <a:xfrm>
            <a:off x="4591050" y="4810125"/>
            <a:ext cx="66676" cy="600076"/>
          </a:xfrm>
          <a:custGeom>
            <a:avLst/>
            <a:gdLst/>
            <a:ahLst/>
            <a:cxnLst/>
            <a:rect l="0" t="0" r="0" b="0"/>
            <a:pathLst>
              <a:path w="66676" h="600076">
                <a:moveTo>
                  <a:pt x="66675" y="0"/>
                </a:moveTo>
                <a:lnTo>
                  <a:pt x="66675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57150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38100" y="85725"/>
                </a:lnTo>
                <a:lnTo>
                  <a:pt x="38100" y="104775"/>
                </a:lnTo>
                <a:lnTo>
                  <a:pt x="38100" y="133350"/>
                </a:lnTo>
                <a:lnTo>
                  <a:pt x="28575" y="171450"/>
                </a:lnTo>
                <a:lnTo>
                  <a:pt x="28575" y="200025"/>
                </a:lnTo>
                <a:lnTo>
                  <a:pt x="28575" y="238125"/>
                </a:lnTo>
                <a:lnTo>
                  <a:pt x="28575" y="276225"/>
                </a:lnTo>
                <a:lnTo>
                  <a:pt x="19050" y="304800"/>
                </a:lnTo>
                <a:lnTo>
                  <a:pt x="19050" y="342900"/>
                </a:lnTo>
                <a:lnTo>
                  <a:pt x="9525" y="381000"/>
                </a:lnTo>
                <a:lnTo>
                  <a:pt x="9525" y="428625"/>
                </a:lnTo>
                <a:lnTo>
                  <a:pt x="9525" y="457200"/>
                </a:lnTo>
                <a:lnTo>
                  <a:pt x="0" y="495300"/>
                </a:lnTo>
                <a:lnTo>
                  <a:pt x="0" y="523875"/>
                </a:lnTo>
                <a:lnTo>
                  <a:pt x="0" y="552450"/>
                </a:lnTo>
                <a:lnTo>
                  <a:pt x="0" y="571500"/>
                </a:lnTo>
                <a:lnTo>
                  <a:pt x="0" y="590550"/>
                </a:lnTo>
                <a:lnTo>
                  <a:pt x="0" y="600075"/>
                </a:lnTo>
                <a:lnTo>
                  <a:pt x="0" y="600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4572000" y="4895850"/>
            <a:ext cx="142876" cy="228601"/>
          </a:xfrm>
          <a:custGeom>
            <a:avLst/>
            <a:gdLst/>
            <a:ahLst/>
            <a:cxnLst/>
            <a:rect l="0" t="0" r="0" b="0"/>
            <a:pathLst>
              <a:path w="142876" h="228601">
                <a:moveTo>
                  <a:pt x="0" y="95250"/>
                </a:moveTo>
                <a:lnTo>
                  <a:pt x="0" y="95250"/>
                </a:lnTo>
                <a:lnTo>
                  <a:pt x="0" y="85725"/>
                </a:lnTo>
                <a:lnTo>
                  <a:pt x="0" y="66675"/>
                </a:lnTo>
                <a:lnTo>
                  <a:pt x="9525" y="47625"/>
                </a:lnTo>
                <a:lnTo>
                  <a:pt x="9525" y="38100"/>
                </a:lnTo>
                <a:lnTo>
                  <a:pt x="19050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23825" y="19050"/>
                </a:lnTo>
                <a:lnTo>
                  <a:pt x="133350" y="28575"/>
                </a:lnTo>
                <a:lnTo>
                  <a:pt x="142875" y="47625"/>
                </a:lnTo>
                <a:lnTo>
                  <a:pt x="142875" y="66675"/>
                </a:lnTo>
                <a:lnTo>
                  <a:pt x="142875" y="85725"/>
                </a:lnTo>
                <a:lnTo>
                  <a:pt x="142875" y="104775"/>
                </a:lnTo>
                <a:lnTo>
                  <a:pt x="142875" y="123825"/>
                </a:lnTo>
                <a:lnTo>
                  <a:pt x="142875" y="142875"/>
                </a:lnTo>
                <a:lnTo>
                  <a:pt x="133350" y="161925"/>
                </a:lnTo>
                <a:lnTo>
                  <a:pt x="123825" y="180975"/>
                </a:lnTo>
                <a:lnTo>
                  <a:pt x="114300" y="200025"/>
                </a:lnTo>
                <a:lnTo>
                  <a:pt x="104775" y="209550"/>
                </a:lnTo>
                <a:lnTo>
                  <a:pt x="95250" y="209550"/>
                </a:lnTo>
                <a:lnTo>
                  <a:pt x="85725" y="219075"/>
                </a:lnTo>
                <a:lnTo>
                  <a:pt x="66675" y="219075"/>
                </a:lnTo>
                <a:lnTo>
                  <a:pt x="57150" y="228600"/>
                </a:lnTo>
                <a:lnTo>
                  <a:pt x="47625" y="228600"/>
                </a:lnTo>
                <a:lnTo>
                  <a:pt x="47625" y="228600"/>
                </a:lnTo>
                <a:lnTo>
                  <a:pt x="38100" y="228600"/>
                </a:lnTo>
                <a:lnTo>
                  <a:pt x="381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олилиния 178"/>
          <p:cNvSpPr/>
          <p:nvPr/>
        </p:nvSpPr>
        <p:spPr>
          <a:xfrm>
            <a:off x="4810125" y="5029200"/>
            <a:ext cx="123826" cy="247651"/>
          </a:xfrm>
          <a:custGeom>
            <a:avLst/>
            <a:gdLst/>
            <a:ahLst/>
            <a:cxnLst/>
            <a:rect l="0" t="0" r="0" b="0"/>
            <a:pathLst>
              <a:path w="123826" h="247651">
                <a:moveTo>
                  <a:pt x="57150" y="0"/>
                </a:move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57150" y="57150"/>
                </a:lnTo>
                <a:lnTo>
                  <a:pt x="57150" y="76200"/>
                </a:lnTo>
                <a:lnTo>
                  <a:pt x="47625" y="104775"/>
                </a:lnTo>
                <a:lnTo>
                  <a:pt x="47625" y="123825"/>
                </a:lnTo>
                <a:lnTo>
                  <a:pt x="38100" y="152400"/>
                </a:lnTo>
                <a:lnTo>
                  <a:pt x="28575" y="171450"/>
                </a:lnTo>
                <a:lnTo>
                  <a:pt x="19050" y="190500"/>
                </a:lnTo>
                <a:lnTo>
                  <a:pt x="9525" y="209550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19075"/>
                </a:lnTo>
                <a:lnTo>
                  <a:pt x="0" y="200025"/>
                </a:lnTo>
                <a:lnTo>
                  <a:pt x="0" y="180975"/>
                </a:lnTo>
                <a:lnTo>
                  <a:pt x="9525" y="161925"/>
                </a:lnTo>
                <a:lnTo>
                  <a:pt x="9525" y="142875"/>
                </a:lnTo>
                <a:lnTo>
                  <a:pt x="19050" y="123825"/>
                </a:lnTo>
                <a:lnTo>
                  <a:pt x="19050" y="95250"/>
                </a:lnTo>
                <a:lnTo>
                  <a:pt x="28575" y="76200"/>
                </a:lnTo>
                <a:lnTo>
                  <a:pt x="38100" y="57150"/>
                </a:lnTo>
                <a:lnTo>
                  <a:pt x="38100" y="47625"/>
                </a:lnTo>
                <a:lnTo>
                  <a:pt x="38100" y="38100"/>
                </a:lnTo>
                <a:lnTo>
                  <a:pt x="38100" y="28575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57150" y="47625"/>
                </a:lnTo>
                <a:lnTo>
                  <a:pt x="66675" y="57150"/>
                </a:lnTo>
                <a:lnTo>
                  <a:pt x="66675" y="76200"/>
                </a:lnTo>
                <a:lnTo>
                  <a:pt x="76200" y="85725"/>
                </a:lnTo>
                <a:lnTo>
                  <a:pt x="85725" y="104775"/>
                </a:lnTo>
                <a:lnTo>
                  <a:pt x="95250" y="114300"/>
                </a:lnTo>
                <a:lnTo>
                  <a:pt x="104775" y="133350"/>
                </a:lnTo>
                <a:lnTo>
                  <a:pt x="114300" y="142875"/>
                </a:lnTo>
                <a:lnTo>
                  <a:pt x="114300" y="161925"/>
                </a:lnTo>
                <a:lnTo>
                  <a:pt x="123825" y="180975"/>
                </a:lnTo>
                <a:lnTo>
                  <a:pt x="123825" y="190500"/>
                </a:lnTo>
                <a:lnTo>
                  <a:pt x="123825" y="209550"/>
                </a:lnTo>
                <a:lnTo>
                  <a:pt x="114300" y="219075"/>
                </a:lnTo>
                <a:lnTo>
                  <a:pt x="104775" y="228600"/>
                </a:lnTo>
                <a:lnTo>
                  <a:pt x="95250" y="238125"/>
                </a:lnTo>
                <a:lnTo>
                  <a:pt x="95250" y="238125"/>
                </a:lnTo>
                <a:lnTo>
                  <a:pt x="85725" y="238125"/>
                </a:lnTo>
                <a:lnTo>
                  <a:pt x="76200" y="247650"/>
                </a:lnTo>
                <a:lnTo>
                  <a:pt x="57150" y="247650"/>
                </a:lnTo>
                <a:lnTo>
                  <a:pt x="47625" y="247650"/>
                </a:lnTo>
                <a:lnTo>
                  <a:pt x="38100" y="247650"/>
                </a:lnTo>
                <a:lnTo>
                  <a:pt x="28575" y="247650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38125"/>
                </a:lnTo>
                <a:lnTo>
                  <a:pt x="19050" y="238125"/>
                </a:lnTo>
                <a:lnTo>
                  <a:pt x="19050" y="238125"/>
                </a:lnTo>
                <a:lnTo>
                  <a:pt x="190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олилиния 179"/>
          <p:cNvSpPr/>
          <p:nvPr/>
        </p:nvSpPr>
        <p:spPr>
          <a:xfrm>
            <a:off x="5029200" y="4819650"/>
            <a:ext cx="104776" cy="409576"/>
          </a:xfrm>
          <a:custGeom>
            <a:avLst/>
            <a:gdLst/>
            <a:ahLst/>
            <a:cxnLst/>
            <a:rect l="0" t="0" r="0" b="0"/>
            <a:pathLst>
              <a:path w="104776" h="409576">
                <a:moveTo>
                  <a:pt x="47625" y="9525"/>
                </a:moveTo>
                <a:lnTo>
                  <a:pt x="47625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57150" y="19050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57150"/>
                </a:lnTo>
                <a:lnTo>
                  <a:pt x="47625" y="85725"/>
                </a:lnTo>
                <a:lnTo>
                  <a:pt x="47625" y="104775"/>
                </a:lnTo>
                <a:lnTo>
                  <a:pt x="38100" y="133350"/>
                </a:lnTo>
                <a:lnTo>
                  <a:pt x="28575" y="161925"/>
                </a:lnTo>
                <a:lnTo>
                  <a:pt x="28575" y="190500"/>
                </a:lnTo>
                <a:lnTo>
                  <a:pt x="19050" y="219075"/>
                </a:lnTo>
                <a:lnTo>
                  <a:pt x="19050" y="247650"/>
                </a:lnTo>
                <a:lnTo>
                  <a:pt x="9525" y="276225"/>
                </a:lnTo>
                <a:lnTo>
                  <a:pt x="9525" y="304800"/>
                </a:lnTo>
                <a:lnTo>
                  <a:pt x="0" y="333375"/>
                </a:lnTo>
                <a:lnTo>
                  <a:pt x="0" y="352425"/>
                </a:lnTo>
                <a:lnTo>
                  <a:pt x="0" y="371475"/>
                </a:lnTo>
                <a:lnTo>
                  <a:pt x="0" y="390525"/>
                </a:lnTo>
                <a:lnTo>
                  <a:pt x="0" y="400050"/>
                </a:lnTo>
                <a:lnTo>
                  <a:pt x="0" y="409575"/>
                </a:lnTo>
                <a:lnTo>
                  <a:pt x="0" y="409575"/>
                </a:lnTo>
                <a:lnTo>
                  <a:pt x="9525" y="409575"/>
                </a:lnTo>
                <a:lnTo>
                  <a:pt x="19050" y="409575"/>
                </a:lnTo>
                <a:lnTo>
                  <a:pt x="28575" y="409575"/>
                </a:lnTo>
                <a:lnTo>
                  <a:pt x="38100" y="400050"/>
                </a:lnTo>
                <a:lnTo>
                  <a:pt x="47625" y="390525"/>
                </a:lnTo>
                <a:lnTo>
                  <a:pt x="66675" y="381000"/>
                </a:lnTo>
                <a:lnTo>
                  <a:pt x="76200" y="371475"/>
                </a:lnTo>
                <a:lnTo>
                  <a:pt x="95250" y="361950"/>
                </a:lnTo>
                <a:lnTo>
                  <a:pt x="104775" y="352425"/>
                </a:lnTo>
                <a:lnTo>
                  <a:pt x="104775" y="352425"/>
                </a:lnTo>
                <a:lnTo>
                  <a:pt x="10477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4981575" y="4962525"/>
            <a:ext cx="219076" cy="28576"/>
          </a:xfrm>
          <a:custGeom>
            <a:avLst/>
            <a:gdLst/>
            <a:ahLst/>
            <a:cxnLst/>
            <a:rect l="0" t="0" r="0" b="0"/>
            <a:pathLst>
              <a:path w="219076" h="28576">
                <a:moveTo>
                  <a:pt x="9525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3590925" y="1362075"/>
            <a:ext cx="819151" cy="666751"/>
          </a:xfrm>
          <a:custGeom>
            <a:avLst/>
            <a:gdLst/>
            <a:ahLst/>
            <a:cxnLst/>
            <a:rect l="0" t="0" r="0" b="0"/>
            <a:pathLst>
              <a:path w="819151" h="666751">
                <a:moveTo>
                  <a:pt x="47625" y="114300"/>
                </a:moveTo>
                <a:lnTo>
                  <a:pt x="47625" y="114300"/>
                </a:lnTo>
                <a:lnTo>
                  <a:pt x="38100" y="123825"/>
                </a:lnTo>
                <a:lnTo>
                  <a:pt x="28575" y="133350"/>
                </a:lnTo>
                <a:lnTo>
                  <a:pt x="19050" y="152400"/>
                </a:lnTo>
                <a:lnTo>
                  <a:pt x="9525" y="171450"/>
                </a:lnTo>
                <a:lnTo>
                  <a:pt x="9525" y="200025"/>
                </a:lnTo>
                <a:lnTo>
                  <a:pt x="0" y="228600"/>
                </a:lnTo>
                <a:lnTo>
                  <a:pt x="0" y="257175"/>
                </a:lnTo>
                <a:lnTo>
                  <a:pt x="0" y="295275"/>
                </a:lnTo>
                <a:lnTo>
                  <a:pt x="0" y="333375"/>
                </a:lnTo>
                <a:lnTo>
                  <a:pt x="0" y="371475"/>
                </a:lnTo>
                <a:lnTo>
                  <a:pt x="9525" y="400050"/>
                </a:lnTo>
                <a:lnTo>
                  <a:pt x="19050" y="438150"/>
                </a:lnTo>
                <a:lnTo>
                  <a:pt x="38100" y="466725"/>
                </a:lnTo>
                <a:lnTo>
                  <a:pt x="57150" y="495300"/>
                </a:lnTo>
                <a:lnTo>
                  <a:pt x="85725" y="533400"/>
                </a:lnTo>
                <a:lnTo>
                  <a:pt x="114300" y="552450"/>
                </a:lnTo>
                <a:lnTo>
                  <a:pt x="142875" y="581025"/>
                </a:lnTo>
                <a:lnTo>
                  <a:pt x="180975" y="609600"/>
                </a:lnTo>
                <a:lnTo>
                  <a:pt x="219075" y="628650"/>
                </a:lnTo>
                <a:lnTo>
                  <a:pt x="257175" y="638175"/>
                </a:lnTo>
                <a:lnTo>
                  <a:pt x="304800" y="657225"/>
                </a:lnTo>
                <a:lnTo>
                  <a:pt x="352425" y="666750"/>
                </a:lnTo>
                <a:lnTo>
                  <a:pt x="400050" y="666750"/>
                </a:lnTo>
                <a:lnTo>
                  <a:pt x="447675" y="666750"/>
                </a:lnTo>
                <a:lnTo>
                  <a:pt x="495300" y="666750"/>
                </a:lnTo>
                <a:lnTo>
                  <a:pt x="542925" y="657225"/>
                </a:lnTo>
                <a:lnTo>
                  <a:pt x="581025" y="647700"/>
                </a:lnTo>
                <a:lnTo>
                  <a:pt x="628650" y="638175"/>
                </a:lnTo>
                <a:lnTo>
                  <a:pt x="666750" y="609600"/>
                </a:lnTo>
                <a:lnTo>
                  <a:pt x="695325" y="590550"/>
                </a:lnTo>
                <a:lnTo>
                  <a:pt x="733425" y="571500"/>
                </a:lnTo>
                <a:lnTo>
                  <a:pt x="752475" y="542925"/>
                </a:lnTo>
                <a:lnTo>
                  <a:pt x="781050" y="514350"/>
                </a:lnTo>
                <a:lnTo>
                  <a:pt x="790575" y="485775"/>
                </a:lnTo>
                <a:lnTo>
                  <a:pt x="809625" y="447675"/>
                </a:lnTo>
                <a:lnTo>
                  <a:pt x="809625" y="419100"/>
                </a:lnTo>
                <a:lnTo>
                  <a:pt x="819150" y="381000"/>
                </a:lnTo>
                <a:lnTo>
                  <a:pt x="819150" y="352425"/>
                </a:lnTo>
                <a:lnTo>
                  <a:pt x="809625" y="314325"/>
                </a:lnTo>
                <a:lnTo>
                  <a:pt x="809625" y="285750"/>
                </a:lnTo>
                <a:lnTo>
                  <a:pt x="800100" y="247650"/>
                </a:lnTo>
                <a:lnTo>
                  <a:pt x="781050" y="209550"/>
                </a:lnTo>
                <a:lnTo>
                  <a:pt x="762000" y="180975"/>
                </a:lnTo>
                <a:lnTo>
                  <a:pt x="742950" y="142875"/>
                </a:lnTo>
                <a:lnTo>
                  <a:pt x="723900" y="114300"/>
                </a:lnTo>
                <a:lnTo>
                  <a:pt x="695325" y="85725"/>
                </a:lnTo>
                <a:lnTo>
                  <a:pt x="666750" y="66675"/>
                </a:lnTo>
                <a:lnTo>
                  <a:pt x="638175" y="38100"/>
                </a:lnTo>
                <a:lnTo>
                  <a:pt x="600075" y="28575"/>
                </a:lnTo>
                <a:lnTo>
                  <a:pt x="561975" y="9525"/>
                </a:lnTo>
                <a:lnTo>
                  <a:pt x="514350" y="9525"/>
                </a:lnTo>
                <a:lnTo>
                  <a:pt x="476250" y="0"/>
                </a:lnTo>
                <a:lnTo>
                  <a:pt x="428625" y="9525"/>
                </a:lnTo>
                <a:lnTo>
                  <a:pt x="371475" y="19050"/>
                </a:lnTo>
                <a:lnTo>
                  <a:pt x="323850" y="38100"/>
                </a:lnTo>
                <a:lnTo>
                  <a:pt x="266700" y="57150"/>
                </a:lnTo>
                <a:lnTo>
                  <a:pt x="219075" y="95250"/>
                </a:lnTo>
                <a:lnTo>
                  <a:pt x="161925" y="142875"/>
                </a:lnTo>
                <a:lnTo>
                  <a:pt x="123825" y="180975"/>
                </a:lnTo>
                <a:lnTo>
                  <a:pt x="95250" y="209550"/>
                </a:lnTo>
                <a:lnTo>
                  <a:pt x="952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олилиния 182"/>
          <p:cNvSpPr/>
          <p:nvPr/>
        </p:nvSpPr>
        <p:spPr>
          <a:xfrm>
            <a:off x="4200525" y="4991100"/>
            <a:ext cx="133351" cy="952501"/>
          </a:xfrm>
          <a:custGeom>
            <a:avLst/>
            <a:gdLst/>
            <a:ahLst/>
            <a:cxnLst/>
            <a:rect l="0" t="0" r="0" b="0"/>
            <a:pathLst>
              <a:path w="133351" h="952501">
                <a:moveTo>
                  <a:pt x="76200" y="19050"/>
                </a:moveTo>
                <a:lnTo>
                  <a:pt x="76200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47625"/>
                </a:lnTo>
                <a:lnTo>
                  <a:pt x="66675" y="66675"/>
                </a:lnTo>
                <a:lnTo>
                  <a:pt x="66675" y="85725"/>
                </a:lnTo>
                <a:lnTo>
                  <a:pt x="66675" y="95250"/>
                </a:lnTo>
                <a:lnTo>
                  <a:pt x="66675" y="114300"/>
                </a:lnTo>
                <a:lnTo>
                  <a:pt x="57150" y="133350"/>
                </a:lnTo>
                <a:lnTo>
                  <a:pt x="57150" y="161925"/>
                </a:lnTo>
                <a:lnTo>
                  <a:pt x="47625" y="180975"/>
                </a:lnTo>
                <a:lnTo>
                  <a:pt x="47625" y="200025"/>
                </a:lnTo>
                <a:lnTo>
                  <a:pt x="38100" y="219075"/>
                </a:lnTo>
                <a:lnTo>
                  <a:pt x="38100" y="228600"/>
                </a:lnTo>
                <a:lnTo>
                  <a:pt x="38100" y="238125"/>
                </a:lnTo>
                <a:lnTo>
                  <a:pt x="28575" y="247650"/>
                </a:lnTo>
                <a:lnTo>
                  <a:pt x="28575" y="257175"/>
                </a:lnTo>
                <a:lnTo>
                  <a:pt x="28575" y="257175"/>
                </a:lnTo>
                <a:lnTo>
                  <a:pt x="28575" y="257175"/>
                </a:lnTo>
                <a:lnTo>
                  <a:pt x="19050" y="247650"/>
                </a:lnTo>
                <a:lnTo>
                  <a:pt x="19050" y="238125"/>
                </a:lnTo>
                <a:lnTo>
                  <a:pt x="19050" y="228600"/>
                </a:lnTo>
                <a:lnTo>
                  <a:pt x="19050" y="209550"/>
                </a:lnTo>
                <a:lnTo>
                  <a:pt x="28575" y="190500"/>
                </a:lnTo>
                <a:lnTo>
                  <a:pt x="28575" y="171450"/>
                </a:lnTo>
                <a:lnTo>
                  <a:pt x="28575" y="152400"/>
                </a:lnTo>
                <a:lnTo>
                  <a:pt x="38100" y="123825"/>
                </a:lnTo>
                <a:lnTo>
                  <a:pt x="38100" y="104775"/>
                </a:lnTo>
                <a:lnTo>
                  <a:pt x="47625" y="85725"/>
                </a:lnTo>
                <a:lnTo>
                  <a:pt x="57150" y="57150"/>
                </a:lnTo>
                <a:lnTo>
                  <a:pt x="57150" y="38100"/>
                </a:lnTo>
                <a:lnTo>
                  <a:pt x="66675" y="28575"/>
                </a:lnTo>
                <a:lnTo>
                  <a:pt x="76200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23825" y="19050"/>
                </a:lnTo>
                <a:lnTo>
                  <a:pt x="123825" y="28575"/>
                </a:lnTo>
                <a:lnTo>
                  <a:pt x="133350" y="47625"/>
                </a:lnTo>
                <a:lnTo>
                  <a:pt x="133350" y="66675"/>
                </a:lnTo>
                <a:lnTo>
                  <a:pt x="133350" y="85725"/>
                </a:lnTo>
                <a:lnTo>
                  <a:pt x="133350" y="114300"/>
                </a:lnTo>
                <a:lnTo>
                  <a:pt x="133350" y="133350"/>
                </a:lnTo>
                <a:lnTo>
                  <a:pt x="133350" y="161925"/>
                </a:lnTo>
                <a:lnTo>
                  <a:pt x="133350" y="190500"/>
                </a:lnTo>
                <a:lnTo>
                  <a:pt x="133350" y="228600"/>
                </a:lnTo>
                <a:lnTo>
                  <a:pt x="123825" y="257175"/>
                </a:lnTo>
                <a:lnTo>
                  <a:pt x="114300" y="295275"/>
                </a:lnTo>
                <a:lnTo>
                  <a:pt x="114300" y="333375"/>
                </a:lnTo>
                <a:lnTo>
                  <a:pt x="104775" y="371475"/>
                </a:lnTo>
                <a:lnTo>
                  <a:pt x="95250" y="409575"/>
                </a:lnTo>
                <a:lnTo>
                  <a:pt x="76200" y="457200"/>
                </a:lnTo>
                <a:lnTo>
                  <a:pt x="66675" y="495300"/>
                </a:lnTo>
                <a:lnTo>
                  <a:pt x="57150" y="542925"/>
                </a:lnTo>
                <a:lnTo>
                  <a:pt x="47625" y="581025"/>
                </a:lnTo>
                <a:lnTo>
                  <a:pt x="38100" y="628650"/>
                </a:lnTo>
                <a:lnTo>
                  <a:pt x="28575" y="666750"/>
                </a:lnTo>
                <a:lnTo>
                  <a:pt x="19050" y="714375"/>
                </a:lnTo>
                <a:lnTo>
                  <a:pt x="19050" y="762000"/>
                </a:lnTo>
                <a:lnTo>
                  <a:pt x="9525" y="800100"/>
                </a:lnTo>
                <a:lnTo>
                  <a:pt x="0" y="838200"/>
                </a:lnTo>
                <a:lnTo>
                  <a:pt x="0" y="876300"/>
                </a:lnTo>
                <a:lnTo>
                  <a:pt x="0" y="895350"/>
                </a:lnTo>
                <a:lnTo>
                  <a:pt x="9525" y="923925"/>
                </a:lnTo>
                <a:lnTo>
                  <a:pt x="9525" y="942975"/>
                </a:lnTo>
                <a:lnTo>
                  <a:pt x="19050" y="952500"/>
                </a:lnTo>
                <a:lnTo>
                  <a:pt x="28575" y="952500"/>
                </a:lnTo>
                <a:lnTo>
                  <a:pt x="38100" y="952500"/>
                </a:lnTo>
                <a:lnTo>
                  <a:pt x="47625" y="952500"/>
                </a:lnTo>
                <a:lnTo>
                  <a:pt x="66675" y="942975"/>
                </a:lnTo>
                <a:lnTo>
                  <a:pt x="76200" y="923925"/>
                </a:lnTo>
                <a:lnTo>
                  <a:pt x="85725" y="904875"/>
                </a:lnTo>
                <a:lnTo>
                  <a:pt x="104775" y="895350"/>
                </a:lnTo>
                <a:lnTo>
                  <a:pt x="104775" y="866775"/>
                </a:lnTo>
                <a:lnTo>
                  <a:pt x="114300" y="857250"/>
                </a:lnTo>
                <a:lnTo>
                  <a:pt x="123825" y="838200"/>
                </a:lnTo>
                <a:lnTo>
                  <a:pt x="123825" y="828675"/>
                </a:lnTo>
                <a:lnTo>
                  <a:pt x="123825" y="819150"/>
                </a:lnTo>
                <a:lnTo>
                  <a:pt x="123825" y="819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4314825" y="5334000"/>
            <a:ext cx="238126" cy="219076"/>
          </a:xfrm>
          <a:custGeom>
            <a:avLst/>
            <a:gdLst/>
            <a:ahLst/>
            <a:cxnLst/>
            <a:rect l="0" t="0" r="0" b="0"/>
            <a:pathLst>
              <a:path w="238126" h="219076">
                <a:moveTo>
                  <a:pt x="47625" y="85725"/>
                </a:moveTo>
                <a:lnTo>
                  <a:pt x="47625" y="85725"/>
                </a:lnTo>
                <a:lnTo>
                  <a:pt x="47625" y="85725"/>
                </a:lnTo>
                <a:lnTo>
                  <a:pt x="47625" y="95250"/>
                </a:lnTo>
                <a:lnTo>
                  <a:pt x="47625" y="95250"/>
                </a:lnTo>
                <a:lnTo>
                  <a:pt x="38100" y="95250"/>
                </a:lnTo>
                <a:lnTo>
                  <a:pt x="47625" y="95250"/>
                </a:lnTo>
                <a:lnTo>
                  <a:pt x="47625" y="95250"/>
                </a:lnTo>
                <a:lnTo>
                  <a:pt x="47625" y="85725"/>
                </a:lnTo>
                <a:lnTo>
                  <a:pt x="47625" y="85725"/>
                </a:lnTo>
                <a:lnTo>
                  <a:pt x="47625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47625" y="66675"/>
                </a:lnTo>
                <a:lnTo>
                  <a:pt x="47625" y="76200"/>
                </a:lnTo>
                <a:lnTo>
                  <a:pt x="38100" y="76200"/>
                </a:lnTo>
                <a:lnTo>
                  <a:pt x="28575" y="76200"/>
                </a:lnTo>
                <a:lnTo>
                  <a:pt x="19050" y="85725"/>
                </a:lnTo>
                <a:lnTo>
                  <a:pt x="19050" y="95250"/>
                </a:lnTo>
                <a:lnTo>
                  <a:pt x="19050" y="114300"/>
                </a:lnTo>
                <a:lnTo>
                  <a:pt x="9525" y="123825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190500"/>
                </a:lnTo>
                <a:lnTo>
                  <a:pt x="19050" y="190500"/>
                </a:lnTo>
                <a:lnTo>
                  <a:pt x="28575" y="180975"/>
                </a:lnTo>
                <a:lnTo>
                  <a:pt x="38100" y="161925"/>
                </a:lnTo>
                <a:lnTo>
                  <a:pt x="47625" y="152400"/>
                </a:lnTo>
                <a:lnTo>
                  <a:pt x="66675" y="123825"/>
                </a:lnTo>
                <a:lnTo>
                  <a:pt x="76200" y="104775"/>
                </a:lnTo>
                <a:lnTo>
                  <a:pt x="85725" y="85725"/>
                </a:lnTo>
                <a:lnTo>
                  <a:pt x="95250" y="66675"/>
                </a:lnTo>
                <a:lnTo>
                  <a:pt x="104775" y="47625"/>
                </a:lnTo>
                <a:lnTo>
                  <a:pt x="104775" y="28575"/>
                </a:lnTo>
                <a:lnTo>
                  <a:pt x="114300" y="1905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19050"/>
                </a:lnTo>
                <a:lnTo>
                  <a:pt x="95250" y="38100"/>
                </a:lnTo>
                <a:lnTo>
                  <a:pt x="95250" y="47625"/>
                </a:lnTo>
                <a:lnTo>
                  <a:pt x="85725" y="66675"/>
                </a:lnTo>
                <a:lnTo>
                  <a:pt x="85725" y="76200"/>
                </a:lnTo>
                <a:lnTo>
                  <a:pt x="85725" y="95250"/>
                </a:lnTo>
                <a:lnTo>
                  <a:pt x="85725" y="114300"/>
                </a:lnTo>
                <a:lnTo>
                  <a:pt x="85725" y="123825"/>
                </a:lnTo>
                <a:lnTo>
                  <a:pt x="85725" y="133350"/>
                </a:lnTo>
                <a:lnTo>
                  <a:pt x="85725" y="142875"/>
                </a:lnTo>
                <a:lnTo>
                  <a:pt x="95250" y="152400"/>
                </a:lnTo>
                <a:lnTo>
                  <a:pt x="95250" y="152400"/>
                </a:lnTo>
                <a:lnTo>
                  <a:pt x="104775" y="152400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14300" y="142875"/>
                </a:lnTo>
                <a:lnTo>
                  <a:pt x="123825" y="133350"/>
                </a:lnTo>
                <a:lnTo>
                  <a:pt x="133350" y="123825"/>
                </a:lnTo>
                <a:lnTo>
                  <a:pt x="142875" y="114300"/>
                </a:lnTo>
                <a:lnTo>
                  <a:pt x="142875" y="104775"/>
                </a:lnTo>
                <a:lnTo>
                  <a:pt x="152400" y="95250"/>
                </a:lnTo>
                <a:lnTo>
                  <a:pt x="152400" y="85725"/>
                </a:lnTo>
                <a:lnTo>
                  <a:pt x="152400" y="76200"/>
                </a:lnTo>
                <a:lnTo>
                  <a:pt x="152400" y="66675"/>
                </a:lnTo>
                <a:lnTo>
                  <a:pt x="152400" y="57150"/>
                </a:lnTo>
                <a:lnTo>
                  <a:pt x="152400" y="47625"/>
                </a:lnTo>
                <a:lnTo>
                  <a:pt x="152400" y="47625"/>
                </a:lnTo>
                <a:lnTo>
                  <a:pt x="152400" y="47625"/>
                </a:lnTo>
                <a:lnTo>
                  <a:pt x="152400" y="47625"/>
                </a:lnTo>
                <a:lnTo>
                  <a:pt x="152400" y="57150"/>
                </a:lnTo>
                <a:lnTo>
                  <a:pt x="152400" y="66675"/>
                </a:lnTo>
                <a:lnTo>
                  <a:pt x="152400" y="76200"/>
                </a:lnTo>
                <a:lnTo>
                  <a:pt x="152400" y="85725"/>
                </a:lnTo>
                <a:lnTo>
                  <a:pt x="152400" y="104775"/>
                </a:lnTo>
                <a:lnTo>
                  <a:pt x="152400" y="123825"/>
                </a:lnTo>
                <a:lnTo>
                  <a:pt x="152400" y="142875"/>
                </a:lnTo>
                <a:lnTo>
                  <a:pt x="152400" y="152400"/>
                </a:lnTo>
                <a:lnTo>
                  <a:pt x="152400" y="171450"/>
                </a:lnTo>
                <a:lnTo>
                  <a:pt x="152400" y="190500"/>
                </a:lnTo>
                <a:lnTo>
                  <a:pt x="161925" y="200025"/>
                </a:lnTo>
                <a:lnTo>
                  <a:pt x="161925" y="209550"/>
                </a:lnTo>
                <a:lnTo>
                  <a:pt x="171450" y="219075"/>
                </a:lnTo>
                <a:lnTo>
                  <a:pt x="171450" y="219075"/>
                </a:lnTo>
                <a:lnTo>
                  <a:pt x="180975" y="219075"/>
                </a:lnTo>
                <a:lnTo>
                  <a:pt x="190500" y="219075"/>
                </a:lnTo>
                <a:lnTo>
                  <a:pt x="209550" y="209550"/>
                </a:lnTo>
                <a:lnTo>
                  <a:pt x="219075" y="200025"/>
                </a:lnTo>
                <a:lnTo>
                  <a:pt x="228600" y="190500"/>
                </a:lnTo>
                <a:lnTo>
                  <a:pt x="238125" y="180975"/>
                </a:lnTo>
                <a:lnTo>
                  <a:pt x="23812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>
            <a:off x="4438650" y="4714875"/>
            <a:ext cx="371476" cy="714376"/>
          </a:xfrm>
          <a:custGeom>
            <a:avLst/>
            <a:gdLst/>
            <a:ahLst/>
            <a:cxnLst/>
            <a:rect l="0" t="0" r="0" b="0"/>
            <a:pathLst>
              <a:path w="371476" h="714376">
                <a:moveTo>
                  <a:pt x="95250" y="66675"/>
                </a:moveTo>
                <a:lnTo>
                  <a:pt x="95250" y="66675"/>
                </a:lnTo>
                <a:lnTo>
                  <a:pt x="95250" y="66675"/>
                </a:lnTo>
                <a:lnTo>
                  <a:pt x="85725" y="76200"/>
                </a:lnTo>
                <a:lnTo>
                  <a:pt x="85725" y="76200"/>
                </a:lnTo>
                <a:lnTo>
                  <a:pt x="76200" y="85725"/>
                </a:lnTo>
                <a:lnTo>
                  <a:pt x="66675" y="95250"/>
                </a:lnTo>
                <a:lnTo>
                  <a:pt x="66675" y="104775"/>
                </a:lnTo>
                <a:lnTo>
                  <a:pt x="57150" y="114300"/>
                </a:lnTo>
                <a:lnTo>
                  <a:pt x="47625" y="133350"/>
                </a:lnTo>
                <a:lnTo>
                  <a:pt x="47625" y="142875"/>
                </a:lnTo>
                <a:lnTo>
                  <a:pt x="38100" y="152400"/>
                </a:lnTo>
                <a:lnTo>
                  <a:pt x="28575" y="171450"/>
                </a:lnTo>
                <a:lnTo>
                  <a:pt x="28575" y="180975"/>
                </a:lnTo>
                <a:lnTo>
                  <a:pt x="19050" y="190500"/>
                </a:lnTo>
                <a:lnTo>
                  <a:pt x="19050" y="209550"/>
                </a:lnTo>
                <a:lnTo>
                  <a:pt x="19050" y="219075"/>
                </a:lnTo>
                <a:lnTo>
                  <a:pt x="9525" y="228600"/>
                </a:lnTo>
                <a:lnTo>
                  <a:pt x="9525" y="238125"/>
                </a:lnTo>
                <a:lnTo>
                  <a:pt x="9525" y="247650"/>
                </a:lnTo>
                <a:lnTo>
                  <a:pt x="9525" y="266700"/>
                </a:lnTo>
                <a:lnTo>
                  <a:pt x="9525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61950"/>
                </a:lnTo>
                <a:lnTo>
                  <a:pt x="0" y="371475"/>
                </a:lnTo>
                <a:lnTo>
                  <a:pt x="0" y="381000"/>
                </a:lnTo>
                <a:lnTo>
                  <a:pt x="0" y="390525"/>
                </a:lnTo>
                <a:lnTo>
                  <a:pt x="0" y="400050"/>
                </a:lnTo>
                <a:lnTo>
                  <a:pt x="0" y="409575"/>
                </a:lnTo>
                <a:lnTo>
                  <a:pt x="0" y="419100"/>
                </a:lnTo>
                <a:lnTo>
                  <a:pt x="0" y="428625"/>
                </a:lnTo>
                <a:lnTo>
                  <a:pt x="0" y="447675"/>
                </a:lnTo>
                <a:lnTo>
                  <a:pt x="0" y="457200"/>
                </a:lnTo>
                <a:lnTo>
                  <a:pt x="0" y="466725"/>
                </a:lnTo>
                <a:lnTo>
                  <a:pt x="9525" y="476250"/>
                </a:lnTo>
                <a:lnTo>
                  <a:pt x="9525" y="485775"/>
                </a:lnTo>
                <a:lnTo>
                  <a:pt x="9525" y="495300"/>
                </a:lnTo>
                <a:lnTo>
                  <a:pt x="9525" y="504825"/>
                </a:lnTo>
                <a:lnTo>
                  <a:pt x="9525" y="514350"/>
                </a:lnTo>
                <a:lnTo>
                  <a:pt x="9525" y="533400"/>
                </a:lnTo>
                <a:lnTo>
                  <a:pt x="19050" y="542925"/>
                </a:lnTo>
                <a:lnTo>
                  <a:pt x="19050" y="552450"/>
                </a:lnTo>
                <a:lnTo>
                  <a:pt x="19050" y="561975"/>
                </a:lnTo>
                <a:lnTo>
                  <a:pt x="28575" y="571500"/>
                </a:lnTo>
                <a:lnTo>
                  <a:pt x="28575" y="581025"/>
                </a:lnTo>
                <a:lnTo>
                  <a:pt x="28575" y="600075"/>
                </a:lnTo>
                <a:lnTo>
                  <a:pt x="38100" y="609600"/>
                </a:lnTo>
                <a:lnTo>
                  <a:pt x="38100" y="619125"/>
                </a:lnTo>
                <a:lnTo>
                  <a:pt x="38100" y="619125"/>
                </a:lnTo>
                <a:lnTo>
                  <a:pt x="38100" y="628650"/>
                </a:lnTo>
                <a:lnTo>
                  <a:pt x="38100" y="638175"/>
                </a:lnTo>
                <a:lnTo>
                  <a:pt x="47625" y="647700"/>
                </a:lnTo>
                <a:lnTo>
                  <a:pt x="57150" y="657225"/>
                </a:lnTo>
                <a:lnTo>
                  <a:pt x="57150" y="666750"/>
                </a:lnTo>
                <a:lnTo>
                  <a:pt x="66675" y="676275"/>
                </a:lnTo>
                <a:lnTo>
                  <a:pt x="66675" y="676275"/>
                </a:lnTo>
                <a:lnTo>
                  <a:pt x="66675" y="685800"/>
                </a:lnTo>
                <a:lnTo>
                  <a:pt x="76200" y="695325"/>
                </a:lnTo>
                <a:lnTo>
                  <a:pt x="76200" y="695325"/>
                </a:lnTo>
                <a:lnTo>
                  <a:pt x="85725" y="695325"/>
                </a:lnTo>
                <a:lnTo>
                  <a:pt x="85725" y="704850"/>
                </a:lnTo>
                <a:lnTo>
                  <a:pt x="95250" y="704850"/>
                </a:lnTo>
                <a:lnTo>
                  <a:pt x="95250" y="704850"/>
                </a:lnTo>
                <a:lnTo>
                  <a:pt x="104775" y="714375"/>
                </a:lnTo>
                <a:lnTo>
                  <a:pt x="114300" y="714375"/>
                </a:lnTo>
                <a:lnTo>
                  <a:pt x="114300" y="714375"/>
                </a:lnTo>
                <a:lnTo>
                  <a:pt x="123825" y="714375"/>
                </a:lnTo>
                <a:lnTo>
                  <a:pt x="123825" y="714375"/>
                </a:lnTo>
                <a:lnTo>
                  <a:pt x="133350" y="714375"/>
                </a:lnTo>
                <a:lnTo>
                  <a:pt x="142875" y="714375"/>
                </a:lnTo>
                <a:lnTo>
                  <a:pt x="142875" y="704850"/>
                </a:lnTo>
                <a:lnTo>
                  <a:pt x="152400" y="704850"/>
                </a:lnTo>
                <a:lnTo>
                  <a:pt x="161925" y="704850"/>
                </a:lnTo>
                <a:lnTo>
                  <a:pt x="171450" y="695325"/>
                </a:lnTo>
                <a:lnTo>
                  <a:pt x="180975" y="695325"/>
                </a:lnTo>
                <a:lnTo>
                  <a:pt x="180975" y="685800"/>
                </a:lnTo>
                <a:lnTo>
                  <a:pt x="190500" y="676275"/>
                </a:lnTo>
                <a:lnTo>
                  <a:pt x="190500" y="676275"/>
                </a:lnTo>
                <a:lnTo>
                  <a:pt x="200025" y="666750"/>
                </a:lnTo>
                <a:lnTo>
                  <a:pt x="209550" y="657225"/>
                </a:lnTo>
                <a:lnTo>
                  <a:pt x="219075" y="647700"/>
                </a:lnTo>
                <a:lnTo>
                  <a:pt x="228600" y="638175"/>
                </a:lnTo>
                <a:lnTo>
                  <a:pt x="228600" y="628650"/>
                </a:lnTo>
                <a:lnTo>
                  <a:pt x="238125" y="619125"/>
                </a:lnTo>
                <a:lnTo>
                  <a:pt x="238125" y="619125"/>
                </a:lnTo>
                <a:lnTo>
                  <a:pt x="247650" y="600075"/>
                </a:lnTo>
                <a:lnTo>
                  <a:pt x="257175" y="590550"/>
                </a:lnTo>
                <a:lnTo>
                  <a:pt x="257175" y="581025"/>
                </a:lnTo>
                <a:lnTo>
                  <a:pt x="266700" y="571500"/>
                </a:lnTo>
                <a:lnTo>
                  <a:pt x="276225" y="561975"/>
                </a:lnTo>
                <a:lnTo>
                  <a:pt x="276225" y="542925"/>
                </a:lnTo>
                <a:lnTo>
                  <a:pt x="285750" y="533400"/>
                </a:lnTo>
                <a:lnTo>
                  <a:pt x="285750" y="523875"/>
                </a:lnTo>
                <a:lnTo>
                  <a:pt x="295275" y="504825"/>
                </a:lnTo>
                <a:lnTo>
                  <a:pt x="295275" y="485775"/>
                </a:lnTo>
                <a:lnTo>
                  <a:pt x="304800" y="476250"/>
                </a:lnTo>
                <a:lnTo>
                  <a:pt x="304800" y="457200"/>
                </a:lnTo>
                <a:lnTo>
                  <a:pt x="314325" y="447675"/>
                </a:lnTo>
                <a:lnTo>
                  <a:pt x="314325" y="428625"/>
                </a:lnTo>
                <a:lnTo>
                  <a:pt x="323850" y="409575"/>
                </a:lnTo>
                <a:lnTo>
                  <a:pt x="323850" y="390525"/>
                </a:lnTo>
                <a:lnTo>
                  <a:pt x="333375" y="381000"/>
                </a:lnTo>
                <a:lnTo>
                  <a:pt x="333375" y="361950"/>
                </a:lnTo>
                <a:lnTo>
                  <a:pt x="342900" y="342900"/>
                </a:lnTo>
                <a:lnTo>
                  <a:pt x="342900" y="323850"/>
                </a:lnTo>
                <a:lnTo>
                  <a:pt x="352425" y="304800"/>
                </a:lnTo>
                <a:lnTo>
                  <a:pt x="352425" y="295275"/>
                </a:lnTo>
                <a:lnTo>
                  <a:pt x="352425" y="276225"/>
                </a:lnTo>
                <a:lnTo>
                  <a:pt x="361950" y="257175"/>
                </a:lnTo>
                <a:lnTo>
                  <a:pt x="361950" y="238125"/>
                </a:lnTo>
                <a:lnTo>
                  <a:pt x="361950" y="228600"/>
                </a:lnTo>
                <a:lnTo>
                  <a:pt x="361950" y="219075"/>
                </a:lnTo>
                <a:lnTo>
                  <a:pt x="361950" y="200025"/>
                </a:lnTo>
                <a:lnTo>
                  <a:pt x="371475" y="180975"/>
                </a:lnTo>
                <a:lnTo>
                  <a:pt x="371475" y="171450"/>
                </a:lnTo>
                <a:lnTo>
                  <a:pt x="371475" y="161925"/>
                </a:lnTo>
                <a:lnTo>
                  <a:pt x="361950" y="142875"/>
                </a:lnTo>
                <a:lnTo>
                  <a:pt x="361950" y="133350"/>
                </a:lnTo>
                <a:lnTo>
                  <a:pt x="361950" y="123825"/>
                </a:lnTo>
                <a:lnTo>
                  <a:pt x="361950" y="114300"/>
                </a:lnTo>
                <a:lnTo>
                  <a:pt x="352425" y="104775"/>
                </a:lnTo>
                <a:lnTo>
                  <a:pt x="352425" y="95250"/>
                </a:lnTo>
                <a:lnTo>
                  <a:pt x="352425" y="85725"/>
                </a:lnTo>
                <a:lnTo>
                  <a:pt x="342900" y="76200"/>
                </a:lnTo>
                <a:lnTo>
                  <a:pt x="333375" y="66675"/>
                </a:lnTo>
                <a:lnTo>
                  <a:pt x="333375" y="57150"/>
                </a:lnTo>
                <a:lnTo>
                  <a:pt x="323850" y="57150"/>
                </a:lnTo>
                <a:lnTo>
                  <a:pt x="323850" y="47625"/>
                </a:lnTo>
                <a:lnTo>
                  <a:pt x="314325" y="38100"/>
                </a:lnTo>
                <a:lnTo>
                  <a:pt x="304800" y="38100"/>
                </a:lnTo>
                <a:lnTo>
                  <a:pt x="304800" y="28575"/>
                </a:lnTo>
                <a:lnTo>
                  <a:pt x="295275" y="28575"/>
                </a:lnTo>
                <a:lnTo>
                  <a:pt x="285750" y="19050"/>
                </a:lnTo>
                <a:lnTo>
                  <a:pt x="276225" y="19050"/>
                </a:lnTo>
                <a:lnTo>
                  <a:pt x="276225" y="9525"/>
                </a:lnTo>
                <a:lnTo>
                  <a:pt x="266700" y="9525"/>
                </a:lnTo>
                <a:lnTo>
                  <a:pt x="257175" y="9525"/>
                </a:lnTo>
                <a:lnTo>
                  <a:pt x="247650" y="9525"/>
                </a:lnTo>
                <a:lnTo>
                  <a:pt x="238125" y="0"/>
                </a:lnTo>
                <a:lnTo>
                  <a:pt x="228600" y="0"/>
                </a:lnTo>
                <a:lnTo>
                  <a:pt x="228600" y="0"/>
                </a:lnTo>
                <a:lnTo>
                  <a:pt x="219075" y="0"/>
                </a:lnTo>
                <a:lnTo>
                  <a:pt x="200025" y="0"/>
                </a:lnTo>
                <a:lnTo>
                  <a:pt x="190500" y="0"/>
                </a:lnTo>
                <a:lnTo>
                  <a:pt x="180975" y="9525"/>
                </a:lnTo>
                <a:lnTo>
                  <a:pt x="171450" y="9525"/>
                </a:lnTo>
                <a:lnTo>
                  <a:pt x="161925" y="9525"/>
                </a:lnTo>
                <a:lnTo>
                  <a:pt x="152400" y="19050"/>
                </a:lnTo>
                <a:lnTo>
                  <a:pt x="142875" y="19050"/>
                </a:lnTo>
                <a:lnTo>
                  <a:pt x="133350" y="28575"/>
                </a:lnTo>
                <a:lnTo>
                  <a:pt x="114300" y="47625"/>
                </a:lnTo>
                <a:lnTo>
                  <a:pt x="104775" y="57150"/>
                </a:lnTo>
                <a:lnTo>
                  <a:pt x="85725" y="76200"/>
                </a:lnTo>
                <a:lnTo>
                  <a:pt x="76200" y="95250"/>
                </a:lnTo>
                <a:lnTo>
                  <a:pt x="57150" y="114300"/>
                </a:lnTo>
                <a:lnTo>
                  <a:pt x="38100" y="152400"/>
                </a:lnTo>
                <a:lnTo>
                  <a:pt x="28575" y="190500"/>
                </a:lnTo>
                <a:lnTo>
                  <a:pt x="9525" y="219075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олилиния 185"/>
          <p:cNvSpPr/>
          <p:nvPr/>
        </p:nvSpPr>
        <p:spPr>
          <a:xfrm>
            <a:off x="4752975" y="5686425"/>
            <a:ext cx="28576" cy="638176"/>
          </a:xfrm>
          <a:custGeom>
            <a:avLst/>
            <a:gdLst/>
            <a:ahLst/>
            <a:cxnLst/>
            <a:rect l="0" t="0" r="0" b="0"/>
            <a:pathLst>
              <a:path w="28576" h="638176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200025"/>
                </a:lnTo>
                <a:lnTo>
                  <a:pt x="9525" y="228600"/>
                </a:lnTo>
                <a:lnTo>
                  <a:pt x="9525" y="257175"/>
                </a:lnTo>
                <a:lnTo>
                  <a:pt x="9525" y="285750"/>
                </a:lnTo>
                <a:lnTo>
                  <a:pt x="0" y="314325"/>
                </a:lnTo>
                <a:lnTo>
                  <a:pt x="0" y="342900"/>
                </a:lnTo>
                <a:lnTo>
                  <a:pt x="0" y="371475"/>
                </a:lnTo>
                <a:lnTo>
                  <a:pt x="0" y="409575"/>
                </a:lnTo>
                <a:lnTo>
                  <a:pt x="0" y="438150"/>
                </a:lnTo>
                <a:lnTo>
                  <a:pt x="0" y="466725"/>
                </a:lnTo>
                <a:lnTo>
                  <a:pt x="0" y="495300"/>
                </a:lnTo>
                <a:lnTo>
                  <a:pt x="0" y="523875"/>
                </a:lnTo>
                <a:lnTo>
                  <a:pt x="0" y="552450"/>
                </a:lnTo>
                <a:lnTo>
                  <a:pt x="0" y="581025"/>
                </a:lnTo>
                <a:lnTo>
                  <a:pt x="0" y="600075"/>
                </a:lnTo>
                <a:lnTo>
                  <a:pt x="0" y="619125"/>
                </a:lnTo>
                <a:lnTo>
                  <a:pt x="0" y="628650"/>
                </a:lnTo>
                <a:lnTo>
                  <a:pt x="0" y="638175"/>
                </a:lnTo>
                <a:lnTo>
                  <a:pt x="0" y="638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олилиния 186"/>
          <p:cNvSpPr/>
          <p:nvPr/>
        </p:nvSpPr>
        <p:spPr>
          <a:xfrm>
            <a:off x="4695825" y="5657850"/>
            <a:ext cx="238126" cy="342901"/>
          </a:xfrm>
          <a:custGeom>
            <a:avLst/>
            <a:gdLst/>
            <a:ahLst/>
            <a:cxnLst/>
            <a:rect l="0" t="0" r="0" b="0"/>
            <a:pathLst>
              <a:path w="238126" h="342901">
                <a:moveTo>
                  <a:pt x="0" y="161925"/>
                </a:moveTo>
                <a:lnTo>
                  <a:pt x="0" y="152400"/>
                </a:lnTo>
                <a:lnTo>
                  <a:pt x="0" y="142875"/>
                </a:lnTo>
                <a:lnTo>
                  <a:pt x="0" y="123825"/>
                </a:lnTo>
                <a:lnTo>
                  <a:pt x="9525" y="104775"/>
                </a:lnTo>
                <a:lnTo>
                  <a:pt x="9525" y="85725"/>
                </a:lnTo>
                <a:lnTo>
                  <a:pt x="19050" y="66675"/>
                </a:lnTo>
                <a:lnTo>
                  <a:pt x="28575" y="57150"/>
                </a:lnTo>
                <a:lnTo>
                  <a:pt x="38100" y="47625"/>
                </a:lnTo>
                <a:lnTo>
                  <a:pt x="47625" y="28575"/>
                </a:lnTo>
                <a:lnTo>
                  <a:pt x="57150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61925" y="9525"/>
                </a:lnTo>
                <a:lnTo>
                  <a:pt x="171450" y="19050"/>
                </a:lnTo>
                <a:lnTo>
                  <a:pt x="180975" y="28575"/>
                </a:lnTo>
                <a:lnTo>
                  <a:pt x="190500" y="38100"/>
                </a:lnTo>
                <a:lnTo>
                  <a:pt x="200025" y="47625"/>
                </a:lnTo>
                <a:lnTo>
                  <a:pt x="209550" y="66675"/>
                </a:lnTo>
                <a:lnTo>
                  <a:pt x="219075" y="76200"/>
                </a:lnTo>
                <a:lnTo>
                  <a:pt x="228600" y="95250"/>
                </a:lnTo>
                <a:lnTo>
                  <a:pt x="238125" y="114300"/>
                </a:lnTo>
                <a:lnTo>
                  <a:pt x="238125" y="133350"/>
                </a:lnTo>
                <a:lnTo>
                  <a:pt x="238125" y="152400"/>
                </a:lnTo>
                <a:lnTo>
                  <a:pt x="238125" y="171450"/>
                </a:lnTo>
                <a:lnTo>
                  <a:pt x="238125" y="190500"/>
                </a:lnTo>
                <a:lnTo>
                  <a:pt x="238125" y="209550"/>
                </a:lnTo>
                <a:lnTo>
                  <a:pt x="228600" y="228600"/>
                </a:lnTo>
                <a:lnTo>
                  <a:pt x="219075" y="247650"/>
                </a:lnTo>
                <a:lnTo>
                  <a:pt x="209550" y="266700"/>
                </a:lnTo>
                <a:lnTo>
                  <a:pt x="200025" y="285750"/>
                </a:lnTo>
                <a:lnTo>
                  <a:pt x="180975" y="295275"/>
                </a:lnTo>
                <a:lnTo>
                  <a:pt x="161925" y="304800"/>
                </a:lnTo>
                <a:lnTo>
                  <a:pt x="152400" y="314325"/>
                </a:lnTo>
                <a:lnTo>
                  <a:pt x="133350" y="323850"/>
                </a:lnTo>
                <a:lnTo>
                  <a:pt x="114300" y="333375"/>
                </a:lnTo>
                <a:lnTo>
                  <a:pt x="104775" y="342900"/>
                </a:lnTo>
                <a:lnTo>
                  <a:pt x="85725" y="342900"/>
                </a:lnTo>
                <a:lnTo>
                  <a:pt x="66675" y="342900"/>
                </a:lnTo>
                <a:lnTo>
                  <a:pt x="57150" y="342900"/>
                </a:lnTo>
                <a:lnTo>
                  <a:pt x="38100" y="342900"/>
                </a:lnTo>
                <a:lnTo>
                  <a:pt x="38100" y="342900"/>
                </a:lnTo>
                <a:lnTo>
                  <a:pt x="28575" y="342900"/>
                </a:lnTo>
                <a:lnTo>
                  <a:pt x="19050" y="342900"/>
                </a:lnTo>
                <a:lnTo>
                  <a:pt x="19050" y="333375"/>
                </a:lnTo>
                <a:lnTo>
                  <a:pt x="19050" y="3333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олилиния 187"/>
          <p:cNvSpPr/>
          <p:nvPr/>
        </p:nvSpPr>
        <p:spPr>
          <a:xfrm>
            <a:off x="5067300" y="5753100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5067300" y="5819775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19050"/>
                </a:lnTo>
                <a:lnTo>
                  <a:pt x="152400" y="19050"/>
                </a:lnTo>
                <a:lnTo>
                  <a:pt x="152400" y="19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олилиния 189"/>
          <p:cNvSpPr/>
          <p:nvPr/>
        </p:nvSpPr>
        <p:spPr>
          <a:xfrm>
            <a:off x="5486400" y="5381625"/>
            <a:ext cx="180976" cy="342901"/>
          </a:xfrm>
          <a:custGeom>
            <a:avLst/>
            <a:gdLst/>
            <a:ahLst/>
            <a:cxnLst/>
            <a:rect l="0" t="0" r="0" b="0"/>
            <a:pathLst>
              <a:path w="180976" h="342901">
                <a:moveTo>
                  <a:pt x="152400" y="0"/>
                </a:moveTo>
                <a:lnTo>
                  <a:pt x="142875" y="0"/>
                </a:lnTo>
                <a:lnTo>
                  <a:pt x="142875" y="9525"/>
                </a:lnTo>
                <a:lnTo>
                  <a:pt x="142875" y="19050"/>
                </a:lnTo>
                <a:lnTo>
                  <a:pt x="133350" y="38100"/>
                </a:lnTo>
                <a:lnTo>
                  <a:pt x="123825" y="57150"/>
                </a:lnTo>
                <a:lnTo>
                  <a:pt x="123825" y="76200"/>
                </a:lnTo>
                <a:lnTo>
                  <a:pt x="104775" y="104775"/>
                </a:lnTo>
                <a:lnTo>
                  <a:pt x="95250" y="133350"/>
                </a:lnTo>
                <a:lnTo>
                  <a:pt x="85725" y="161925"/>
                </a:lnTo>
                <a:lnTo>
                  <a:pt x="76200" y="190500"/>
                </a:lnTo>
                <a:lnTo>
                  <a:pt x="66675" y="209550"/>
                </a:lnTo>
                <a:lnTo>
                  <a:pt x="57150" y="238125"/>
                </a:lnTo>
                <a:lnTo>
                  <a:pt x="47625" y="257175"/>
                </a:lnTo>
                <a:lnTo>
                  <a:pt x="38100" y="266700"/>
                </a:lnTo>
                <a:lnTo>
                  <a:pt x="38100" y="285750"/>
                </a:lnTo>
                <a:lnTo>
                  <a:pt x="38100" y="285750"/>
                </a:lnTo>
                <a:lnTo>
                  <a:pt x="38100" y="295275"/>
                </a:lnTo>
                <a:lnTo>
                  <a:pt x="38100" y="295275"/>
                </a:lnTo>
                <a:lnTo>
                  <a:pt x="38100" y="295275"/>
                </a:lnTo>
                <a:lnTo>
                  <a:pt x="38100" y="285750"/>
                </a:lnTo>
                <a:lnTo>
                  <a:pt x="38100" y="276225"/>
                </a:lnTo>
                <a:lnTo>
                  <a:pt x="38100" y="266700"/>
                </a:lnTo>
                <a:lnTo>
                  <a:pt x="38100" y="247650"/>
                </a:lnTo>
                <a:lnTo>
                  <a:pt x="38100" y="228600"/>
                </a:lnTo>
                <a:lnTo>
                  <a:pt x="47625" y="209550"/>
                </a:lnTo>
                <a:lnTo>
                  <a:pt x="57150" y="180975"/>
                </a:lnTo>
                <a:lnTo>
                  <a:pt x="66675" y="152400"/>
                </a:lnTo>
                <a:lnTo>
                  <a:pt x="76200" y="123825"/>
                </a:lnTo>
                <a:lnTo>
                  <a:pt x="85725" y="104775"/>
                </a:lnTo>
                <a:lnTo>
                  <a:pt x="95250" y="76200"/>
                </a:lnTo>
                <a:lnTo>
                  <a:pt x="104775" y="57150"/>
                </a:lnTo>
                <a:lnTo>
                  <a:pt x="114300" y="38100"/>
                </a:lnTo>
                <a:lnTo>
                  <a:pt x="123825" y="28575"/>
                </a:lnTo>
                <a:lnTo>
                  <a:pt x="123825" y="19050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19050"/>
                </a:lnTo>
                <a:lnTo>
                  <a:pt x="133350" y="28575"/>
                </a:lnTo>
                <a:lnTo>
                  <a:pt x="133350" y="38100"/>
                </a:lnTo>
                <a:lnTo>
                  <a:pt x="133350" y="47625"/>
                </a:lnTo>
                <a:lnTo>
                  <a:pt x="123825" y="66675"/>
                </a:lnTo>
                <a:lnTo>
                  <a:pt x="123825" y="85725"/>
                </a:lnTo>
                <a:lnTo>
                  <a:pt x="133350" y="95250"/>
                </a:lnTo>
                <a:lnTo>
                  <a:pt x="133350" y="114300"/>
                </a:lnTo>
                <a:lnTo>
                  <a:pt x="133350" y="123825"/>
                </a:lnTo>
                <a:lnTo>
                  <a:pt x="142875" y="142875"/>
                </a:lnTo>
                <a:lnTo>
                  <a:pt x="142875" y="161925"/>
                </a:lnTo>
                <a:lnTo>
                  <a:pt x="152400" y="171450"/>
                </a:lnTo>
                <a:lnTo>
                  <a:pt x="161925" y="190500"/>
                </a:lnTo>
                <a:lnTo>
                  <a:pt x="161925" y="200025"/>
                </a:lnTo>
                <a:lnTo>
                  <a:pt x="171450" y="209550"/>
                </a:lnTo>
                <a:lnTo>
                  <a:pt x="171450" y="219075"/>
                </a:lnTo>
                <a:lnTo>
                  <a:pt x="180975" y="228600"/>
                </a:lnTo>
                <a:lnTo>
                  <a:pt x="180975" y="238125"/>
                </a:lnTo>
                <a:lnTo>
                  <a:pt x="180975" y="238125"/>
                </a:lnTo>
                <a:lnTo>
                  <a:pt x="180975" y="247650"/>
                </a:lnTo>
                <a:lnTo>
                  <a:pt x="171450" y="247650"/>
                </a:lnTo>
                <a:lnTo>
                  <a:pt x="161925" y="257175"/>
                </a:lnTo>
                <a:lnTo>
                  <a:pt x="152400" y="257175"/>
                </a:lnTo>
                <a:lnTo>
                  <a:pt x="133350" y="266700"/>
                </a:lnTo>
                <a:lnTo>
                  <a:pt x="123825" y="276225"/>
                </a:lnTo>
                <a:lnTo>
                  <a:pt x="104775" y="285750"/>
                </a:lnTo>
                <a:lnTo>
                  <a:pt x="85725" y="295275"/>
                </a:lnTo>
                <a:lnTo>
                  <a:pt x="66675" y="304800"/>
                </a:lnTo>
                <a:lnTo>
                  <a:pt x="47625" y="314325"/>
                </a:lnTo>
                <a:lnTo>
                  <a:pt x="28575" y="323850"/>
                </a:lnTo>
                <a:lnTo>
                  <a:pt x="19050" y="333375"/>
                </a:lnTo>
                <a:lnTo>
                  <a:pt x="9525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Полилиния 190"/>
          <p:cNvSpPr/>
          <p:nvPr/>
        </p:nvSpPr>
        <p:spPr>
          <a:xfrm>
            <a:off x="5715000" y="5305425"/>
            <a:ext cx="200026" cy="428626"/>
          </a:xfrm>
          <a:custGeom>
            <a:avLst/>
            <a:gdLst/>
            <a:ahLst/>
            <a:cxnLst/>
            <a:rect l="0" t="0" r="0" b="0"/>
            <a:pathLst>
              <a:path w="200026" h="428626">
                <a:moveTo>
                  <a:pt x="104775" y="28575"/>
                </a:moveTo>
                <a:lnTo>
                  <a:pt x="104775" y="28575"/>
                </a:lnTo>
                <a:lnTo>
                  <a:pt x="104775" y="38100"/>
                </a:lnTo>
                <a:lnTo>
                  <a:pt x="104775" y="47625"/>
                </a:lnTo>
                <a:lnTo>
                  <a:pt x="104775" y="66675"/>
                </a:lnTo>
                <a:lnTo>
                  <a:pt x="95250" y="85725"/>
                </a:lnTo>
                <a:lnTo>
                  <a:pt x="95250" y="114300"/>
                </a:lnTo>
                <a:lnTo>
                  <a:pt x="85725" y="142875"/>
                </a:lnTo>
                <a:lnTo>
                  <a:pt x="76200" y="180975"/>
                </a:lnTo>
                <a:lnTo>
                  <a:pt x="66675" y="219075"/>
                </a:lnTo>
                <a:lnTo>
                  <a:pt x="57150" y="247650"/>
                </a:lnTo>
                <a:lnTo>
                  <a:pt x="47625" y="285750"/>
                </a:lnTo>
                <a:lnTo>
                  <a:pt x="38100" y="314325"/>
                </a:lnTo>
                <a:lnTo>
                  <a:pt x="28575" y="342900"/>
                </a:lnTo>
                <a:lnTo>
                  <a:pt x="28575" y="371475"/>
                </a:lnTo>
                <a:lnTo>
                  <a:pt x="19050" y="390525"/>
                </a:lnTo>
                <a:lnTo>
                  <a:pt x="9525" y="409575"/>
                </a:lnTo>
                <a:lnTo>
                  <a:pt x="9525" y="419100"/>
                </a:lnTo>
                <a:lnTo>
                  <a:pt x="9525" y="419100"/>
                </a:lnTo>
                <a:lnTo>
                  <a:pt x="0" y="428625"/>
                </a:lnTo>
                <a:lnTo>
                  <a:pt x="0" y="419100"/>
                </a:lnTo>
                <a:lnTo>
                  <a:pt x="0" y="419100"/>
                </a:lnTo>
                <a:lnTo>
                  <a:pt x="9525" y="400050"/>
                </a:lnTo>
                <a:lnTo>
                  <a:pt x="9525" y="381000"/>
                </a:lnTo>
                <a:lnTo>
                  <a:pt x="19050" y="352425"/>
                </a:lnTo>
                <a:lnTo>
                  <a:pt x="19050" y="323850"/>
                </a:lnTo>
                <a:lnTo>
                  <a:pt x="28575" y="295275"/>
                </a:lnTo>
                <a:lnTo>
                  <a:pt x="38100" y="257175"/>
                </a:lnTo>
                <a:lnTo>
                  <a:pt x="47625" y="228600"/>
                </a:lnTo>
                <a:lnTo>
                  <a:pt x="57150" y="190500"/>
                </a:lnTo>
                <a:lnTo>
                  <a:pt x="66675" y="161925"/>
                </a:lnTo>
                <a:lnTo>
                  <a:pt x="76200" y="133350"/>
                </a:lnTo>
                <a:lnTo>
                  <a:pt x="85725" y="104775"/>
                </a:lnTo>
                <a:lnTo>
                  <a:pt x="95250" y="76200"/>
                </a:lnTo>
                <a:lnTo>
                  <a:pt x="114300" y="57150"/>
                </a:lnTo>
                <a:lnTo>
                  <a:pt x="123825" y="38100"/>
                </a:lnTo>
                <a:lnTo>
                  <a:pt x="133350" y="28575"/>
                </a:lnTo>
                <a:lnTo>
                  <a:pt x="142875" y="19050"/>
                </a:lnTo>
                <a:lnTo>
                  <a:pt x="142875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61925" y="9525"/>
                </a:lnTo>
                <a:lnTo>
                  <a:pt x="171450" y="19050"/>
                </a:lnTo>
                <a:lnTo>
                  <a:pt x="171450" y="28575"/>
                </a:lnTo>
                <a:lnTo>
                  <a:pt x="180975" y="47625"/>
                </a:lnTo>
                <a:lnTo>
                  <a:pt x="171450" y="66675"/>
                </a:lnTo>
                <a:lnTo>
                  <a:pt x="180975" y="95250"/>
                </a:lnTo>
                <a:lnTo>
                  <a:pt x="180975" y="114300"/>
                </a:lnTo>
                <a:lnTo>
                  <a:pt x="180975" y="142875"/>
                </a:lnTo>
                <a:lnTo>
                  <a:pt x="180975" y="171450"/>
                </a:lnTo>
                <a:lnTo>
                  <a:pt x="180975" y="200025"/>
                </a:lnTo>
                <a:lnTo>
                  <a:pt x="180975" y="219075"/>
                </a:lnTo>
                <a:lnTo>
                  <a:pt x="180975" y="247650"/>
                </a:lnTo>
                <a:lnTo>
                  <a:pt x="190500" y="266700"/>
                </a:lnTo>
                <a:lnTo>
                  <a:pt x="190500" y="285750"/>
                </a:lnTo>
                <a:lnTo>
                  <a:pt x="190500" y="304800"/>
                </a:lnTo>
                <a:lnTo>
                  <a:pt x="190500" y="323850"/>
                </a:lnTo>
                <a:lnTo>
                  <a:pt x="190500" y="333375"/>
                </a:lnTo>
                <a:lnTo>
                  <a:pt x="190500" y="342900"/>
                </a:lnTo>
                <a:lnTo>
                  <a:pt x="200025" y="352425"/>
                </a:lnTo>
                <a:lnTo>
                  <a:pt x="200025" y="352425"/>
                </a:lnTo>
                <a:lnTo>
                  <a:pt x="200025" y="352425"/>
                </a:lnTo>
                <a:lnTo>
                  <a:pt x="200025" y="3524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олилиния 191"/>
          <p:cNvSpPr/>
          <p:nvPr/>
        </p:nvSpPr>
        <p:spPr>
          <a:xfrm>
            <a:off x="5781675" y="556260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олилиния 192"/>
          <p:cNvSpPr/>
          <p:nvPr/>
        </p:nvSpPr>
        <p:spPr>
          <a:xfrm>
            <a:off x="5343525" y="5753100"/>
            <a:ext cx="1533526" cy="38101"/>
          </a:xfrm>
          <a:custGeom>
            <a:avLst/>
            <a:gdLst/>
            <a:ahLst/>
            <a:cxnLst/>
            <a:rect l="0" t="0" r="0" b="0"/>
            <a:pathLst>
              <a:path w="1533526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47650" y="0"/>
                </a:lnTo>
                <a:lnTo>
                  <a:pt x="266700" y="0"/>
                </a:lnTo>
                <a:lnTo>
                  <a:pt x="285750" y="0"/>
                </a:lnTo>
                <a:lnTo>
                  <a:pt x="314325" y="0"/>
                </a:lnTo>
                <a:lnTo>
                  <a:pt x="333375" y="0"/>
                </a:lnTo>
                <a:lnTo>
                  <a:pt x="352425" y="0"/>
                </a:lnTo>
                <a:lnTo>
                  <a:pt x="371475" y="0"/>
                </a:lnTo>
                <a:lnTo>
                  <a:pt x="400050" y="0"/>
                </a:lnTo>
                <a:lnTo>
                  <a:pt x="419100" y="0"/>
                </a:lnTo>
                <a:lnTo>
                  <a:pt x="438150" y="0"/>
                </a:lnTo>
                <a:lnTo>
                  <a:pt x="466725" y="0"/>
                </a:lnTo>
                <a:lnTo>
                  <a:pt x="485775" y="0"/>
                </a:lnTo>
                <a:lnTo>
                  <a:pt x="514350" y="0"/>
                </a:lnTo>
                <a:lnTo>
                  <a:pt x="533400" y="0"/>
                </a:lnTo>
                <a:lnTo>
                  <a:pt x="561975" y="0"/>
                </a:lnTo>
                <a:lnTo>
                  <a:pt x="581025" y="0"/>
                </a:lnTo>
                <a:lnTo>
                  <a:pt x="609600" y="0"/>
                </a:lnTo>
                <a:lnTo>
                  <a:pt x="638175" y="0"/>
                </a:lnTo>
                <a:lnTo>
                  <a:pt x="657225" y="0"/>
                </a:lnTo>
                <a:lnTo>
                  <a:pt x="685800" y="0"/>
                </a:lnTo>
                <a:lnTo>
                  <a:pt x="704850" y="0"/>
                </a:lnTo>
                <a:lnTo>
                  <a:pt x="733425" y="0"/>
                </a:lnTo>
                <a:lnTo>
                  <a:pt x="762000" y="0"/>
                </a:lnTo>
                <a:lnTo>
                  <a:pt x="790575" y="0"/>
                </a:lnTo>
                <a:lnTo>
                  <a:pt x="819150" y="0"/>
                </a:lnTo>
                <a:lnTo>
                  <a:pt x="847725" y="0"/>
                </a:lnTo>
                <a:lnTo>
                  <a:pt x="876300" y="0"/>
                </a:lnTo>
                <a:lnTo>
                  <a:pt x="895350" y="0"/>
                </a:lnTo>
                <a:lnTo>
                  <a:pt x="933450" y="0"/>
                </a:lnTo>
                <a:lnTo>
                  <a:pt x="952500" y="9525"/>
                </a:lnTo>
                <a:lnTo>
                  <a:pt x="981075" y="9525"/>
                </a:lnTo>
                <a:lnTo>
                  <a:pt x="1009650" y="9525"/>
                </a:lnTo>
                <a:lnTo>
                  <a:pt x="1038225" y="9525"/>
                </a:lnTo>
                <a:lnTo>
                  <a:pt x="1066800" y="9525"/>
                </a:lnTo>
                <a:lnTo>
                  <a:pt x="1095375" y="9525"/>
                </a:lnTo>
                <a:lnTo>
                  <a:pt x="1123950" y="9525"/>
                </a:lnTo>
                <a:lnTo>
                  <a:pt x="1152525" y="19050"/>
                </a:lnTo>
                <a:lnTo>
                  <a:pt x="1181100" y="19050"/>
                </a:lnTo>
                <a:lnTo>
                  <a:pt x="1209675" y="19050"/>
                </a:lnTo>
                <a:lnTo>
                  <a:pt x="1238250" y="19050"/>
                </a:lnTo>
                <a:lnTo>
                  <a:pt x="1266825" y="19050"/>
                </a:lnTo>
                <a:lnTo>
                  <a:pt x="1285875" y="19050"/>
                </a:lnTo>
                <a:lnTo>
                  <a:pt x="1314450" y="28575"/>
                </a:lnTo>
                <a:lnTo>
                  <a:pt x="1343025" y="28575"/>
                </a:lnTo>
                <a:lnTo>
                  <a:pt x="1362075" y="28575"/>
                </a:lnTo>
                <a:lnTo>
                  <a:pt x="1390650" y="28575"/>
                </a:lnTo>
                <a:lnTo>
                  <a:pt x="1409700" y="38100"/>
                </a:lnTo>
                <a:lnTo>
                  <a:pt x="1428750" y="38100"/>
                </a:lnTo>
                <a:lnTo>
                  <a:pt x="1447800" y="38100"/>
                </a:lnTo>
                <a:lnTo>
                  <a:pt x="1466850" y="38100"/>
                </a:lnTo>
                <a:lnTo>
                  <a:pt x="1476375" y="38100"/>
                </a:lnTo>
                <a:lnTo>
                  <a:pt x="1495425" y="38100"/>
                </a:lnTo>
                <a:lnTo>
                  <a:pt x="1504950" y="38100"/>
                </a:lnTo>
                <a:lnTo>
                  <a:pt x="1514475" y="38100"/>
                </a:lnTo>
                <a:lnTo>
                  <a:pt x="1514475" y="38100"/>
                </a:lnTo>
                <a:lnTo>
                  <a:pt x="1524000" y="38100"/>
                </a:lnTo>
                <a:lnTo>
                  <a:pt x="1533525" y="38100"/>
                </a:lnTo>
                <a:lnTo>
                  <a:pt x="1533525" y="38100"/>
                </a:lnTo>
                <a:lnTo>
                  <a:pt x="1533525" y="38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олилиния 193"/>
          <p:cNvSpPr/>
          <p:nvPr/>
        </p:nvSpPr>
        <p:spPr>
          <a:xfrm>
            <a:off x="5391150" y="5905500"/>
            <a:ext cx="171451" cy="714376"/>
          </a:xfrm>
          <a:custGeom>
            <a:avLst/>
            <a:gdLst/>
            <a:ahLst/>
            <a:cxnLst/>
            <a:rect l="0" t="0" r="0" b="0"/>
            <a:pathLst>
              <a:path w="171451" h="714376">
                <a:moveTo>
                  <a:pt x="76200" y="76200"/>
                </a:moveTo>
                <a:lnTo>
                  <a:pt x="76200" y="85725"/>
                </a:lnTo>
                <a:lnTo>
                  <a:pt x="76200" y="95250"/>
                </a:lnTo>
                <a:lnTo>
                  <a:pt x="66675" y="104775"/>
                </a:lnTo>
                <a:lnTo>
                  <a:pt x="57150" y="133350"/>
                </a:lnTo>
                <a:lnTo>
                  <a:pt x="47625" y="152400"/>
                </a:lnTo>
                <a:lnTo>
                  <a:pt x="47625" y="171450"/>
                </a:lnTo>
                <a:lnTo>
                  <a:pt x="38100" y="190500"/>
                </a:lnTo>
                <a:lnTo>
                  <a:pt x="38100" y="209550"/>
                </a:lnTo>
                <a:lnTo>
                  <a:pt x="28575" y="228600"/>
                </a:lnTo>
                <a:lnTo>
                  <a:pt x="19050" y="238125"/>
                </a:lnTo>
                <a:lnTo>
                  <a:pt x="9525" y="247650"/>
                </a:lnTo>
                <a:lnTo>
                  <a:pt x="9525" y="257175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0" y="219075"/>
                </a:lnTo>
                <a:lnTo>
                  <a:pt x="0" y="209550"/>
                </a:lnTo>
                <a:lnTo>
                  <a:pt x="9525" y="180975"/>
                </a:lnTo>
                <a:lnTo>
                  <a:pt x="9525" y="161925"/>
                </a:lnTo>
                <a:lnTo>
                  <a:pt x="9525" y="133350"/>
                </a:lnTo>
                <a:lnTo>
                  <a:pt x="19050" y="104775"/>
                </a:lnTo>
                <a:lnTo>
                  <a:pt x="28575" y="85725"/>
                </a:lnTo>
                <a:lnTo>
                  <a:pt x="38100" y="57150"/>
                </a:lnTo>
                <a:lnTo>
                  <a:pt x="47625" y="38100"/>
                </a:lnTo>
                <a:lnTo>
                  <a:pt x="57150" y="28575"/>
                </a:lnTo>
                <a:lnTo>
                  <a:pt x="66675" y="19050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52400" y="47625"/>
                </a:lnTo>
                <a:lnTo>
                  <a:pt x="152400" y="57150"/>
                </a:lnTo>
                <a:lnTo>
                  <a:pt x="161925" y="76200"/>
                </a:lnTo>
                <a:lnTo>
                  <a:pt x="161925" y="95250"/>
                </a:lnTo>
                <a:lnTo>
                  <a:pt x="171450" y="114300"/>
                </a:lnTo>
                <a:lnTo>
                  <a:pt x="171450" y="142875"/>
                </a:lnTo>
                <a:lnTo>
                  <a:pt x="161925" y="161925"/>
                </a:lnTo>
                <a:lnTo>
                  <a:pt x="161925" y="190500"/>
                </a:lnTo>
                <a:lnTo>
                  <a:pt x="161925" y="219075"/>
                </a:lnTo>
                <a:lnTo>
                  <a:pt x="152400" y="247650"/>
                </a:lnTo>
                <a:lnTo>
                  <a:pt x="142875" y="276225"/>
                </a:lnTo>
                <a:lnTo>
                  <a:pt x="142875" y="304800"/>
                </a:lnTo>
                <a:lnTo>
                  <a:pt x="133350" y="342900"/>
                </a:lnTo>
                <a:lnTo>
                  <a:pt x="123825" y="371475"/>
                </a:lnTo>
                <a:lnTo>
                  <a:pt x="114300" y="400050"/>
                </a:lnTo>
                <a:lnTo>
                  <a:pt x="104775" y="428625"/>
                </a:lnTo>
                <a:lnTo>
                  <a:pt x="95250" y="457200"/>
                </a:lnTo>
                <a:lnTo>
                  <a:pt x="85725" y="495300"/>
                </a:lnTo>
                <a:lnTo>
                  <a:pt x="76200" y="523875"/>
                </a:lnTo>
                <a:lnTo>
                  <a:pt x="66675" y="552450"/>
                </a:lnTo>
                <a:lnTo>
                  <a:pt x="47625" y="590550"/>
                </a:lnTo>
                <a:lnTo>
                  <a:pt x="47625" y="609600"/>
                </a:lnTo>
                <a:lnTo>
                  <a:pt x="38100" y="638175"/>
                </a:lnTo>
                <a:lnTo>
                  <a:pt x="38100" y="657225"/>
                </a:lnTo>
                <a:lnTo>
                  <a:pt x="38100" y="676275"/>
                </a:lnTo>
                <a:lnTo>
                  <a:pt x="38100" y="685800"/>
                </a:lnTo>
                <a:lnTo>
                  <a:pt x="47625" y="695325"/>
                </a:lnTo>
                <a:lnTo>
                  <a:pt x="47625" y="704850"/>
                </a:lnTo>
                <a:lnTo>
                  <a:pt x="57150" y="714375"/>
                </a:lnTo>
                <a:lnTo>
                  <a:pt x="66675" y="714375"/>
                </a:lnTo>
                <a:lnTo>
                  <a:pt x="66675" y="714375"/>
                </a:lnTo>
                <a:lnTo>
                  <a:pt x="66675" y="7143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Полилиния 194"/>
          <p:cNvSpPr/>
          <p:nvPr/>
        </p:nvSpPr>
        <p:spPr>
          <a:xfrm>
            <a:off x="5610225" y="6248400"/>
            <a:ext cx="209551" cy="190501"/>
          </a:xfrm>
          <a:custGeom>
            <a:avLst/>
            <a:gdLst/>
            <a:ahLst/>
            <a:cxnLst/>
            <a:rect l="0" t="0" r="0" b="0"/>
            <a:pathLst>
              <a:path w="209551" h="190501">
                <a:moveTo>
                  <a:pt x="19050" y="57150"/>
                </a:moveTo>
                <a:lnTo>
                  <a:pt x="9525" y="5715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66675"/>
                </a:lnTo>
                <a:lnTo>
                  <a:pt x="0" y="76200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42875"/>
                </a:lnTo>
                <a:lnTo>
                  <a:pt x="19050" y="152400"/>
                </a:lnTo>
                <a:lnTo>
                  <a:pt x="28575" y="152400"/>
                </a:lnTo>
                <a:lnTo>
                  <a:pt x="38100" y="152400"/>
                </a:lnTo>
                <a:lnTo>
                  <a:pt x="47625" y="142875"/>
                </a:lnTo>
                <a:lnTo>
                  <a:pt x="57150" y="133350"/>
                </a:lnTo>
                <a:lnTo>
                  <a:pt x="66675" y="123825"/>
                </a:lnTo>
                <a:lnTo>
                  <a:pt x="76200" y="114300"/>
                </a:lnTo>
                <a:lnTo>
                  <a:pt x="85725" y="104775"/>
                </a:lnTo>
                <a:lnTo>
                  <a:pt x="95250" y="95250"/>
                </a:lnTo>
                <a:lnTo>
                  <a:pt x="95250" y="76200"/>
                </a:lnTo>
                <a:lnTo>
                  <a:pt x="104775" y="57150"/>
                </a:lnTo>
                <a:lnTo>
                  <a:pt x="104775" y="47625"/>
                </a:lnTo>
                <a:lnTo>
                  <a:pt x="104775" y="38100"/>
                </a:lnTo>
                <a:lnTo>
                  <a:pt x="104775" y="28575"/>
                </a:lnTo>
                <a:lnTo>
                  <a:pt x="114300" y="19050"/>
                </a:lnTo>
                <a:lnTo>
                  <a:pt x="114300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28575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66675"/>
                </a:lnTo>
                <a:lnTo>
                  <a:pt x="95250" y="85725"/>
                </a:lnTo>
                <a:lnTo>
                  <a:pt x="95250" y="95250"/>
                </a:lnTo>
                <a:lnTo>
                  <a:pt x="104775" y="114300"/>
                </a:lnTo>
                <a:lnTo>
                  <a:pt x="104775" y="114300"/>
                </a:lnTo>
                <a:lnTo>
                  <a:pt x="104775" y="123825"/>
                </a:lnTo>
                <a:lnTo>
                  <a:pt x="104775" y="133350"/>
                </a:lnTo>
                <a:lnTo>
                  <a:pt x="114300" y="133350"/>
                </a:lnTo>
                <a:lnTo>
                  <a:pt x="123825" y="133350"/>
                </a:lnTo>
                <a:lnTo>
                  <a:pt x="133350" y="133350"/>
                </a:lnTo>
                <a:lnTo>
                  <a:pt x="142875" y="133350"/>
                </a:lnTo>
                <a:lnTo>
                  <a:pt x="142875" y="123825"/>
                </a:lnTo>
                <a:lnTo>
                  <a:pt x="152400" y="114300"/>
                </a:lnTo>
                <a:lnTo>
                  <a:pt x="161925" y="104775"/>
                </a:lnTo>
                <a:lnTo>
                  <a:pt x="171450" y="95250"/>
                </a:lnTo>
                <a:lnTo>
                  <a:pt x="180975" y="85725"/>
                </a:lnTo>
                <a:lnTo>
                  <a:pt x="180975" y="66675"/>
                </a:lnTo>
                <a:lnTo>
                  <a:pt x="190500" y="47625"/>
                </a:lnTo>
                <a:lnTo>
                  <a:pt x="200025" y="38100"/>
                </a:lnTo>
                <a:lnTo>
                  <a:pt x="200025" y="28575"/>
                </a:lnTo>
                <a:lnTo>
                  <a:pt x="200025" y="19050"/>
                </a:lnTo>
                <a:lnTo>
                  <a:pt x="200025" y="9525"/>
                </a:lnTo>
                <a:lnTo>
                  <a:pt x="200025" y="9525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9525"/>
                </a:lnTo>
                <a:lnTo>
                  <a:pt x="200025" y="9525"/>
                </a:lnTo>
                <a:lnTo>
                  <a:pt x="200025" y="19050"/>
                </a:lnTo>
                <a:lnTo>
                  <a:pt x="200025" y="28575"/>
                </a:lnTo>
                <a:lnTo>
                  <a:pt x="200025" y="38100"/>
                </a:lnTo>
                <a:lnTo>
                  <a:pt x="190500" y="47625"/>
                </a:lnTo>
                <a:lnTo>
                  <a:pt x="190500" y="57150"/>
                </a:lnTo>
                <a:lnTo>
                  <a:pt x="190500" y="76200"/>
                </a:lnTo>
                <a:lnTo>
                  <a:pt x="190500" y="95250"/>
                </a:lnTo>
                <a:lnTo>
                  <a:pt x="190500" y="104775"/>
                </a:lnTo>
                <a:lnTo>
                  <a:pt x="190500" y="123825"/>
                </a:lnTo>
                <a:lnTo>
                  <a:pt x="190500" y="142875"/>
                </a:lnTo>
                <a:lnTo>
                  <a:pt x="200025" y="152400"/>
                </a:lnTo>
                <a:lnTo>
                  <a:pt x="200025" y="171450"/>
                </a:lnTo>
                <a:lnTo>
                  <a:pt x="209550" y="180975"/>
                </a:lnTo>
                <a:lnTo>
                  <a:pt x="209550" y="190500"/>
                </a:lnTo>
                <a:lnTo>
                  <a:pt x="209550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олилиния 195"/>
          <p:cNvSpPr/>
          <p:nvPr/>
        </p:nvSpPr>
        <p:spPr>
          <a:xfrm>
            <a:off x="6010275" y="5991225"/>
            <a:ext cx="161926" cy="400051"/>
          </a:xfrm>
          <a:custGeom>
            <a:avLst/>
            <a:gdLst/>
            <a:ahLst/>
            <a:cxnLst/>
            <a:rect l="0" t="0" r="0" b="0"/>
            <a:pathLst>
              <a:path w="161926" h="400051">
                <a:moveTo>
                  <a:pt x="57150" y="0"/>
                </a:move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47625" y="57150"/>
                </a:lnTo>
                <a:lnTo>
                  <a:pt x="38100" y="85725"/>
                </a:lnTo>
                <a:lnTo>
                  <a:pt x="38100" y="114300"/>
                </a:lnTo>
                <a:lnTo>
                  <a:pt x="28575" y="133350"/>
                </a:lnTo>
                <a:lnTo>
                  <a:pt x="28575" y="171450"/>
                </a:lnTo>
                <a:lnTo>
                  <a:pt x="19050" y="200025"/>
                </a:lnTo>
                <a:lnTo>
                  <a:pt x="19050" y="228600"/>
                </a:lnTo>
                <a:lnTo>
                  <a:pt x="9525" y="257175"/>
                </a:lnTo>
                <a:lnTo>
                  <a:pt x="9525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23850"/>
                </a:lnTo>
                <a:lnTo>
                  <a:pt x="0" y="314325"/>
                </a:lnTo>
                <a:lnTo>
                  <a:pt x="9525" y="304800"/>
                </a:lnTo>
                <a:lnTo>
                  <a:pt x="9525" y="285750"/>
                </a:lnTo>
                <a:lnTo>
                  <a:pt x="19050" y="266700"/>
                </a:lnTo>
                <a:lnTo>
                  <a:pt x="19050" y="238125"/>
                </a:lnTo>
                <a:lnTo>
                  <a:pt x="28575" y="209550"/>
                </a:lnTo>
                <a:lnTo>
                  <a:pt x="28575" y="190500"/>
                </a:lnTo>
                <a:lnTo>
                  <a:pt x="38100" y="161925"/>
                </a:lnTo>
                <a:lnTo>
                  <a:pt x="38100" y="133350"/>
                </a:lnTo>
                <a:lnTo>
                  <a:pt x="38100" y="114300"/>
                </a:lnTo>
                <a:lnTo>
                  <a:pt x="47625" y="85725"/>
                </a:lnTo>
                <a:lnTo>
                  <a:pt x="47625" y="76200"/>
                </a:lnTo>
                <a:lnTo>
                  <a:pt x="47625" y="66675"/>
                </a:lnTo>
                <a:lnTo>
                  <a:pt x="47625" y="57150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57150"/>
                </a:lnTo>
                <a:lnTo>
                  <a:pt x="66675" y="66675"/>
                </a:lnTo>
                <a:lnTo>
                  <a:pt x="66675" y="76200"/>
                </a:lnTo>
                <a:lnTo>
                  <a:pt x="66675" y="85725"/>
                </a:lnTo>
                <a:lnTo>
                  <a:pt x="76200" y="95250"/>
                </a:lnTo>
                <a:lnTo>
                  <a:pt x="85725" y="114300"/>
                </a:lnTo>
                <a:lnTo>
                  <a:pt x="85725" y="123825"/>
                </a:lnTo>
                <a:lnTo>
                  <a:pt x="95250" y="142875"/>
                </a:lnTo>
                <a:lnTo>
                  <a:pt x="104775" y="152400"/>
                </a:lnTo>
                <a:lnTo>
                  <a:pt x="114300" y="171450"/>
                </a:lnTo>
                <a:lnTo>
                  <a:pt x="123825" y="180975"/>
                </a:lnTo>
                <a:lnTo>
                  <a:pt x="133350" y="200025"/>
                </a:lnTo>
                <a:lnTo>
                  <a:pt x="142875" y="209550"/>
                </a:lnTo>
                <a:lnTo>
                  <a:pt x="152400" y="228600"/>
                </a:lnTo>
                <a:lnTo>
                  <a:pt x="161925" y="238125"/>
                </a:lnTo>
                <a:lnTo>
                  <a:pt x="161925" y="257175"/>
                </a:lnTo>
                <a:lnTo>
                  <a:pt x="161925" y="266700"/>
                </a:lnTo>
                <a:lnTo>
                  <a:pt x="161925" y="276225"/>
                </a:lnTo>
                <a:lnTo>
                  <a:pt x="152400" y="295275"/>
                </a:lnTo>
                <a:lnTo>
                  <a:pt x="152400" y="304800"/>
                </a:lnTo>
                <a:lnTo>
                  <a:pt x="142875" y="314325"/>
                </a:lnTo>
                <a:lnTo>
                  <a:pt x="133350" y="323850"/>
                </a:lnTo>
                <a:lnTo>
                  <a:pt x="123825" y="333375"/>
                </a:lnTo>
                <a:lnTo>
                  <a:pt x="114300" y="342900"/>
                </a:lnTo>
                <a:lnTo>
                  <a:pt x="95250" y="361950"/>
                </a:lnTo>
                <a:lnTo>
                  <a:pt x="76200" y="371475"/>
                </a:lnTo>
                <a:lnTo>
                  <a:pt x="66675" y="371475"/>
                </a:lnTo>
                <a:lnTo>
                  <a:pt x="47625" y="381000"/>
                </a:lnTo>
                <a:lnTo>
                  <a:pt x="38100" y="390525"/>
                </a:lnTo>
                <a:lnTo>
                  <a:pt x="38100" y="400050"/>
                </a:lnTo>
                <a:lnTo>
                  <a:pt x="28575" y="400050"/>
                </a:lnTo>
                <a:lnTo>
                  <a:pt x="28575" y="400050"/>
                </a:lnTo>
                <a:lnTo>
                  <a:pt x="28575" y="400050"/>
                </a:lnTo>
                <a:lnTo>
                  <a:pt x="28575" y="400050"/>
                </a:lnTo>
                <a:lnTo>
                  <a:pt x="28575" y="400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олилиния 196"/>
          <p:cNvSpPr/>
          <p:nvPr/>
        </p:nvSpPr>
        <p:spPr>
          <a:xfrm>
            <a:off x="6248400" y="5905500"/>
            <a:ext cx="142876" cy="438151"/>
          </a:xfrm>
          <a:custGeom>
            <a:avLst/>
            <a:gdLst/>
            <a:ahLst/>
            <a:cxnLst/>
            <a:rect l="0" t="0" r="0" b="0"/>
            <a:pathLst>
              <a:path w="142876" h="4381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28575" y="66675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42875"/>
                </a:lnTo>
                <a:lnTo>
                  <a:pt x="9525" y="161925"/>
                </a:lnTo>
                <a:lnTo>
                  <a:pt x="9525" y="190500"/>
                </a:lnTo>
                <a:lnTo>
                  <a:pt x="0" y="219075"/>
                </a:lnTo>
                <a:lnTo>
                  <a:pt x="0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9525" y="314325"/>
                </a:lnTo>
                <a:lnTo>
                  <a:pt x="9525" y="333375"/>
                </a:lnTo>
                <a:lnTo>
                  <a:pt x="9525" y="352425"/>
                </a:lnTo>
                <a:lnTo>
                  <a:pt x="19050" y="371475"/>
                </a:lnTo>
                <a:lnTo>
                  <a:pt x="19050" y="381000"/>
                </a:lnTo>
                <a:lnTo>
                  <a:pt x="28575" y="400050"/>
                </a:lnTo>
                <a:lnTo>
                  <a:pt x="28575" y="409575"/>
                </a:lnTo>
                <a:lnTo>
                  <a:pt x="38100" y="419100"/>
                </a:lnTo>
                <a:lnTo>
                  <a:pt x="47625" y="419100"/>
                </a:lnTo>
                <a:lnTo>
                  <a:pt x="57150" y="428625"/>
                </a:lnTo>
                <a:lnTo>
                  <a:pt x="66675" y="428625"/>
                </a:lnTo>
                <a:lnTo>
                  <a:pt x="76200" y="438150"/>
                </a:lnTo>
                <a:lnTo>
                  <a:pt x="95250" y="438150"/>
                </a:lnTo>
                <a:lnTo>
                  <a:pt x="104775" y="438150"/>
                </a:lnTo>
                <a:lnTo>
                  <a:pt x="114300" y="438150"/>
                </a:lnTo>
                <a:lnTo>
                  <a:pt x="133350" y="438150"/>
                </a:lnTo>
                <a:lnTo>
                  <a:pt x="133350" y="428625"/>
                </a:lnTo>
                <a:lnTo>
                  <a:pt x="142875" y="428625"/>
                </a:lnTo>
                <a:lnTo>
                  <a:pt x="142875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олилиния 197"/>
          <p:cNvSpPr/>
          <p:nvPr/>
        </p:nvSpPr>
        <p:spPr>
          <a:xfrm>
            <a:off x="6191250" y="6076950"/>
            <a:ext cx="238126" cy="28576"/>
          </a:xfrm>
          <a:custGeom>
            <a:avLst/>
            <a:gdLst/>
            <a:ahLst/>
            <a:cxnLst/>
            <a:rect l="0" t="0" r="0" b="0"/>
            <a:pathLst>
              <a:path w="23812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19050"/>
                </a:lnTo>
                <a:lnTo>
                  <a:pt x="152400" y="19050"/>
                </a:lnTo>
                <a:lnTo>
                  <a:pt x="171450" y="19050"/>
                </a:lnTo>
                <a:lnTo>
                  <a:pt x="190500" y="19050"/>
                </a:lnTo>
                <a:lnTo>
                  <a:pt x="209550" y="28575"/>
                </a:lnTo>
                <a:lnTo>
                  <a:pt x="228600" y="28575"/>
                </a:lnTo>
                <a:lnTo>
                  <a:pt x="238125" y="28575"/>
                </a:lnTo>
                <a:lnTo>
                  <a:pt x="238125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олилиния 198"/>
          <p:cNvSpPr/>
          <p:nvPr/>
        </p:nvSpPr>
        <p:spPr>
          <a:xfrm>
            <a:off x="6934200" y="5781675"/>
            <a:ext cx="238126" cy="19051"/>
          </a:xfrm>
          <a:custGeom>
            <a:avLst/>
            <a:gdLst/>
            <a:ahLst/>
            <a:cxnLst/>
            <a:rect l="0" t="0" r="0" b="0"/>
            <a:pathLst>
              <a:path w="2381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9525"/>
                </a:lnTo>
                <a:lnTo>
                  <a:pt x="228600" y="9525"/>
                </a:lnTo>
                <a:lnTo>
                  <a:pt x="238125" y="9525"/>
                </a:lnTo>
                <a:lnTo>
                  <a:pt x="238125" y="9525"/>
                </a:lnTo>
                <a:lnTo>
                  <a:pt x="238125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олилиния 199"/>
          <p:cNvSpPr/>
          <p:nvPr/>
        </p:nvSpPr>
        <p:spPr>
          <a:xfrm>
            <a:off x="7019925" y="5848350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Полилиния 200"/>
          <p:cNvSpPr/>
          <p:nvPr/>
        </p:nvSpPr>
        <p:spPr>
          <a:xfrm>
            <a:off x="7600950" y="5372100"/>
            <a:ext cx="47626" cy="361951"/>
          </a:xfrm>
          <a:custGeom>
            <a:avLst/>
            <a:gdLst/>
            <a:ahLst/>
            <a:cxnLst/>
            <a:rect l="0" t="0" r="0" b="0"/>
            <a:pathLst>
              <a:path w="47626" h="361951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76200"/>
                </a:lnTo>
                <a:lnTo>
                  <a:pt x="38100" y="104775"/>
                </a:lnTo>
                <a:lnTo>
                  <a:pt x="28575" y="123825"/>
                </a:lnTo>
                <a:lnTo>
                  <a:pt x="28575" y="152400"/>
                </a:lnTo>
                <a:lnTo>
                  <a:pt x="19050" y="171450"/>
                </a:lnTo>
                <a:lnTo>
                  <a:pt x="19050" y="200025"/>
                </a:lnTo>
                <a:lnTo>
                  <a:pt x="19050" y="228600"/>
                </a:lnTo>
                <a:lnTo>
                  <a:pt x="9525" y="257175"/>
                </a:lnTo>
                <a:lnTo>
                  <a:pt x="9525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0" y="352425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олилиния 201"/>
          <p:cNvSpPr/>
          <p:nvPr/>
        </p:nvSpPr>
        <p:spPr>
          <a:xfrm>
            <a:off x="7515225" y="5391150"/>
            <a:ext cx="171451" cy="47626"/>
          </a:xfrm>
          <a:custGeom>
            <a:avLst/>
            <a:gdLst/>
            <a:ahLst/>
            <a:cxnLst/>
            <a:rect l="0" t="0" r="0" b="0"/>
            <a:pathLst>
              <a:path w="171451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57150" y="19050"/>
                </a:lnTo>
                <a:lnTo>
                  <a:pt x="66675" y="19050"/>
                </a:lnTo>
                <a:lnTo>
                  <a:pt x="95250" y="19050"/>
                </a:lnTo>
                <a:lnTo>
                  <a:pt x="104775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олилиния 202"/>
          <p:cNvSpPr/>
          <p:nvPr/>
        </p:nvSpPr>
        <p:spPr>
          <a:xfrm>
            <a:off x="7772400" y="5543550"/>
            <a:ext cx="133351" cy="180976"/>
          </a:xfrm>
          <a:custGeom>
            <a:avLst/>
            <a:gdLst/>
            <a:ahLst/>
            <a:cxnLst/>
            <a:rect l="0" t="0" r="0" b="0"/>
            <a:pathLst>
              <a:path w="133351" h="18097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28575" y="66675"/>
                </a:lnTo>
                <a:lnTo>
                  <a:pt x="28575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71450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61925"/>
                </a:lnTo>
                <a:lnTo>
                  <a:pt x="9525" y="152400"/>
                </a:lnTo>
                <a:lnTo>
                  <a:pt x="9525" y="142875"/>
                </a:lnTo>
                <a:lnTo>
                  <a:pt x="19050" y="142875"/>
                </a:lnTo>
                <a:lnTo>
                  <a:pt x="19050" y="133350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33350"/>
                </a:lnTo>
                <a:lnTo>
                  <a:pt x="38100" y="133350"/>
                </a:lnTo>
                <a:lnTo>
                  <a:pt x="47625" y="123825"/>
                </a:lnTo>
                <a:lnTo>
                  <a:pt x="47625" y="123825"/>
                </a:lnTo>
                <a:lnTo>
                  <a:pt x="57150" y="123825"/>
                </a:lnTo>
                <a:lnTo>
                  <a:pt x="76200" y="114300"/>
                </a:lnTo>
                <a:lnTo>
                  <a:pt x="85725" y="114300"/>
                </a:lnTo>
                <a:lnTo>
                  <a:pt x="85725" y="104775"/>
                </a:lnTo>
                <a:lnTo>
                  <a:pt x="95250" y="95250"/>
                </a:lnTo>
                <a:lnTo>
                  <a:pt x="104775" y="85725"/>
                </a:lnTo>
                <a:lnTo>
                  <a:pt x="114300" y="76200"/>
                </a:lnTo>
                <a:lnTo>
                  <a:pt x="123825" y="66675"/>
                </a:lnTo>
                <a:lnTo>
                  <a:pt x="133350" y="57150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38100"/>
                </a:lnTo>
                <a:lnTo>
                  <a:pt x="133350" y="38100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38100"/>
                </a:lnTo>
                <a:lnTo>
                  <a:pt x="133350" y="47625"/>
                </a:lnTo>
                <a:lnTo>
                  <a:pt x="133350" y="57150"/>
                </a:lnTo>
                <a:lnTo>
                  <a:pt x="133350" y="66675"/>
                </a:lnTo>
                <a:lnTo>
                  <a:pt x="133350" y="76200"/>
                </a:lnTo>
                <a:lnTo>
                  <a:pt x="123825" y="85725"/>
                </a:lnTo>
                <a:lnTo>
                  <a:pt x="123825" y="104775"/>
                </a:lnTo>
                <a:lnTo>
                  <a:pt x="123825" y="114300"/>
                </a:lnTo>
                <a:lnTo>
                  <a:pt x="114300" y="123825"/>
                </a:lnTo>
                <a:lnTo>
                  <a:pt x="114300" y="142875"/>
                </a:lnTo>
                <a:lnTo>
                  <a:pt x="114300" y="152400"/>
                </a:lnTo>
                <a:lnTo>
                  <a:pt x="114300" y="171450"/>
                </a:lnTo>
                <a:lnTo>
                  <a:pt x="114300" y="180975"/>
                </a:lnTo>
                <a:lnTo>
                  <a:pt x="114300" y="180975"/>
                </a:lnTo>
                <a:lnTo>
                  <a:pt x="114300" y="1809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Полилиния 203"/>
          <p:cNvSpPr/>
          <p:nvPr/>
        </p:nvSpPr>
        <p:spPr>
          <a:xfrm>
            <a:off x="8010525" y="5553075"/>
            <a:ext cx="152401" cy="28576"/>
          </a:xfrm>
          <a:custGeom>
            <a:avLst/>
            <a:gdLst/>
            <a:ahLst/>
            <a:cxnLst/>
            <a:rect l="0" t="0" r="0" b="0"/>
            <a:pathLst>
              <a:path w="152401" h="28576">
                <a:moveTo>
                  <a:pt x="0" y="28575"/>
                </a:moveTo>
                <a:lnTo>
                  <a:pt x="0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олилиния 204"/>
          <p:cNvSpPr/>
          <p:nvPr/>
        </p:nvSpPr>
        <p:spPr>
          <a:xfrm>
            <a:off x="8372475" y="5295900"/>
            <a:ext cx="38101" cy="419101"/>
          </a:xfrm>
          <a:custGeom>
            <a:avLst/>
            <a:gdLst/>
            <a:ahLst/>
            <a:cxnLst/>
            <a:rect l="0" t="0" r="0" b="0"/>
            <a:pathLst>
              <a:path w="38101" h="419101">
                <a:moveTo>
                  <a:pt x="3810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33350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28600"/>
                </a:lnTo>
                <a:lnTo>
                  <a:pt x="0" y="257175"/>
                </a:lnTo>
                <a:lnTo>
                  <a:pt x="0" y="285750"/>
                </a:lnTo>
                <a:lnTo>
                  <a:pt x="0" y="304800"/>
                </a:lnTo>
                <a:lnTo>
                  <a:pt x="0" y="333375"/>
                </a:lnTo>
                <a:lnTo>
                  <a:pt x="0" y="352425"/>
                </a:lnTo>
                <a:lnTo>
                  <a:pt x="0" y="371475"/>
                </a:lnTo>
                <a:lnTo>
                  <a:pt x="0" y="390525"/>
                </a:lnTo>
                <a:lnTo>
                  <a:pt x="0" y="409575"/>
                </a:lnTo>
                <a:lnTo>
                  <a:pt x="0" y="41910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олилиния 205"/>
          <p:cNvSpPr/>
          <p:nvPr/>
        </p:nvSpPr>
        <p:spPr>
          <a:xfrm>
            <a:off x="8324850" y="533400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олилиния 206"/>
          <p:cNvSpPr/>
          <p:nvPr/>
        </p:nvSpPr>
        <p:spPr>
          <a:xfrm>
            <a:off x="8515350" y="5505450"/>
            <a:ext cx="85726" cy="200026"/>
          </a:xfrm>
          <a:custGeom>
            <a:avLst/>
            <a:gdLst/>
            <a:ahLst/>
            <a:cxnLst/>
            <a:rect l="0" t="0" r="0" b="0"/>
            <a:pathLst>
              <a:path w="85726" h="2000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19050" y="66675"/>
                </a:lnTo>
                <a:lnTo>
                  <a:pt x="28575" y="76200"/>
                </a:lnTo>
                <a:lnTo>
                  <a:pt x="28575" y="95250"/>
                </a:lnTo>
                <a:lnTo>
                  <a:pt x="47625" y="104775"/>
                </a:lnTo>
                <a:lnTo>
                  <a:pt x="47625" y="114300"/>
                </a:lnTo>
                <a:lnTo>
                  <a:pt x="57150" y="133350"/>
                </a:lnTo>
                <a:lnTo>
                  <a:pt x="57150" y="142875"/>
                </a:lnTo>
                <a:lnTo>
                  <a:pt x="66675" y="161925"/>
                </a:lnTo>
                <a:lnTo>
                  <a:pt x="76200" y="171450"/>
                </a:lnTo>
                <a:lnTo>
                  <a:pt x="76200" y="180975"/>
                </a:lnTo>
                <a:lnTo>
                  <a:pt x="85725" y="190500"/>
                </a:lnTo>
                <a:lnTo>
                  <a:pt x="85725" y="200025"/>
                </a:lnTo>
                <a:lnTo>
                  <a:pt x="85725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олилиния 207"/>
          <p:cNvSpPr/>
          <p:nvPr/>
        </p:nvSpPr>
        <p:spPr>
          <a:xfrm>
            <a:off x="8505825" y="5514975"/>
            <a:ext cx="114301" cy="200026"/>
          </a:xfrm>
          <a:custGeom>
            <a:avLst/>
            <a:gdLst/>
            <a:ahLst/>
            <a:cxnLst/>
            <a:rect l="0" t="0" r="0" b="0"/>
            <a:pathLst>
              <a:path w="114301" h="200026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0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85725" y="57150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104775"/>
                </a:lnTo>
                <a:lnTo>
                  <a:pt x="47625" y="133350"/>
                </a:lnTo>
                <a:lnTo>
                  <a:pt x="28575" y="152400"/>
                </a:lnTo>
                <a:lnTo>
                  <a:pt x="19050" y="171450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Полилиния 208"/>
          <p:cNvSpPr/>
          <p:nvPr/>
        </p:nvSpPr>
        <p:spPr>
          <a:xfrm>
            <a:off x="7524750" y="5791200"/>
            <a:ext cx="1181101" cy="57151"/>
          </a:xfrm>
          <a:custGeom>
            <a:avLst/>
            <a:gdLst/>
            <a:ahLst/>
            <a:cxnLst/>
            <a:rect l="0" t="0" r="0" b="0"/>
            <a:pathLst>
              <a:path w="1181101" h="57151">
                <a:moveTo>
                  <a:pt x="9525" y="57150"/>
                </a:moveTo>
                <a:lnTo>
                  <a:pt x="9525" y="57150"/>
                </a:lnTo>
                <a:lnTo>
                  <a:pt x="9525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28575" y="57150"/>
                </a:lnTo>
                <a:lnTo>
                  <a:pt x="47625" y="57150"/>
                </a:lnTo>
                <a:lnTo>
                  <a:pt x="57150" y="57150"/>
                </a:lnTo>
                <a:lnTo>
                  <a:pt x="76200" y="57150"/>
                </a:lnTo>
                <a:lnTo>
                  <a:pt x="85725" y="57150"/>
                </a:lnTo>
                <a:lnTo>
                  <a:pt x="104775" y="57150"/>
                </a:lnTo>
                <a:lnTo>
                  <a:pt x="133350" y="57150"/>
                </a:lnTo>
                <a:lnTo>
                  <a:pt x="152400" y="57150"/>
                </a:lnTo>
                <a:lnTo>
                  <a:pt x="171450" y="57150"/>
                </a:lnTo>
                <a:lnTo>
                  <a:pt x="190500" y="57150"/>
                </a:lnTo>
                <a:lnTo>
                  <a:pt x="219075" y="57150"/>
                </a:lnTo>
                <a:lnTo>
                  <a:pt x="238125" y="57150"/>
                </a:lnTo>
                <a:lnTo>
                  <a:pt x="266700" y="57150"/>
                </a:lnTo>
                <a:lnTo>
                  <a:pt x="295275" y="57150"/>
                </a:lnTo>
                <a:lnTo>
                  <a:pt x="323850" y="57150"/>
                </a:lnTo>
                <a:lnTo>
                  <a:pt x="342900" y="57150"/>
                </a:lnTo>
                <a:lnTo>
                  <a:pt x="371475" y="57150"/>
                </a:lnTo>
                <a:lnTo>
                  <a:pt x="400050" y="57150"/>
                </a:lnTo>
                <a:lnTo>
                  <a:pt x="428625" y="57150"/>
                </a:lnTo>
                <a:lnTo>
                  <a:pt x="457200" y="47625"/>
                </a:lnTo>
                <a:lnTo>
                  <a:pt x="485775" y="47625"/>
                </a:lnTo>
                <a:lnTo>
                  <a:pt x="514350" y="47625"/>
                </a:lnTo>
                <a:lnTo>
                  <a:pt x="552450" y="47625"/>
                </a:lnTo>
                <a:lnTo>
                  <a:pt x="581025" y="47625"/>
                </a:lnTo>
                <a:lnTo>
                  <a:pt x="609600" y="38100"/>
                </a:lnTo>
                <a:lnTo>
                  <a:pt x="638175" y="38100"/>
                </a:lnTo>
                <a:lnTo>
                  <a:pt x="676275" y="38100"/>
                </a:lnTo>
                <a:lnTo>
                  <a:pt x="704850" y="28575"/>
                </a:lnTo>
                <a:lnTo>
                  <a:pt x="733425" y="28575"/>
                </a:lnTo>
                <a:lnTo>
                  <a:pt x="762000" y="28575"/>
                </a:lnTo>
                <a:lnTo>
                  <a:pt x="800100" y="19050"/>
                </a:lnTo>
                <a:lnTo>
                  <a:pt x="828675" y="19050"/>
                </a:lnTo>
                <a:lnTo>
                  <a:pt x="866775" y="19050"/>
                </a:lnTo>
                <a:lnTo>
                  <a:pt x="895350" y="19050"/>
                </a:lnTo>
                <a:lnTo>
                  <a:pt x="923925" y="9525"/>
                </a:lnTo>
                <a:lnTo>
                  <a:pt x="952500" y="9525"/>
                </a:lnTo>
                <a:lnTo>
                  <a:pt x="981075" y="9525"/>
                </a:lnTo>
                <a:lnTo>
                  <a:pt x="1009650" y="0"/>
                </a:lnTo>
                <a:lnTo>
                  <a:pt x="1028700" y="0"/>
                </a:lnTo>
                <a:lnTo>
                  <a:pt x="1057275" y="0"/>
                </a:lnTo>
                <a:lnTo>
                  <a:pt x="1076325" y="0"/>
                </a:lnTo>
                <a:lnTo>
                  <a:pt x="1095375" y="0"/>
                </a:lnTo>
                <a:lnTo>
                  <a:pt x="1114425" y="0"/>
                </a:lnTo>
                <a:lnTo>
                  <a:pt x="1133475" y="0"/>
                </a:lnTo>
                <a:lnTo>
                  <a:pt x="1143000" y="0"/>
                </a:lnTo>
                <a:lnTo>
                  <a:pt x="1162050" y="0"/>
                </a:lnTo>
                <a:lnTo>
                  <a:pt x="1171575" y="0"/>
                </a:lnTo>
                <a:lnTo>
                  <a:pt x="1181100" y="0"/>
                </a:lnTo>
                <a:lnTo>
                  <a:pt x="1181100" y="0"/>
                </a:lnTo>
                <a:lnTo>
                  <a:pt x="11811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олилиния 209"/>
          <p:cNvSpPr/>
          <p:nvPr/>
        </p:nvSpPr>
        <p:spPr>
          <a:xfrm>
            <a:off x="7924800" y="5962650"/>
            <a:ext cx="95251" cy="428626"/>
          </a:xfrm>
          <a:custGeom>
            <a:avLst/>
            <a:gdLst/>
            <a:ahLst/>
            <a:cxnLst/>
            <a:rect l="0" t="0" r="0" b="0"/>
            <a:pathLst>
              <a:path w="95251" h="428626">
                <a:moveTo>
                  <a:pt x="95250" y="0"/>
                </a:moveTo>
                <a:lnTo>
                  <a:pt x="95250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66675" y="38100"/>
                </a:lnTo>
                <a:lnTo>
                  <a:pt x="57150" y="66675"/>
                </a:lnTo>
                <a:lnTo>
                  <a:pt x="47625" y="85725"/>
                </a:lnTo>
                <a:lnTo>
                  <a:pt x="38100" y="114300"/>
                </a:lnTo>
                <a:lnTo>
                  <a:pt x="28575" y="142875"/>
                </a:lnTo>
                <a:lnTo>
                  <a:pt x="28575" y="161925"/>
                </a:lnTo>
                <a:lnTo>
                  <a:pt x="19050" y="190500"/>
                </a:lnTo>
                <a:lnTo>
                  <a:pt x="9525" y="228600"/>
                </a:lnTo>
                <a:lnTo>
                  <a:pt x="9525" y="257175"/>
                </a:lnTo>
                <a:lnTo>
                  <a:pt x="9525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0" y="361950"/>
                </a:lnTo>
                <a:lnTo>
                  <a:pt x="0" y="381000"/>
                </a:lnTo>
                <a:lnTo>
                  <a:pt x="0" y="400050"/>
                </a:lnTo>
                <a:lnTo>
                  <a:pt x="0" y="409575"/>
                </a:lnTo>
                <a:lnTo>
                  <a:pt x="0" y="419100"/>
                </a:lnTo>
                <a:lnTo>
                  <a:pt x="9525" y="428625"/>
                </a:lnTo>
                <a:lnTo>
                  <a:pt x="9525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олилиния 210"/>
          <p:cNvSpPr/>
          <p:nvPr/>
        </p:nvSpPr>
        <p:spPr>
          <a:xfrm>
            <a:off x="7839075" y="5981700"/>
            <a:ext cx="238126" cy="19051"/>
          </a:xfrm>
          <a:custGeom>
            <a:avLst/>
            <a:gdLst/>
            <a:ahLst/>
            <a:cxnLst/>
            <a:rect l="0" t="0" r="0" b="0"/>
            <a:pathLst>
              <a:path w="238126" h="19051">
                <a:moveTo>
                  <a:pt x="0" y="19050"/>
                </a:move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9525"/>
                </a:lnTo>
                <a:lnTo>
                  <a:pt x="228600" y="9525"/>
                </a:lnTo>
                <a:lnTo>
                  <a:pt x="238125" y="9525"/>
                </a:lnTo>
                <a:lnTo>
                  <a:pt x="238125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олилиния 211"/>
          <p:cNvSpPr/>
          <p:nvPr/>
        </p:nvSpPr>
        <p:spPr>
          <a:xfrm>
            <a:off x="8048625" y="6229350"/>
            <a:ext cx="95251" cy="161926"/>
          </a:xfrm>
          <a:custGeom>
            <a:avLst/>
            <a:gdLst/>
            <a:ahLst/>
            <a:cxnLst/>
            <a:rect l="0" t="0" r="0" b="0"/>
            <a:pathLst>
              <a:path w="95251" h="1619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28575" y="66675"/>
                </a:lnTo>
                <a:lnTo>
                  <a:pt x="38100" y="76200"/>
                </a:lnTo>
                <a:lnTo>
                  <a:pt x="47625" y="85725"/>
                </a:lnTo>
                <a:lnTo>
                  <a:pt x="47625" y="104775"/>
                </a:lnTo>
                <a:lnTo>
                  <a:pt x="57150" y="114300"/>
                </a:lnTo>
                <a:lnTo>
                  <a:pt x="66675" y="123825"/>
                </a:lnTo>
                <a:lnTo>
                  <a:pt x="76200" y="133350"/>
                </a:lnTo>
                <a:lnTo>
                  <a:pt x="85725" y="152400"/>
                </a:lnTo>
                <a:lnTo>
                  <a:pt x="85725" y="152400"/>
                </a:lnTo>
                <a:lnTo>
                  <a:pt x="95250" y="161925"/>
                </a:lnTo>
                <a:lnTo>
                  <a:pt x="95250" y="1619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Полилиния 212"/>
          <p:cNvSpPr/>
          <p:nvPr/>
        </p:nvSpPr>
        <p:spPr>
          <a:xfrm>
            <a:off x="8058150" y="6210300"/>
            <a:ext cx="85726" cy="209551"/>
          </a:xfrm>
          <a:custGeom>
            <a:avLst/>
            <a:gdLst/>
            <a:ahLst/>
            <a:cxnLst/>
            <a:rect l="0" t="0" r="0" b="0"/>
            <a:pathLst>
              <a:path w="85726" h="209551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66675" y="28575"/>
                </a:lnTo>
                <a:lnTo>
                  <a:pt x="57150" y="47625"/>
                </a:lnTo>
                <a:lnTo>
                  <a:pt x="47625" y="66675"/>
                </a:lnTo>
                <a:lnTo>
                  <a:pt x="47625" y="85725"/>
                </a:lnTo>
                <a:lnTo>
                  <a:pt x="38100" y="104775"/>
                </a:lnTo>
                <a:lnTo>
                  <a:pt x="28575" y="133350"/>
                </a:lnTo>
                <a:lnTo>
                  <a:pt x="19050" y="152400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олилиния 213"/>
          <p:cNvSpPr/>
          <p:nvPr/>
        </p:nvSpPr>
        <p:spPr>
          <a:xfrm>
            <a:off x="8877300" y="5486400"/>
            <a:ext cx="190501" cy="647701"/>
          </a:xfrm>
          <a:custGeom>
            <a:avLst/>
            <a:gdLst/>
            <a:ahLst/>
            <a:cxnLst/>
            <a:rect l="0" t="0" r="0" b="0"/>
            <a:pathLst>
              <a:path w="190501" h="647701">
                <a:moveTo>
                  <a:pt x="190500" y="85725"/>
                </a:moveTo>
                <a:lnTo>
                  <a:pt x="190500" y="85725"/>
                </a:lnTo>
                <a:lnTo>
                  <a:pt x="190500" y="85725"/>
                </a:lnTo>
                <a:lnTo>
                  <a:pt x="180975" y="76200"/>
                </a:lnTo>
                <a:lnTo>
                  <a:pt x="180975" y="57150"/>
                </a:lnTo>
                <a:lnTo>
                  <a:pt x="171450" y="47625"/>
                </a:lnTo>
                <a:lnTo>
                  <a:pt x="171450" y="38100"/>
                </a:lnTo>
                <a:lnTo>
                  <a:pt x="161925" y="28575"/>
                </a:lnTo>
                <a:lnTo>
                  <a:pt x="161925" y="19050"/>
                </a:lnTo>
                <a:lnTo>
                  <a:pt x="152400" y="19050"/>
                </a:lnTo>
                <a:lnTo>
                  <a:pt x="133350" y="9525"/>
                </a:lnTo>
                <a:lnTo>
                  <a:pt x="123825" y="9525"/>
                </a:lnTo>
                <a:lnTo>
                  <a:pt x="123825" y="0"/>
                </a:lnTo>
                <a:lnTo>
                  <a:pt x="104775" y="9525"/>
                </a:lnTo>
                <a:lnTo>
                  <a:pt x="95250" y="19050"/>
                </a:lnTo>
                <a:lnTo>
                  <a:pt x="85725" y="19050"/>
                </a:lnTo>
                <a:lnTo>
                  <a:pt x="76200" y="28575"/>
                </a:lnTo>
                <a:lnTo>
                  <a:pt x="66675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28575" y="114300"/>
                </a:lnTo>
                <a:lnTo>
                  <a:pt x="19050" y="142875"/>
                </a:lnTo>
                <a:lnTo>
                  <a:pt x="9525" y="171450"/>
                </a:lnTo>
                <a:lnTo>
                  <a:pt x="0" y="190500"/>
                </a:lnTo>
                <a:lnTo>
                  <a:pt x="0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9525" y="266700"/>
                </a:lnTo>
                <a:lnTo>
                  <a:pt x="19050" y="285750"/>
                </a:lnTo>
                <a:lnTo>
                  <a:pt x="28575" y="285750"/>
                </a:lnTo>
                <a:lnTo>
                  <a:pt x="28575" y="295275"/>
                </a:lnTo>
                <a:lnTo>
                  <a:pt x="47625" y="295275"/>
                </a:lnTo>
                <a:lnTo>
                  <a:pt x="57150" y="285750"/>
                </a:lnTo>
                <a:lnTo>
                  <a:pt x="76200" y="285750"/>
                </a:lnTo>
                <a:lnTo>
                  <a:pt x="85725" y="266700"/>
                </a:lnTo>
                <a:lnTo>
                  <a:pt x="104775" y="257175"/>
                </a:lnTo>
                <a:lnTo>
                  <a:pt x="114300" y="238125"/>
                </a:lnTo>
                <a:lnTo>
                  <a:pt x="123825" y="219075"/>
                </a:lnTo>
                <a:lnTo>
                  <a:pt x="142875" y="209550"/>
                </a:lnTo>
                <a:lnTo>
                  <a:pt x="152400" y="180975"/>
                </a:lnTo>
                <a:lnTo>
                  <a:pt x="161925" y="161925"/>
                </a:lnTo>
                <a:lnTo>
                  <a:pt x="171450" y="152400"/>
                </a:lnTo>
                <a:lnTo>
                  <a:pt x="171450" y="133350"/>
                </a:lnTo>
                <a:lnTo>
                  <a:pt x="171450" y="114300"/>
                </a:lnTo>
                <a:lnTo>
                  <a:pt x="171450" y="104775"/>
                </a:lnTo>
                <a:lnTo>
                  <a:pt x="171450" y="95250"/>
                </a:lnTo>
                <a:lnTo>
                  <a:pt x="171450" y="85725"/>
                </a:lnTo>
                <a:lnTo>
                  <a:pt x="171450" y="85725"/>
                </a:lnTo>
                <a:lnTo>
                  <a:pt x="171450" y="85725"/>
                </a:lnTo>
                <a:lnTo>
                  <a:pt x="161925" y="85725"/>
                </a:lnTo>
                <a:lnTo>
                  <a:pt x="152400" y="95250"/>
                </a:lnTo>
                <a:lnTo>
                  <a:pt x="152400" y="104775"/>
                </a:lnTo>
                <a:lnTo>
                  <a:pt x="133350" y="114300"/>
                </a:lnTo>
                <a:lnTo>
                  <a:pt x="123825" y="123825"/>
                </a:lnTo>
                <a:lnTo>
                  <a:pt x="123825" y="142875"/>
                </a:lnTo>
                <a:lnTo>
                  <a:pt x="114300" y="161925"/>
                </a:lnTo>
                <a:lnTo>
                  <a:pt x="114300" y="180975"/>
                </a:lnTo>
                <a:lnTo>
                  <a:pt x="104775" y="209550"/>
                </a:lnTo>
                <a:lnTo>
                  <a:pt x="104775" y="238125"/>
                </a:lnTo>
                <a:lnTo>
                  <a:pt x="95250" y="266700"/>
                </a:lnTo>
                <a:lnTo>
                  <a:pt x="95250" y="295275"/>
                </a:lnTo>
                <a:lnTo>
                  <a:pt x="85725" y="323850"/>
                </a:lnTo>
                <a:lnTo>
                  <a:pt x="85725" y="361950"/>
                </a:lnTo>
                <a:lnTo>
                  <a:pt x="85725" y="400050"/>
                </a:lnTo>
                <a:lnTo>
                  <a:pt x="76200" y="447675"/>
                </a:lnTo>
                <a:lnTo>
                  <a:pt x="76200" y="485775"/>
                </a:lnTo>
                <a:lnTo>
                  <a:pt x="76200" y="523875"/>
                </a:lnTo>
                <a:lnTo>
                  <a:pt x="76200" y="571500"/>
                </a:lnTo>
                <a:lnTo>
                  <a:pt x="66675" y="600075"/>
                </a:lnTo>
                <a:lnTo>
                  <a:pt x="66675" y="628650"/>
                </a:lnTo>
                <a:lnTo>
                  <a:pt x="66675" y="647700"/>
                </a:lnTo>
                <a:lnTo>
                  <a:pt x="66675" y="647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олилиния 214"/>
          <p:cNvSpPr/>
          <p:nvPr/>
        </p:nvSpPr>
        <p:spPr>
          <a:xfrm>
            <a:off x="9144000" y="5534025"/>
            <a:ext cx="152401" cy="352426"/>
          </a:xfrm>
          <a:custGeom>
            <a:avLst/>
            <a:gdLst/>
            <a:ahLst/>
            <a:cxnLst/>
            <a:rect l="0" t="0" r="0" b="0"/>
            <a:pathLst>
              <a:path w="152401" h="352426">
                <a:moveTo>
                  <a:pt x="95250" y="0"/>
                </a:moveTo>
                <a:lnTo>
                  <a:pt x="95250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76200" y="76200"/>
                </a:lnTo>
                <a:lnTo>
                  <a:pt x="57150" y="104775"/>
                </a:lnTo>
                <a:lnTo>
                  <a:pt x="47625" y="123825"/>
                </a:lnTo>
                <a:lnTo>
                  <a:pt x="38100" y="152400"/>
                </a:lnTo>
                <a:lnTo>
                  <a:pt x="28575" y="180975"/>
                </a:lnTo>
                <a:lnTo>
                  <a:pt x="19050" y="209550"/>
                </a:lnTo>
                <a:lnTo>
                  <a:pt x="19050" y="228600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0" y="276225"/>
                </a:lnTo>
                <a:lnTo>
                  <a:pt x="0" y="266700"/>
                </a:lnTo>
                <a:lnTo>
                  <a:pt x="0" y="266700"/>
                </a:lnTo>
                <a:lnTo>
                  <a:pt x="0" y="257175"/>
                </a:lnTo>
                <a:lnTo>
                  <a:pt x="9525" y="238125"/>
                </a:lnTo>
                <a:lnTo>
                  <a:pt x="9525" y="219075"/>
                </a:lnTo>
                <a:lnTo>
                  <a:pt x="19050" y="200025"/>
                </a:lnTo>
                <a:lnTo>
                  <a:pt x="28575" y="171450"/>
                </a:lnTo>
                <a:lnTo>
                  <a:pt x="38100" y="152400"/>
                </a:lnTo>
                <a:lnTo>
                  <a:pt x="38100" y="123825"/>
                </a:lnTo>
                <a:lnTo>
                  <a:pt x="47625" y="95250"/>
                </a:lnTo>
                <a:lnTo>
                  <a:pt x="47625" y="76200"/>
                </a:lnTo>
                <a:lnTo>
                  <a:pt x="57150" y="57150"/>
                </a:lnTo>
                <a:lnTo>
                  <a:pt x="57150" y="47625"/>
                </a:lnTo>
                <a:lnTo>
                  <a:pt x="66675" y="38100"/>
                </a:lnTo>
                <a:lnTo>
                  <a:pt x="66675" y="28575"/>
                </a:lnTo>
                <a:lnTo>
                  <a:pt x="66675" y="28575"/>
                </a:lnTo>
                <a:lnTo>
                  <a:pt x="76200" y="28575"/>
                </a:lnTo>
                <a:lnTo>
                  <a:pt x="76200" y="28575"/>
                </a:lnTo>
                <a:lnTo>
                  <a:pt x="66675" y="38100"/>
                </a:lnTo>
                <a:lnTo>
                  <a:pt x="76200" y="47625"/>
                </a:lnTo>
                <a:lnTo>
                  <a:pt x="66675" y="57150"/>
                </a:lnTo>
                <a:lnTo>
                  <a:pt x="66675" y="76200"/>
                </a:lnTo>
                <a:lnTo>
                  <a:pt x="76200" y="95250"/>
                </a:lnTo>
                <a:lnTo>
                  <a:pt x="76200" y="114300"/>
                </a:lnTo>
                <a:lnTo>
                  <a:pt x="85725" y="123825"/>
                </a:lnTo>
                <a:lnTo>
                  <a:pt x="95250" y="142875"/>
                </a:lnTo>
                <a:lnTo>
                  <a:pt x="104775" y="161925"/>
                </a:lnTo>
                <a:lnTo>
                  <a:pt x="114300" y="171450"/>
                </a:lnTo>
                <a:lnTo>
                  <a:pt x="123825" y="180975"/>
                </a:lnTo>
                <a:lnTo>
                  <a:pt x="133350" y="190500"/>
                </a:lnTo>
                <a:lnTo>
                  <a:pt x="142875" y="209550"/>
                </a:lnTo>
                <a:lnTo>
                  <a:pt x="152400" y="219075"/>
                </a:lnTo>
                <a:lnTo>
                  <a:pt x="152400" y="238125"/>
                </a:lnTo>
                <a:lnTo>
                  <a:pt x="152400" y="247650"/>
                </a:lnTo>
                <a:lnTo>
                  <a:pt x="152400" y="266700"/>
                </a:lnTo>
                <a:lnTo>
                  <a:pt x="152400" y="276225"/>
                </a:lnTo>
                <a:lnTo>
                  <a:pt x="142875" y="285750"/>
                </a:lnTo>
                <a:lnTo>
                  <a:pt x="142875" y="295275"/>
                </a:lnTo>
                <a:lnTo>
                  <a:pt x="133350" y="304800"/>
                </a:lnTo>
                <a:lnTo>
                  <a:pt x="114300" y="314325"/>
                </a:lnTo>
                <a:lnTo>
                  <a:pt x="104775" y="323850"/>
                </a:lnTo>
                <a:lnTo>
                  <a:pt x="85725" y="333375"/>
                </a:lnTo>
                <a:lnTo>
                  <a:pt x="76200" y="342900"/>
                </a:lnTo>
                <a:lnTo>
                  <a:pt x="57150" y="342900"/>
                </a:lnTo>
                <a:lnTo>
                  <a:pt x="38100" y="352425"/>
                </a:lnTo>
                <a:lnTo>
                  <a:pt x="28575" y="352425"/>
                </a:lnTo>
                <a:lnTo>
                  <a:pt x="19050" y="352425"/>
                </a:lnTo>
                <a:lnTo>
                  <a:pt x="9525" y="352425"/>
                </a:lnTo>
                <a:lnTo>
                  <a:pt x="9525" y="352425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олилиния 215"/>
          <p:cNvSpPr/>
          <p:nvPr/>
        </p:nvSpPr>
        <p:spPr>
          <a:xfrm>
            <a:off x="9391650" y="5410200"/>
            <a:ext cx="85726" cy="400051"/>
          </a:xfrm>
          <a:custGeom>
            <a:avLst/>
            <a:gdLst/>
            <a:ahLst/>
            <a:cxnLst/>
            <a:rect l="0" t="0" r="0" b="0"/>
            <a:pathLst>
              <a:path w="85726" h="4000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66675"/>
                </a:lnTo>
                <a:lnTo>
                  <a:pt x="38100" y="85725"/>
                </a:lnTo>
                <a:lnTo>
                  <a:pt x="28575" y="114300"/>
                </a:lnTo>
                <a:lnTo>
                  <a:pt x="28575" y="133350"/>
                </a:lnTo>
                <a:lnTo>
                  <a:pt x="19050" y="161925"/>
                </a:lnTo>
                <a:lnTo>
                  <a:pt x="9525" y="190500"/>
                </a:lnTo>
                <a:lnTo>
                  <a:pt x="9525" y="228600"/>
                </a:lnTo>
                <a:lnTo>
                  <a:pt x="9525" y="257175"/>
                </a:lnTo>
                <a:lnTo>
                  <a:pt x="0" y="276225"/>
                </a:lnTo>
                <a:lnTo>
                  <a:pt x="0" y="304800"/>
                </a:lnTo>
                <a:lnTo>
                  <a:pt x="0" y="323850"/>
                </a:lnTo>
                <a:lnTo>
                  <a:pt x="9525" y="342900"/>
                </a:lnTo>
                <a:lnTo>
                  <a:pt x="9525" y="352425"/>
                </a:lnTo>
                <a:lnTo>
                  <a:pt x="9525" y="371475"/>
                </a:lnTo>
                <a:lnTo>
                  <a:pt x="19050" y="381000"/>
                </a:lnTo>
                <a:lnTo>
                  <a:pt x="28575" y="390525"/>
                </a:lnTo>
                <a:lnTo>
                  <a:pt x="38100" y="390525"/>
                </a:lnTo>
                <a:lnTo>
                  <a:pt x="47625" y="400050"/>
                </a:lnTo>
                <a:lnTo>
                  <a:pt x="57150" y="400050"/>
                </a:lnTo>
                <a:lnTo>
                  <a:pt x="66675" y="390525"/>
                </a:lnTo>
                <a:lnTo>
                  <a:pt x="85725" y="390525"/>
                </a:lnTo>
                <a:lnTo>
                  <a:pt x="85725" y="390525"/>
                </a:lnTo>
                <a:lnTo>
                  <a:pt x="85725" y="390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олилиния 216"/>
          <p:cNvSpPr/>
          <p:nvPr/>
        </p:nvSpPr>
        <p:spPr>
          <a:xfrm>
            <a:off x="9305925" y="5600700"/>
            <a:ext cx="247651" cy="38101"/>
          </a:xfrm>
          <a:custGeom>
            <a:avLst/>
            <a:gdLst/>
            <a:ahLst/>
            <a:cxnLst/>
            <a:rect l="0" t="0" r="0" b="0"/>
            <a:pathLst>
              <a:path w="247651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71450" y="0"/>
                </a:lnTo>
                <a:lnTo>
                  <a:pt x="190500" y="0"/>
                </a:lnTo>
                <a:lnTo>
                  <a:pt x="219075" y="0"/>
                </a:lnTo>
                <a:lnTo>
                  <a:pt x="228600" y="0"/>
                </a:lnTo>
                <a:lnTo>
                  <a:pt x="247650" y="0"/>
                </a:lnTo>
                <a:lnTo>
                  <a:pt x="2476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Полилиния 217"/>
          <p:cNvSpPr/>
          <p:nvPr/>
        </p:nvSpPr>
        <p:spPr>
          <a:xfrm>
            <a:off x="9686925" y="5600700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Полилиния 218"/>
          <p:cNvSpPr/>
          <p:nvPr/>
        </p:nvSpPr>
        <p:spPr>
          <a:xfrm>
            <a:off x="9896475" y="5248275"/>
            <a:ext cx="114301" cy="228601"/>
          </a:xfrm>
          <a:custGeom>
            <a:avLst/>
            <a:gdLst/>
            <a:ahLst/>
            <a:cxnLst/>
            <a:rect l="0" t="0" r="0" b="0"/>
            <a:pathLst>
              <a:path w="114301" h="228601">
                <a:moveTo>
                  <a:pt x="0" y="228600"/>
                </a:moveTo>
                <a:lnTo>
                  <a:pt x="9525" y="228600"/>
                </a:lnTo>
                <a:lnTo>
                  <a:pt x="9525" y="219075"/>
                </a:lnTo>
                <a:lnTo>
                  <a:pt x="19050" y="200025"/>
                </a:lnTo>
                <a:lnTo>
                  <a:pt x="38100" y="180975"/>
                </a:lnTo>
                <a:lnTo>
                  <a:pt x="47625" y="152400"/>
                </a:lnTo>
                <a:lnTo>
                  <a:pt x="66675" y="133350"/>
                </a:lnTo>
                <a:lnTo>
                  <a:pt x="76200" y="114300"/>
                </a:lnTo>
                <a:lnTo>
                  <a:pt x="85725" y="95250"/>
                </a:lnTo>
                <a:lnTo>
                  <a:pt x="95250" y="76200"/>
                </a:lnTo>
                <a:lnTo>
                  <a:pt x="104775" y="57150"/>
                </a:lnTo>
                <a:lnTo>
                  <a:pt x="104775" y="38100"/>
                </a:lnTo>
                <a:lnTo>
                  <a:pt x="104775" y="28575"/>
                </a:lnTo>
                <a:lnTo>
                  <a:pt x="114300" y="19050"/>
                </a:lnTo>
                <a:lnTo>
                  <a:pt x="114300" y="9525"/>
                </a:lnTo>
                <a:lnTo>
                  <a:pt x="114300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85725" y="57150"/>
                </a:lnTo>
                <a:lnTo>
                  <a:pt x="85725" y="76200"/>
                </a:lnTo>
                <a:lnTo>
                  <a:pt x="76200" y="95250"/>
                </a:lnTo>
                <a:lnTo>
                  <a:pt x="76200" y="114300"/>
                </a:lnTo>
                <a:lnTo>
                  <a:pt x="66675" y="142875"/>
                </a:lnTo>
                <a:lnTo>
                  <a:pt x="66675" y="161925"/>
                </a:lnTo>
                <a:lnTo>
                  <a:pt x="57150" y="180975"/>
                </a:lnTo>
                <a:lnTo>
                  <a:pt x="57150" y="1809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Полилиния 219"/>
          <p:cNvSpPr/>
          <p:nvPr/>
        </p:nvSpPr>
        <p:spPr>
          <a:xfrm>
            <a:off x="9820275" y="5610225"/>
            <a:ext cx="933451" cy="47626"/>
          </a:xfrm>
          <a:custGeom>
            <a:avLst/>
            <a:gdLst/>
            <a:ahLst/>
            <a:cxnLst/>
            <a:rect l="0" t="0" r="0" b="0"/>
            <a:pathLst>
              <a:path w="933451" h="47626">
                <a:moveTo>
                  <a:pt x="57150" y="0"/>
                </a:moveTo>
                <a:lnTo>
                  <a:pt x="47625" y="0"/>
                </a:lnTo>
                <a:lnTo>
                  <a:pt x="47625" y="0"/>
                </a:lnTo>
                <a:lnTo>
                  <a:pt x="38100" y="9525"/>
                </a:lnTo>
                <a:lnTo>
                  <a:pt x="2857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0"/>
                </a:lnTo>
                <a:lnTo>
                  <a:pt x="161925" y="0"/>
                </a:lnTo>
                <a:lnTo>
                  <a:pt x="190500" y="0"/>
                </a:lnTo>
                <a:lnTo>
                  <a:pt x="219075" y="0"/>
                </a:lnTo>
                <a:lnTo>
                  <a:pt x="238125" y="0"/>
                </a:lnTo>
                <a:lnTo>
                  <a:pt x="276225" y="0"/>
                </a:lnTo>
                <a:lnTo>
                  <a:pt x="304800" y="0"/>
                </a:lnTo>
                <a:lnTo>
                  <a:pt x="333375" y="0"/>
                </a:lnTo>
                <a:lnTo>
                  <a:pt x="371475" y="0"/>
                </a:lnTo>
                <a:lnTo>
                  <a:pt x="409575" y="0"/>
                </a:lnTo>
                <a:lnTo>
                  <a:pt x="438150" y="0"/>
                </a:lnTo>
                <a:lnTo>
                  <a:pt x="476250" y="0"/>
                </a:lnTo>
                <a:lnTo>
                  <a:pt x="504825" y="0"/>
                </a:lnTo>
                <a:lnTo>
                  <a:pt x="542925" y="9525"/>
                </a:lnTo>
                <a:lnTo>
                  <a:pt x="581025" y="9525"/>
                </a:lnTo>
                <a:lnTo>
                  <a:pt x="619125" y="9525"/>
                </a:lnTo>
                <a:lnTo>
                  <a:pt x="657225" y="19050"/>
                </a:lnTo>
                <a:lnTo>
                  <a:pt x="685800" y="19050"/>
                </a:lnTo>
                <a:lnTo>
                  <a:pt x="723900" y="19050"/>
                </a:lnTo>
                <a:lnTo>
                  <a:pt x="752475" y="28575"/>
                </a:lnTo>
                <a:lnTo>
                  <a:pt x="781050" y="28575"/>
                </a:lnTo>
                <a:lnTo>
                  <a:pt x="809625" y="28575"/>
                </a:lnTo>
                <a:lnTo>
                  <a:pt x="838200" y="28575"/>
                </a:lnTo>
                <a:lnTo>
                  <a:pt x="866775" y="38100"/>
                </a:lnTo>
                <a:lnTo>
                  <a:pt x="885825" y="38100"/>
                </a:lnTo>
                <a:lnTo>
                  <a:pt x="904875" y="38100"/>
                </a:lnTo>
                <a:lnTo>
                  <a:pt x="923925" y="38100"/>
                </a:lnTo>
                <a:lnTo>
                  <a:pt x="933450" y="38100"/>
                </a:lnTo>
                <a:lnTo>
                  <a:pt x="933450" y="47625"/>
                </a:lnTo>
                <a:lnTo>
                  <a:pt x="933450" y="47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Полилиния 220"/>
          <p:cNvSpPr/>
          <p:nvPr/>
        </p:nvSpPr>
        <p:spPr>
          <a:xfrm>
            <a:off x="9772650" y="5819775"/>
            <a:ext cx="180976" cy="752476"/>
          </a:xfrm>
          <a:custGeom>
            <a:avLst/>
            <a:gdLst/>
            <a:ahLst/>
            <a:cxnLst/>
            <a:rect l="0" t="0" r="0" b="0"/>
            <a:pathLst>
              <a:path w="180976" h="75247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66675"/>
                </a:lnTo>
                <a:lnTo>
                  <a:pt x="57150" y="85725"/>
                </a:lnTo>
                <a:lnTo>
                  <a:pt x="57150" y="104775"/>
                </a:lnTo>
                <a:lnTo>
                  <a:pt x="57150" y="114300"/>
                </a:lnTo>
                <a:lnTo>
                  <a:pt x="57150" y="133350"/>
                </a:lnTo>
                <a:lnTo>
                  <a:pt x="57150" y="142875"/>
                </a:lnTo>
                <a:lnTo>
                  <a:pt x="57150" y="152400"/>
                </a:lnTo>
                <a:lnTo>
                  <a:pt x="57150" y="152400"/>
                </a:lnTo>
                <a:lnTo>
                  <a:pt x="57150" y="161925"/>
                </a:lnTo>
                <a:lnTo>
                  <a:pt x="57150" y="161925"/>
                </a:lnTo>
                <a:lnTo>
                  <a:pt x="57150" y="152400"/>
                </a:lnTo>
                <a:lnTo>
                  <a:pt x="57150" y="152400"/>
                </a:lnTo>
                <a:lnTo>
                  <a:pt x="57150" y="142875"/>
                </a:lnTo>
                <a:lnTo>
                  <a:pt x="57150" y="133350"/>
                </a:lnTo>
                <a:lnTo>
                  <a:pt x="57150" y="114300"/>
                </a:lnTo>
                <a:lnTo>
                  <a:pt x="57150" y="95250"/>
                </a:lnTo>
                <a:lnTo>
                  <a:pt x="66675" y="76200"/>
                </a:lnTo>
                <a:lnTo>
                  <a:pt x="76200" y="66675"/>
                </a:lnTo>
                <a:lnTo>
                  <a:pt x="76200" y="47625"/>
                </a:lnTo>
                <a:lnTo>
                  <a:pt x="85725" y="28575"/>
                </a:lnTo>
                <a:lnTo>
                  <a:pt x="95250" y="19050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19050"/>
                </a:lnTo>
                <a:lnTo>
                  <a:pt x="171450" y="38100"/>
                </a:lnTo>
                <a:lnTo>
                  <a:pt x="171450" y="47625"/>
                </a:lnTo>
                <a:lnTo>
                  <a:pt x="180975" y="66675"/>
                </a:lnTo>
                <a:lnTo>
                  <a:pt x="180975" y="76200"/>
                </a:lnTo>
                <a:lnTo>
                  <a:pt x="180975" y="104775"/>
                </a:lnTo>
                <a:lnTo>
                  <a:pt x="180975" y="123825"/>
                </a:lnTo>
                <a:lnTo>
                  <a:pt x="171450" y="142875"/>
                </a:lnTo>
                <a:lnTo>
                  <a:pt x="171450" y="171450"/>
                </a:lnTo>
                <a:lnTo>
                  <a:pt x="161925" y="190500"/>
                </a:lnTo>
                <a:lnTo>
                  <a:pt x="152400" y="219075"/>
                </a:lnTo>
                <a:lnTo>
                  <a:pt x="142875" y="238125"/>
                </a:lnTo>
                <a:lnTo>
                  <a:pt x="133350" y="266700"/>
                </a:lnTo>
                <a:lnTo>
                  <a:pt x="123825" y="295275"/>
                </a:lnTo>
                <a:lnTo>
                  <a:pt x="114300" y="323850"/>
                </a:lnTo>
                <a:lnTo>
                  <a:pt x="95250" y="352425"/>
                </a:lnTo>
                <a:lnTo>
                  <a:pt x="85725" y="381000"/>
                </a:lnTo>
                <a:lnTo>
                  <a:pt x="66675" y="409575"/>
                </a:lnTo>
                <a:lnTo>
                  <a:pt x="57150" y="438150"/>
                </a:lnTo>
                <a:lnTo>
                  <a:pt x="47625" y="466725"/>
                </a:lnTo>
                <a:lnTo>
                  <a:pt x="38100" y="504825"/>
                </a:lnTo>
                <a:lnTo>
                  <a:pt x="28575" y="533400"/>
                </a:lnTo>
                <a:lnTo>
                  <a:pt x="19050" y="561975"/>
                </a:lnTo>
                <a:lnTo>
                  <a:pt x="9525" y="590550"/>
                </a:lnTo>
                <a:lnTo>
                  <a:pt x="9525" y="619125"/>
                </a:lnTo>
                <a:lnTo>
                  <a:pt x="0" y="647700"/>
                </a:lnTo>
                <a:lnTo>
                  <a:pt x="0" y="676275"/>
                </a:lnTo>
                <a:lnTo>
                  <a:pt x="0" y="695325"/>
                </a:lnTo>
                <a:lnTo>
                  <a:pt x="9525" y="714375"/>
                </a:lnTo>
                <a:lnTo>
                  <a:pt x="9525" y="733425"/>
                </a:lnTo>
                <a:lnTo>
                  <a:pt x="19050" y="742950"/>
                </a:lnTo>
                <a:lnTo>
                  <a:pt x="28575" y="752475"/>
                </a:lnTo>
                <a:lnTo>
                  <a:pt x="38100" y="752475"/>
                </a:lnTo>
                <a:lnTo>
                  <a:pt x="38100" y="752475"/>
                </a:lnTo>
                <a:lnTo>
                  <a:pt x="47625" y="752475"/>
                </a:lnTo>
                <a:lnTo>
                  <a:pt x="47625" y="7524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Полилиния 221"/>
          <p:cNvSpPr/>
          <p:nvPr/>
        </p:nvSpPr>
        <p:spPr>
          <a:xfrm>
            <a:off x="9972675" y="6029325"/>
            <a:ext cx="209551" cy="171451"/>
          </a:xfrm>
          <a:custGeom>
            <a:avLst/>
            <a:gdLst/>
            <a:ahLst/>
            <a:cxnLst/>
            <a:rect l="0" t="0" r="0" b="0"/>
            <a:pathLst>
              <a:path w="209551" h="171451">
                <a:moveTo>
                  <a:pt x="19050" y="85725"/>
                </a:moveTo>
                <a:lnTo>
                  <a:pt x="19050" y="85725"/>
                </a:lnTo>
                <a:lnTo>
                  <a:pt x="9525" y="85725"/>
                </a:lnTo>
                <a:lnTo>
                  <a:pt x="9525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0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71450"/>
                </a:lnTo>
                <a:lnTo>
                  <a:pt x="19050" y="171450"/>
                </a:lnTo>
                <a:lnTo>
                  <a:pt x="19050" y="171450"/>
                </a:lnTo>
                <a:lnTo>
                  <a:pt x="28575" y="171450"/>
                </a:lnTo>
                <a:lnTo>
                  <a:pt x="38100" y="161925"/>
                </a:lnTo>
                <a:lnTo>
                  <a:pt x="47625" y="152400"/>
                </a:lnTo>
                <a:lnTo>
                  <a:pt x="57150" y="142875"/>
                </a:lnTo>
                <a:lnTo>
                  <a:pt x="66675" y="123825"/>
                </a:lnTo>
                <a:lnTo>
                  <a:pt x="76200" y="104775"/>
                </a:lnTo>
                <a:lnTo>
                  <a:pt x="85725" y="85725"/>
                </a:lnTo>
                <a:lnTo>
                  <a:pt x="95250" y="66675"/>
                </a:lnTo>
                <a:lnTo>
                  <a:pt x="104775" y="47625"/>
                </a:lnTo>
                <a:lnTo>
                  <a:pt x="104775" y="3810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95250" y="85725"/>
                </a:lnTo>
                <a:lnTo>
                  <a:pt x="95250" y="104775"/>
                </a:lnTo>
                <a:lnTo>
                  <a:pt x="95250" y="114300"/>
                </a:lnTo>
                <a:lnTo>
                  <a:pt x="95250" y="133350"/>
                </a:lnTo>
                <a:lnTo>
                  <a:pt x="95250" y="142875"/>
                </a:lnTo>
                <a:lnTo>
                  <a:pt x="104775" y="142875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23825" y="142875"/>
                </a:lnTo>
                <a:lnTo>
                  <a:pt x="133350" y="142875"/>
                </a:lnTo>
                <a:lnTo>
                  <a:pt x="142875" y="123825"/>
                </a:lnTo>
                <a:lnTo>
                  <a:pt x="152400" y="114300"/>
                </a:lnTo>
                <a:lnTo>
                  <a:pt x="161925" y="95250"/>
                </a:lnTo>
                <a:lnTo>
                  <a:pt x="171450" y="85725"/>
                </a:lnTo>
                <a:lnTo>
                  <a:pt x="180975" y="66675"/>
                </a:lnTo>
                <a:lnTo>
                  <a:pt x="190500" y="47625"/>
                </a:lnTo>
                <a:lnTo>
                  <a:pt x="190500" y="28575"/>
                </a:lnTo>
                <a:lnTo>
                  <a:pt x="200025" y="19050"/>
                </a:lnTo>
                <a:lnTo>
                  <a:pt x="200025" y="9525"/>
                </a:lnTo>
                <a:lnTo>
                  <a:pt x="200025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  <a:lnTo>
                  <a:pt x="200025" y="0"/>
                </a:lnTo>
                <a:lnTo>
                  <a:pt x="209550" y="9525"/>
                </a:lnTo>
                <a:lnTo>
                  <a:pt x="200025" y="9525"/>
                </a:lnTo>
                <a:lnTo>
                  <a:pt x="200025" y="19050"/>
                </a:lnTo>
                <a:lnTo>
                  <a:pt x="200025" y="38100"/>
                </a:lnTo>
                <a:lnTo>
                  <a:pt x="190500" y="47625"/>
                </a:lnTo>
                <a:lnTo>
                  <a:pt x="190500" y="66675"/>
                </a:lnTo>
                <a:lnTo>
                  <a:pt x="190500" y="85725"/>
                </a:lnTo>
                <a:lnTo>
                  <a:pt x="190500" y="104775"/>
                </a:lnTo>
                <a:lnTo>
                  <a:pt x="190500" y="123825"/>
                </a:lnTo>
                <a:lnTo>
                  <a:pt x="190500" y="142875"/>
                </a:lnTo>
                <a:lnTo>
                  <a:pt x="200025" y="152400"/>
                </a:lnTo>
                <a:lnTo>
                  <a:pt x="200025" y="161925"/>
                </a:lnTo>
                <a:lnTo>
                  <a:pt x="200025" y="1619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Полилиния 222"/>
          <p:cNvSpPr/>
          <p:nvPr/>
        </p:nvSpPr>
        <p:spPr>
          <a:xfrm>
            <a:off x="10353675" y="5810250"/>
            <a:ext cx="171451" cy="400051"/>
          </a:xfrm>
          <a:custGeom>
            <a:avLst/>
            <a:gdLst/>
            <a:ahLst/>
            <a:cxnLst/>
            <a:rect l="0" t="0" r="0" b="0"/>
            <a:pathLst>
              <a:path w="171451" h="400051">
                <a:moveTo>
                  <a:pt x="85725" y="0"/>
                </a:moveTo>
                <a:lnTo>
                  <a:pt x="85725" y="9525"/>
                </a:lnTo>
                <a:lnTo>
                  <a:pt x="85725" y="9525"/>
                </a:lnTo>
                <a:lnTo>
                  <a:pt x="85725" y="28575"/>
                </a:lnTo>
                <a:lnTo>
                  <a:pt x="76200" y="47625"/>
                </a:lnTo>
                <a:lnTo>
                  <a:pt x="76200" y="66675"/>
                </a:lnTo>
                <a:lnTo>
                  <a:pt x="66675" y="95250"/>
                </a:lnTo>
                <a:lnTo>
                  <a:pt x="57150" y="133350"/>
                </a:lnTo>
                <a:lnTo>
                  <a:pt x="47625" y="161925"/>
                </a:lnTo>
                <a:lnTo>
                  <a:pt x="38100" y="200025"/>
                </a:lnTo>
                <a:lnTo>
                  <a:pt x="28575" y="228600"/>
                </a:lnTo>
                <a:lnTo>
                  <a:pt x="28575" y="257175"/>
                </a:lnTo>
                <a:lnTo>
                  <a:pt x="19050" y="285750"/>
                </a:lnTo>
                <a:lnTo>
                  <a:pt x="9525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23850"/>
                </a:lnTo>
                <a:lnTo>
                  <a:pt x="0" y="314325"/>
                </a:lnTo>
                <a:lnTo>
                  <a:pt x="0" y="295275"/>
                </a:lnTo>
                <a:lnTo>
                  <a:pt x="9525" y="276225"/>
                </a:lnTo>
                <a:lnTo>
                  <a:pt x="9525" y="247650"/>
                </a:lnTo>
                <a:lnTo>
                  <a:pt x="19050" y="219075"/>
                </a:lnTo>
                <a:lnTo>
                  <a:pt x="28575" y="190500"/>
                </a:lnTo>
                <a:lnTo>
                  <a:pt x="38100" y="161925"/>
                </a:lnTo>
                <a:lnTo>
                  <a:pt x="47625" y="133350"/>
                </a:lnTo>
                <a:lnTo>
                  <a:pt x="47625" y="114300"/>
                </a:lnTo>
                <a:lnTo>
                  <a:pt x="57150" y="95250"/>
                </a:lnTo>
                <a:lnTo>
                  <a:pt x="66675" y="76200"/>
                </a:lnTo>
                <a:lnTo>
                  <a:pt x="66675" y="66675"/>
                </a:lnTo>
                <a:lnTo>
                  <a:pt x="66675" y="57150"/>
                </a:lnTo>
                <a:lnTo>
                  <a:pt x="66675" y="47625"/>
                </a:lnTo>
                <a:lnTo>
                  <a:pt x="66675" y="47625"/>
                </a:lnTo>
                <a:lnTo>
                  <a:pt x="66675" y="47625"/>
                </a:lnTo>
                <a:lnTo>
                  <a:pt x="66675" y="57150"/>
                </a:lnTo>
                <a:lnTo>
                  <a:pt x="66675" y="66675"/>
                </a:lnTo>
                <a:lnTo>
                  <a:pt x="76200" y="76200"/>
                </a:lnTo>
                <a:lnTo>
                  <a:pt x="76200" y="85725"/>
                </a:lnTo>
                <a:lnTo>
                  <a:pt x="76200" y="104775"/>
                </a:lnTo>
                <a:lnTo>
                  <a:pt x="76200" y="123825"/>
                </a:lnTo>
                <a:lnTo>
                  <a:pt x="85725" y="142875"/>
                </a:lnTo>
                <a:lnTo>
                  <a:pt x="95250" y="161925"/>
                </a:lnTo>
                <a:lnTo>
                  <a:pt x="104775" y="180975"/>
                </a:lnTo>
                <a:lnTo>
                  <a:pt x="114300" y="200025"/>
                </a:lnTo>
                <a:lnTo>
                  <a:pt x="123825" y="219075"/>
                </a:lnTo>
                <a:lnTo>
                  <a:pt x="133350" y="228600"/>
                </a:lnTo>
                <a:lnTo>
                  <a:pt x="152400" y="247650"/>
                </a:lnTo>
                <a:lnTo>
                  <a:pt x="161925" y="257175"/>
                </a:lnTo>
                <a:lnTo>
                  <a:pt x="171450" y="266700"/>
                </a:lnTo>
                <a:lnTo>
                  <a:pt x="171450" y="276225"/>
                </a:lnTo>
                <a:lnTo>
                  <a:pt x="171450" y="285750"/>
                </a:lnTo>
                <a:lnTo>
                  <a:pt x="171450" y="295275"/>
                </a:lnTo>
                <a:lnTo>
                  <a:pt x="171450" y="304800"/>
                </a:lnTo>
                <a:lnTo>
                  <a:pt x="171450" y="314325"/>
                </a:lnTo>
                <a:lnTo>
                  <a:pt x="161925" y="323850"/>
                </a:lnTo>
                <a:lnTo>
                  <a:pt x="152400" y="333375"/>
                </a:lnTo>
                <a:lnTo>
                  <a:pt x="142875" y="333375"/>
                </a:lnTo>
                <a:lnTo>
                  <a:pt x="123825" y="342900"/>
                </a:lnTo>
                <a:lnTo>
                  <a:pt x="114300" y="352425"/>
                </a:lnTo>
                <a:lnTo>
                  <a:pt x="95250" y="361950"/>
                </a:lnTo>
                <a:lnTo>
                  <a:pt x="76200" y="371475"/>
                </a:lnTo>
                <a:lnTo>
                  <a:pt x="57150" y="371475"/>
                </a:lnTo>
                <a:lnTo>
                  <a:pt x="38100" y="381000"/>
                </a:lnTo>
                <a:lnTo>
                  <a:pt x="28575" y="390525"/>
                </a:lnTo>
                <a:lnTo>
                  <a:pt x="19050" y="390525"/>
                </a:lnTo>
                <a:lnTo>
                  <a:pt x="9525" y="390525"/>
                </a:lnTo>
                <a:lnTo>
                  <a:pt x="9525" y="400050"/>
                </a:lnTo>
                <a:lnTo>
                  <a:pt x="9525" y="390525"/>
                </a:lnTo>
                <a:lnTo>
                  <a:pt x="9525" y="390525"/>
                </a:lnTo>
                <a:lnTo>
                  <a:pt x="9525" y="390525"/>
                </a:lnTo>
                <a:lnTo>
                  <a:pt x="9525" y="390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Полилиния 223"/>
          <p:cNvSpPr/>
          <p:nvPr/>
        </p:nvSpPr>
        <p:spPr>
          <a:xfrm>
            <a:off x="10629900" y="5743575"/>
            <a:ext cx="123826" cy="428626"/>
          </a:xfrm>
          <a:custGeom>
            <a:avLst/>
            <a:gdLst/>
            <a:ahLst/>
            <a:cxnLst/>
            <a:rect l="0" t="0" r="0" b="0"/>
            <a:pathLst>
              <a:path w="123826" h="42862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66675"/>
                </a:lnTo>
                <a:lnTo>
                  <a:pt x="28575" y="85725"/>
                </a:lnTo>
                <a:lnTo>
                  <a:pt x="19050" y="114300"/>
                </a:lnTo>
                <a:lnTo>
                  <a:pt x="19050" y="142875"/>
                </a:lnTo>
                <a:lnTo>
                  <a:pt x="9525" y="171450"/>
                </a:lnTo>
                <a:lnTo>
                  <a:pt x="9525" y="200025"/>
                </a:lnTo>
                <a:lnTo>
                  <a:pt x="0" y="228600"/>
                </a:lnTo>
                <a:lnTo>
                  <a:pt x="0" y="257175"/>
                </a:lnTo>
                <a:lnTo>
                  <a:pt x="0" y="285750"/>
                </a:lnTo>
                <a:lnTo>
                  <a:pt x="0" y="304800"/>
                </a:lnTo>
                <a:lnTo>
                  <a:pt x="0" y="333375"/>
                </a:lnTo>
                <a:lnTo>
                  <a:pt x="0" y="352425"/>
                </a:lnTo>
                <a:lnTo>
                  <a:pt x="0" y="371475"/>
                </a:lnTo>
                <a:lnTo>
                  <a:pt x="9525" y="381000"/>
                </a:lnTo>
                <a:lnTo>
                  <a:pt x="9525" y="400050"/>
                </a:lnTo>
                <a:lnTo>
                  <a:pt x="19050" y="409575"/>
                </a:lnTo>
                <a:lnTo>
                  <a:pt x="28575" y="419100"/>
                </a:lnTo>
                <a:lnTo>
                  <a:pt x="38100" y="419100"/>
                </a:lnTo>
                <a:lnTo>
                  <a:pt x="47625" y="419100"/>
                </a:lnTo>
                <a:lnTo>
                  <a:pt x="57150" y="428625"/>
                </a:lnTo>
                <a:lnTo>
                  <a:pt x="76200" y="428625"/>
                </a:lnTo>
                <a:lnTo>
                  <a:pt x="85725" y="428625"/>
                </a:lnTo>
                <a:lnTo>
                  <a:pt x="104775" y="419100"/>
                </a:lnTo>
                <a:lnTo>
                  <a:pt x="114300" y="419100"/>
                </a:lnTo>
                <a:lnTo>
                  <a:pt x="123825" y="409575"/>
                </a:lnTo>
                <a:lnTo>
                  <a:pt x="123825" y="409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Полилиния 224"/>
          <p:cNvSpPr/>
          <p:nvPr/>
        </p:nvSpPr>
        <p:spPr>
          <a:xfrm>
            <a:off x="10572750" y="5876925"/>
            <a:ext cx="228601" cy="28576"/>
          </a:xfrm>
          <a:custGeom>
            <a:avLst/>
            <a:gdLst/>
            <a:ahLst/>
            <a:cxnLst/>
            <a:rect l="0" t="0" r="0" b="0"/>
            <a:pathLst>
              <a:path w="22860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Полилиния 225"/>
          <p:cNvSpPr/>
          <p:nvPr/>
        </p:nvSpPr>
        <p:spPr>
          <a:xfrm>
            <a:off x="9096375" y="5257800"/>
            <a:ext cx="552451" cy="676276"/>
          </a:xfrm>
          <a:custGeom>
            <a:avLst/>
            <a:gdLst/>
            <a:ahLst/>
            <a:cxnLst/>
            <a:rect l="0" t="0" r="0" b="0"/>
            <a:pathLst>
              <a:path w="552451" h="676276">
                <a:moveTo>
                  <a:pt x="161925" y="95250"/>
                </a:moveTo>
                <a:lnTo>
                  <a:pt x="152400" y="95250"/>
                </a:lnTo>
                <a:lnTo>
                  <a:pt x="142875" y="104775"/>
                </a:lnTo>
                <a:lnTo>
                  <a:pt x="123825" y="114300"/>
                </a:lnTo>
                <a:lnTo>
                  <a:pt x="104775" y="133350"/>
                </a:lnTo>
                <a:lnTo>
                  <a:pt x="85725" y="161925"/>
                </a:lnTo>
                <a:lnTo>
                  <a:pt x="76200" y="190500"/>
                </a:lnTo>
                <a:lnTo>
                  <a:pt x="57150" y="219075"/>
                </a:lnTo>
                <a:lnTo>
                  <a:pt x="38100" y="247650"/>
                </a:lnTo>
                <a:lnTo>
                  <a:pt x="28575" y="276225"/>
                </a:lnTo>
                <a:lnTo>
                  <a:pt x="19050" y="314325"/>
                </a:lnTo>
                <a:lnTo>
                  <a:pt x="9525" y="342900"/>
                </a:lnTo>
                <a:lnTo>
                  <a:pt x="0" y="371475"/>
                </a:lnTo>
                <a:lnTo>
                  <a:pt x="0" y="400050"/>
                </a:lnTo>
                <a:lnTo>
                  <a:pt x="0" y="428625"/>
                </a:lnTo>
                <a:lnTo>
                  <a:pt x="0" y="447675"/>
                </a:lnTo>
                <a:lnTo>
                  <a:pt x="0" y="476250"/>
                </a:lnTo>
                <a:lnTo>
                  <a:pt x="9525" y="504825"/>
                </a:lnTo>
                <a:lnTo>
                  <a:pt x="19050" y="523875"/>
                </a:lnTo>
                <a:lnTo>
                  <a:pt x="28575" y="552450"/>
                </a:lnTo>
                <a:lnTo>
                  <a:pt x="38100" y="571500"/>
                </a:lnTo>
                <a:lnTo>
                  <a:pt x="47625" y="590550"/>
                </a:lnTo>
                <a:lnTo>
                  <a:pt x="66675" y="609600"/>
                </a:lnTo>
                <a:lnTo>
                  <a:pt x="76200" y="619125"/>
                </a:lnTo>
                <a:lnTo>
                  <a:pt x="95250" y="638175"/>
                </a:lnTo>
                <a:lnTo>
                  <a:pt x="114300" y="647700"/>
                </a:lnTo>
                <a:lnTo>
                  <a:pt x="133350" y="657225"/>
                </a:lnTo>
                <a:lnTo>
                  <a:pt x="152400" y="666750"/>
                </a:lnTo>
                <a:lnTo>
                  <a:pt x="171450" y="676275"/>
                </a:lnTo>
                <a:lnTo>
                  <a:pt x="190500" y="676275"/>
                </a:lnTo>
                <a:lnTo>
                  <a:pt x="219075" y="676275"/>
                </a:lnTo>
                <a:lnTo>
                  <a:pt x="238125" y="676275"/>
                </a:lnTo>
                <a:lnTo>
                  <a:pt x="266700" y="676275"/>
                </a:lnTo>
                <a:lnTo>
                  <a:pt x="285750" y="666750"/>
                </a:lnTo>
                <a:lnTo>
                  <a:pt x="304800" y="657225"/>
                </a:lnTo>
                <a:lnTo>
                  <a:pt x="333375" y="638175"/>
                </a:lnTo>
                <a:lnTo>
                  <a:pt x="352425" y="628650"/>
                </a:lnTo>
                <a:lnTo>
                  <a:pt x="381000" y="609600"/>
                </a:lnTo>
                <a:lnTo>
                  <a:pt x="400050" y="581025"/>
                </a:lnTo>
                <a:lnTo>
                  <a:pt x="428625" y="561975"/>
                </a:lnTo>
                <a:lnTo>
                  <a:pt x="438150" y="533400"/>
                </a:lnTo>
                <a:lnTo>
                  <a:pt x="466725" y="504825"/>
                </a:lnTo>
                <a:lnTo>
                  <a:pt x="476250" y="476250"/>
                </a:lnTo>
                <a:lnTo>
                  <a:pt x="495300" y="447675"/>
                </a:lnTo>
                <a:lnTo>
                  <a:pt x="514350" y="419100"/>
                </a:lnTo>
                <a:lnTo>
                  <a:pt x="523875" y="390525"/>
                </a:lnTo>
                <a:lnTo>
                  <a:pt x="533400" y="352425"/>
                </a:lnTo>
                <a:lnTo>
                  <a:pt x="542925" y="323850"/>
                </a:lnTo>
                <a:lnTo>
                  <a:pt x="542925" y="285750"/>
                </a:lnTo>
                <a:lnTo>
                  <a:pt x="552450" y="257175"/>
                </a:lnTo>
                <a:lnTo>
                  <a:pt x="552450" y="219075"/>
                </a:lnTo>
                <a:lnTo>
                  <a:pt x="542925" y="190500"/>
                </a:lnTo>
                <a:lnTo>
                  <a:pt x="542925" y="161925"/>
                </a:lnTo>
                <a:lnTo>
                  <a:pt x="533400" y="142875"/>
                </a:lnTo>
                <a:lnTo>
                  <a:pt x="523875" y="114300"/>
                </a:lnTo>
                <a:lnTo>
                  <a:pt x="514350" y="95250"/>
                </a:lnTo>
                <a:lnTo>
                  <a:pt x="504825" y="76200"/>
                </a:lnTo>
                <a:lnTo>
                  <a:pt x="485775" y="57150"/>
                </a:lnTo>
                <a:lnTo>
                  <a:pt x="476250" y="38100"/>
                </a:lnTo>
                <a:lnTo>
                  <a:pt x="457200" y="19050"/>
                </a:lnTo>
                <a:lnTo>
                  <a:pt x="438150" y="9525"/>
                </a:lnTo>
                <a:lnTo>
                  <a:pt x="419100" y="9525"/>
                </a:lnTo>
                <a:lnTo>
                  <a:pt x="390525" y="0"/>
                </a:lnTo>
                <a:lnTo>
                  <a:pt x="371475" y="0"/>
                </a:lnTo>
                <a:lnTo>
                  <a:pt x="342900" y="0"/>
                </a:lnTo>
                <a:lnTo>
                  <a:pt x="323850" y="9525"/>
                </a:lnTo>
                <a:lnTo>
                  <a:pt x="304800" y="19050"/>
                </a:lnTo>
                <a:lnTo>
                  <a:pt x="285750" y="28575"/>
                </a:lnTo>
                <a:lnTo>
                  <a:pt x="257175" y="47625"/>
                </a:lnTo>
                <a:lnTo>
                  <a:pt x="238125" y="66675"/>
                </a:lnTo>
                <a:lnTo>
                  <a:pt x="209550" y="95250"/>
                </a:lnTo>
                <a:lnTo>
                  <a:pt x="190500" y="133350"/>
                </a:lnTo>
                <a:lnTo>
                  <a:pt x="161925" y="171450"/>
                </a:lnTo>
                <a:lnTo>
                  <a:pt x="142875" y="200025"/>
                </a:lnTo>
                <a:lnTo>
                  <a:pt x="133350" y="219075"/>
                </a:lnTo>
                <a:lnTo>
                  <a:pt x="133350" y="2190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Полилиния 226"/>
          <p:cNvSpPr/>
          <p:nvPr/>
        </p:nvSpPr>
        <p:spPr>
          <a:xfrm>
            <a:off x="9144000" y="5143500"/>
            <a:ext cx="466726" cy="1000126"/>
          </a:xfrm>
          <a:custGeom>
            <a:avLst/>
            <a:gdLst/>
            <a:ahLst/>
            <a:cxnLst/>
            <a:rect l="0" t="0" r="0" b="0"/>
            <a:pathLst>
              <a:path w="466726" h="1000126">
                <a:moveTo>
                  <a:pt x="0" y="1000125"/>
                </a:moveTo>
                <a:lnTo>
                  <a:pt x="0" y="1000125"/>
                </a:lnTo>
                <a:lnTo>
                  <a:pt x="0" y="990600"/>
                </a:lnTo>
                <a:lnTo>
                  <a:pt x="9525" y="971550"/>
                </a:lnTo>
                <a:lnTo>
                  <a:pt x="19050" y="952500"/>
                </a:lnTo>
                <a:lnTo>
                  <a:pt x="28575" y="923925"/>
                </a:lnTo>
                <a:lnTo>
                  <a:pt x="38100" y="895350"/>
                </a:lnTo>
                <a:lnTo>
                  <a:pt x="47625" y="857250"/>
                </a:lnTo>
                <a:lnTo>
                  <a:pt x="57150" y="819150"/>
                </a:lnTo>
                <a:lnTo>
                  <a:pt x="76200" y="790575"/>
                </a:lnTo>
                <a:lnTo>
                  <a:pt x="95250" y="742950"/>
                </a:lnTo>
                <a:lnTo>
                  <a:pt x="104775" y="704850"/>
                </a:lnTo>
                <a:lnTo>
                  <a:pt x="123825" y="666750"/>
                </a:lnTo>
                <a:lnTo>
                  <a:pt x="142875" y="619125"/>
                </a:lnTo>
                <a:lnTo>
                  <a:pt x="152400" y="581025"/>
                </a:lnTo>
                <a:lnTo>
                  <a:pt x="171450" y="542925"/>
                </a:lnTo>
                <a:lnTo>
                  <a:pt x="190500" y="495300"/>
                </a:lnTo>
                <a:lnTo>
                  <a:pt x="209550" y="457200"/>
                </a:lnTo>
                <a:lnTo>
                  <a:pt x="238125" y="409575"/>
                </a:lnTo>
                <a:lnTo>
                  <a:pt x="257175" y="371475"/>
                </a:lnTo>
                <a:lnTo>
                  <a:pt x="276225" y="333375"/>
                </a:lnTo>
                <a:lnTo>
                  <a:pt x="295275" y="285750"/>
                </a:lnTo>
                <a:lnTo>
                  <a:pt x="323850" y="247650"/>
                </a:lnTo>
                <a:lnTo>
                  <a:pt x="342900" y="200025"/>
                </a:lnTo>
                <a:lnTo>
                  <a:pt x="371475" y="161925"/>
                </a:lnTo>
                <a:lnTo>
                  <a:pt x="390525" y="123825"/>
                </a:lnTo>
                <a:lnTo>
                  <a:pt x="409575" y="85725"/>
                </a:lnTo>
                <a:lnTo>
                  <a:pt x="428625" y="47625"/>
                </a:lnTo>
                <a:lnTo>
                  <a:pt x="447675" y="19050"/>
                </a:lnTo>
                <a:lnTo>
                  <a:pt x="466725" y="0"/>
                </a:lnTo>
                <a:lnTo>
                  <a:pt x="4667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Полилиния 227"/>
          <p:cNvSpPr/>
          <p:nvPr/>
        </p:nvSpPr>
        <p:spPr>
          <a:xfrm>
            <a:off x="10296525" y="5686425"/>
            <a:ext cx="504826" cy="619126"/>
          </a:xfrm>
          <a:custGeom>
            <a:avLst/>
            <a:gdLst/>
            <a:ahLst/>
            <a:cxnLst/>
            <a:rect l="0" t="0" r="0" b="0"/>
            <a:pathLst>
              <a:path w="504826" h="619126">
                <a:moveTo>
                  <a:pt x="228600" y="0"/>
                </a:moveTo>
                <a:lnTo>
                  <a:pt x="228600" y="0"/>
                </a:lnTo>
                <a:lnTo>
                  <a:pt x="219075" y="0"/>
                </a:lnTo>
                <a:lnTo>
                  <a:pt x="209550" y="0"/>
                </a:lnTo>
                <a:lnTo>
                  <a:pt x="190500" y="9525"/>
                </a:lnTo>
                <a:lnTo>
                  <a:pt x="171450" y="19050"/>
                </a:lnTo>
                <a:lnTo>
                  <a:pt x="142875" y="28575"/>
                </a:lnTo>
                <a:lnTo>
                  <a:pt x="123825" y="38100"/>
                </a:lnTo>
                <a:lnTo>
                  <a:pt x="95250" y="66675"/>
                </a:lnTo>
                <a:lnTo>
                  <a:pt x="76200" y="85725"/>
                </a:lnTo>
                <a:lnTo>
                  <a:pt x="66675" y="104775"/>
                </a:lnTo>
                <a:lnTo>
                  <a:pt x="47625" y="133350"/>
                </a:lnTo>
                <a:lnTo>
                  <a:pt x="38100" y="152400"/>
                </a:lnTo>
                <a:lnTo>
                  <a:pt x="28575" y="180975"/>
                </a:lnTo>
                <a:lnTo>
                  <a:pt x="9525" y="200025"/>
                </a:lnTo>
                <a:lnTo>
                  <a:pt x="9525" y="228600"/>
                </a:lnTo>
                <a:lnTo>
                  <a:pt x="0" y="257175"/>
                </a:lnTo>
                <a:lnTo>
                  <a:pt x="0" y="276225"/>
                </a:lnTo>
                <a:lnTo>
                  <a:pt x="0" y="304800"/>
                </a:lnTo>
                <a:lnTo>
                  <a:pt x="0" y="323850"/>
                </a:lnTo>
                <a:lnTo>
                  <a:pt x="9525" y="352425"/>
                </a:lnTo>
                <a:lnTo>
                  <a:pt x="19050" y="371475"/>
                </a:lnTo>
                <a:lnTo>
                  <a:pt x="28575" y="400050"/>
                </a:lnTo>
                <a:lnTo>
                  <a:pt x="38100" y="419100"/>
                </a:lnTo>
                <a:lnTo>
                  <a:pt x="47625" y="438150"/>
                </a:lnTo>
                <a:lnTo>
                  <a:pt x="57150" y="457200"/>
                </a:lnTo>
                <a:lnTo>
                  <a:pt x="76200" y="485775"/>
                </a:lnTo>
                <a:lnTo>
                  <a:pt x="85725" y="504825"/>
                </a:lnTo>
                <a:lnTo>
                  <a:pt x="104775" y="523875"/>
                </a:lnTo>
                <a:lnTo>
                  <a:pt x="133350" y="542925"/>
                </a:lnTo>
                <a:lnTo>
                  <a:pt x="142875" y="561975"/>
                </a:lnTo>
                <a:lnTo>
                  <a:pt x="171450" y="581025"/>
                </a:lnTo>
                <a:lnTo>
                  <a:pt x="190500" y="590550"/>
                </a:lnTo>
                <a:lnTo>
                  <a:pt x="209550" y="600075"/>
                </a:lnTo>
                <a:lnTo>
                  <a:pt x="228600" y="609600"/>
                </a:lnTo>
                <a:lnTo>
                  <a:pt x="257175" y="609600"/>
                </a:lnTo>
                <a:lnTo>
                  <a:pt x="276225" y="619125"/>
                </a:lnTo>
                <a:lnTo>
                  <a:pt x="304800" y="609600"/>
                </a:lnTo>
                <a:lnTo>
                  <a:pt x="323850" y="609600"/>
                </a:lnTo>
                <a:lnTo>
                  <a:pt x="342900" y="600075"/>
                </a:lnTo>
                <a:lnTo>
                  <a:pt x="361950" y="590550"/>
                </a:lnTo>
                <a:lnTo>
                  <a:pt x="381000" y="581025"/>
                </a:lnTo>
                <a:lnTo>
                  <a:pt x="409575" y="561975"/>
                </a:lnTo>
                <a:lnTo>
                  <a:pt x="419100" y="533400"/>
                </a:lnTo>
                <a:lnTo>
                  <a:pt x="438150" y="514350"/>
                </a:lnTo>
                <a:lnTo>
                  <a:pt x="457200" y="485775"/>
                </a:lnTo>
                <a:lnTo>
                  <a:pt x="466725" y="457200"/>
                </a:lnTo>
                <a:lnTo>
                  <a:pt x="476250" y="428625"/>
                </a:lnTo>
                <a:lnTo>
                  <a:pt x="485775" y="400050"/>
                </a:lnTo>
                <a:lnTo>
                  <a:pt x="495300" y="371475"/>
                </a:lnTo>
                <a:lnTo>
                  <a:pt x="495300" y="342900"/>
                </a:lnTo>
                <a:lnTo>
                  <a:pt x="504825" y="314325"/>
                </a:lnTo>
                <a:lnTo>
                  <a:pt x="495300" y="285750"/>
                </a:lnTo>
                <a:lnTo>
                  <a:pt x="495300" y="257175"/>
                </a:lnTo>
                <a:lnTo>
                  <a:pt x="485775" y="238125"/>
                </a:lnTo>
                <a:lnTo>
                  <a:pt x="476250" y="209550"/>
                </a:lnTo>
                <a:lnTo>
                  <a:pt x="466725" y="190500"/>
                </a:lnTo>
                <a:lnTo>
                  <a:pt x="457200" y="161925"/>
                </a:lnTo>
                <a:lnTo>
                  <a:pt x="447675" y="142875"/>
                </a:lnTo>
                <a:lnTo>
                  <a:pt x="428625" y="123825"/>
                </a:lnTo>
                <a:lnTo>
                  <a:pt x="409575" y="114300"/>
                </a:lnTo>
                <a:lnTo>
                  <a:pt x="390525" y="95250"/>
                </a:lnTo>
                <a:lnTo>
                  <a:pt x="371475" y="85725"/>
                </a:lnTo>
                <a:lnTo>
                  <a:pt x="352425" y="76200"/>
                </a:lnTo>
                <a:lnTo>
                  <a:pt x="323850" y="66675"/>
                </a:lnTo>
                <a:lnTo>
                  <a:pt x="304800" y="66675"/>
                </a:lnTo>
                <a:lnTo>
                  <a:pt x="276225" y="66675"/>
                </a:lnTo>
                <a:lnTo>
                  <a:pt x="257175" y="66675"/>
                </a:lnTo>
                <a:lnTo>
                  <a:pt x="238125" y="76200"/>
                </a:lnTo>
                <a:lnTo>
                  <a:pt x="209550" y="85725"/>
                </a:lnTo>
                <a:lnTo>
                  <a:pt x="190500" y="95250"/>
                </a:lnTo>
                <a:lnTo>
                  <a:pt x="161925" y="114300"/>
                </a:lnTo>
                <a:lnTo>
                  <a:pt x="142875" y="142875"/>
                </a:lnTo>
                <a:lnTo>
                  <a:pt x="123825" y="161925"/>
                </a:lnTo>
                <a:lnTo>
                  <a:pt x="114300" y="171450"/>
                </a:lnTo>
                <a:lnTo>
                  <a:pt x="114300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Полилиния 228"/>
          <p:cNvSpPr/>
          <p:nvPr/>
        </p:nvSpPr>
        <p:spPr>
          <a:xfrm>
            <a:off x="10306050" y="5505450"/>
            <a:ext cx="523876" cy="981076"/>
          </a:xfrm>
          <a:custGeom>
            <a:avLst/>
            <a:gdLst/>
            <a:ahLst/>
            <a:cxnLst/>
            <a:rect l="0" t="0" r="0" b="0"/>
            <a:pathLst>
              <a:path w="523876" h="981076">
                <a:moveTo>
                  <a:pt x="0" y="981075"/>
                </a:moveTo>
                <a:lnTo>
                  <a:pt x="0" y="971550"/>
                </a:lnTo>
                <a:lnTo>
                  <a:pt x="0" y="971550"/>
                </a:lnTo>
                <a:lnTo>
                  <a:pt x="9525" y="962025"/>
                </a:lnTo>
                <a:lnTo>
                  <a:pt x="19050" y="952500"/>
                </a:lnTo>
                <a:lnTo>
                  <a:pt x="28575" y="933450"/>
                </a:lnTo>
                <a:lnTo>
                  <a:pt x="38100" y="914400"/>
                </a:lnTo>
                <a:lnTo>
                  <a:pt x="57150" y="885825"/>
                </a:lnTo>
                <a:lnTo>
                  <a:pt x="66675" y="857250"/>
                </a:lnTo>
                <a:lnTo>
                  <a:pt x="76200" y="838200"/>
                </a:lnTo>
                <a:lnTo>
                  <a:pt x="95250" y="800100"/>
                </a:lnTo>
                <a:lnTo>
                  <a:pt x="104775" y="771525"/>
                </a:lnTo>
                <a:lnTo>
                  <a:pt x="123825" y="742950"/>
                </a:lnTo>
                <a:lnTo>
                  <a:pt x="142875" y="704850"/>
                </a:lnTo>
                <a:lnTo>
                  <a:pt x="161925" y="676275"/>
                </a:lnTo>
                <a:lnTo>
                  <a:pt x="171450" y="638175"/>
                </a:lnTo>
                <a:lnTo>
                  <a:pt x="190500" y="609600"/>
                </a:lnTo>
                <a:lnTo>
                  <a:pt x="209550" y="571500"/>
                </a:lnTo>
                <a:lnTo>
                  <a:pt x="228600" y="533400"/>
                </a:lnTo>
                <a:lnTo>
                  <a:pt x="247650" y="495300"/>
                </a:lnTo>
                <a:lnTo>
                  <a:pt x="276225" y="447675"/>
                </a:lnTo>
                <a:lnTo>
                  <a:pt x="295275" y="409575"/>
                </a:lnTo>
                <a:lnTo>
                  <a:pt x="314325" y="361950"/>
                </a:lnTo>
                <a:lnTo>
                  <a:pt x="333375" y="314325"/>
                </a:lnTo>
                <a:lnTo>
                  <a:pt x="361950" y="276225"/>
                </a:lnTo>
                <a:lnTo>
                  <a:pt x="381000" y="228600"/>
                </a:lnTo>
                <a:lnTo>
                  <a:pt x="409575" y="180975"/>
                </a:lnTo>
                <a:lnTo>
                  <a:pt x="438150" y="142875"/>
                </a:lnTo>
                <a:lnTo>
                  <a:pt x="466725" y="95250"/>
                </a:lnTo>
                <a:lnTo>
                  <a:pt x="495300" y="57150"/>
                </a:lnTo>
                <a:lnTo>
                  <a:pt x="514350" y="19050"/>
                </a:lnTo>
                <a:lnTo>
                  <a:pt x="523875" y="0"/>
                </a:lnTo>
                <a:lnTo>
                  <a:pt x="523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олилиния 229"/>
          <p:cNvSpPr/>
          <p:nvPr/>
        </p:nvSpPr>
        <p:spPr>
          <a:xfrm>
            <a:off x="4629150" y="6305550"/>
            <a:ext cx="266701" cy="28576"/>
          </a:xfrm>
          <a:custGeom>
            <a:avLst/>
            <a:gdLst/>
            <a:ahLst/>
            <a:cxnLst/>
            <a:rect l="0" t="0" r="0" b="0"/>
            <a:pathLst>
              <a:path w="266701" h="28576">
                <a:moveTo>
                  <a:pt x="57150" y="19050"/>
                </a:moveTo>
                <a:lnTo>
                  <a:pt x="57150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28575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0"/>
                </a:lnTo>
                <a:lnTo>
                  <a:pt x="247650" y="0"/>
                </a:lnTo>
                <a:lnTo>
                  <a:pt x="247650" y="0"/>
                </a:lnTo>
                <a:lnTo>
                  <a:pt x="257175" y="9525"/>
                </a:lnTo>
                <a:lnTo>
                  <a:pt x="257175" y="9525"/>
                </a:lnTo>
                <a:lnTo>
                  <a:pt x="266700" y="9525"/>
                </a:lnTo>
                <a:lnTo>
                  <a:pt x="266700" y="9525"/>
                </a:lnTo>
                <a:lnTo>
                  <a:pt x="266700" y="0"/>
                </a:lnTo>
                <a:lnTo>
                  <a:pt x="2667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542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2654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389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531" y="583179"/>
            <a:ext cx="9437615" cy="1546381"/>
          </a:xfrm>
          <a:prstGeom prst="rect">
            <a:avLst/>
          </a:prstGeom>
        </p:spPr>
      </p:pic>
      <p:sp>
        <p:nvSpPr>
          <p:cNvPr id="4" name="Полилиния 3"/>
          <p:cNvSpPr/>
          <p:nvPr/>
        </p:nvSpPr>
        <p:spPr>
          <a:xfrm>
            <a:off x="1619250" y="2257425"/>
            <a:ext cx="142876" cy="2038351"/>
          </a:xfrm>
          <a:custGeom>
            <a:avLst/>
            <a:gdLst/>
            <a:ahLst/>
            <a:cxnLst/>
            <a:rect l="0" t="0" r="0" b="0"/>
            <a:pathLst>
              <a:path w="142876" h="20383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19050" y="104775"/>
                </a:lnTo>
                <a:lnTo>
                  <a:pt x="19050" y="114300"/>
                </a:lnTo>
                <a:lnTo>
                  <a:pt x="19050" y="123825"/>
                </a:lnTo>
                <a:lnTo>
                  <a:pt x="19050" y="133350"/>
                </a:lnTo>
                <a:lnTo>
                  <a:pt x="19050" y="142875"/>
                </a:lnTo>
                <a:lnTo>
                  <a:pt x="28575" y="152400"/>
                </a:lnTo>
                <a:lnTo>
                  <a:pt x="28575" y="161925"/>
                </a:lnTo>
                <a:lnTo>
                  <a:pt x="28575" y="171450"/>
                </a:lnTo>
                <a:lnTo>
                  <a:pt x="38100" y="190500"/>
                </a:lnTo>
                <a:lnTo>
                  <a:pt x="38100" y="200025"/>
                </a:lnTo>
                <a:lnTo>
                  <a:pt x="38100" y="209550"/>
                </a:lnTo>
                <a:lnTo>
                  <a:pt x="38100" y="219075"/>
                </a:lnTo>
                <a:lnTo>
                  <a:pt x="38100" y="228600"/>
                </a:lnTo>
                <a:lnTo>
                  <a:pt x="47625" y="247650"/>
                </a:lnTo>
                <a:lnTo>
                  <a:pt x="47625" y="257175"/>
                </a:lnTo>
                <a:lnTo>
                  <a:pt x="47625" y="266700"/>
                </a:lnTo>
                <a:lnTo>
                  <a:pt x="47625" y="285750"/>
                </a:lnTo>
                <a:lnTo>
                  <a:pt x="47625" y="295275"/>
                </a:lnTo>
                <a:lnTo>
                  <a:pt x="57150" y="304800"/>
                </a:lnTo>
                <a:lnTo>
                  <a:pt x="57150" y="323850"/>
                </a:lnTo>
                <a:lnTo>
                  <a:pt x="57150" y="333375"/>
                </a:lnTo>
                <a:lnTo>
                  <a:pt x="57150" y="342900"/>
                </a:lnTo>
                <a:lnTo>
                  <a:pt x="66675" y="352425"/>
                </a:lnTo>
                <a:lnTo>
                  <a:pt x="66675" y="371475"/>
                </a:lnTo>
                <a:lnTo>
                  <a:pt x="66675" y="381000"/>
                </a:lnTo>
                <a:lnTo>
                  <a:pt x="66675" y="400050"/>
                </a:lnTo>
                <a:lnTo>
                  <a:pt x="66675" y="409575"/>
                </a:lnTo>
                <a:lnTo>
                  <a:pt x="76200" y="428625"/>
                </a:lnTo>
                <a:lnTo>
                  <a:pt x="76200" y="438150"/>
                </a:lnTo>
                <a:lnTo>
                  <a:pt x="76200" y="447675"/>
                </a:lnTo>
                <a:lnTo>
                  <a:pt x="76200" y="466725"/>
                </a:lnTo>
                <a:lnTo>
                  <a:pt x="76200" y="476250"/>
                </a:lnTo>
                <a:lnTo>
                  <a:pt x="76200" y="495300"/>
                </a:lnTo>
                <a:lnTo>
                  <a:pt x="76200" y="504825"/>
                </a:lnTo>
                <a:lnTo>
                  <a:pt x="85725" y="523875"/>
                </a:lnTo>
                <a:lnTo>
                  <a:pt x="85725" y="533400"/>
                </a:lnTo>
                <a:lnTo>
                  <a:pt x="85725" y="552450"/>
                </a:lnTo>
                <a:lnTo>
                  <a:pt x="85725" y="571500"/>
                </a:lnTo>
                <a:lnTo>
                  <a:pt x="85725" y="581025"/>
                </a:lnTo>
                <a:lnTo>
                  <a:pt x="85725" y="600075"/>
                </a:lnTo>
                <a:lnTo>
                  <a:pt x="85725" y="609600"/>
                </a:lnTo>
                <a:lnTo>
                  <a:pt x="95250" y="628650"/>
                </a:lnTo>
                <a:lnTo>
                  <a:pt x="95250" y="647700"/>
                </a:lnTo>
                <a:lnTo>
                  <a:pt x="95250" y="657225"/>
                </a:lnTo>
                <a:lnTo>
                  <a:pt x="95250" y="676275"/>
                </a:lnTo>
                <a:lnTo>
                  <a:pt x="95250" y="695325"/>
                </a:lnTo>
                <a:lnTo>
                  <a:pt x="95250" y="714375"/>
                </a:lnTo>
                <a:lnTo>
                  <a:pt x="95250" y="733425"/>
                </a:lnTo>
                <a:lnTo>
                  <a:pt x="95250" y="742950"/>
                </a:lnTo>
                <a:lnTo>
                  <a:pt x="95250" y="762000"/>
                </a:lnTo>
                <a:lnTo>
                  <a:pt x="95250" y="781050"/>
                </a:lnTo>
                <a:lnTo>
                  <a:pt x="95250" y="800100"/>
                </a:lnTo>
                <a:lnTo>
                  <a:pt x="104775" y="819150"/>
                </a:lnTo>
                <a:lnTo>
                  <a:pt x="104775" y="838200"/>
                </a:lnTo>
                <a:lnTo>
                  <a:pt x="104775" y="857250"/>
                </a:lnTo>
                <a:lnTo>
                  <a:pt x="114300" y="866775"/>
                </a:lnTo>
                <a:lnTo>
                  <a:pt x="114300" y="895350"/>
                </a:lnTo>
                <a:lnTo>
                  <a:pt x="114300" y="914400"/>
                </a:lnTo>
                <a:lnTo>
                  <a:pt x="114300" y="933450"/>
                </a:lnTo>
                <a:lnTo>
                  <a:pt x="114300" y="952500"/>
                </a:lnTo>
                <a:lnTo>
                  <a:pt x="114300" y="971550"/>
                </a:lnTo>
                <a:lnTo>
                  <a:pt x="123825" y="990600"/>
                </a:lnTo>
                <a:lnTo>
                  <a:pt x="114300" y="1009650"/>
                </a:lnTo>
                <a:lnTo>
                  <a:pt x="123825" y="1028700"/>
                </a:lnTo>
                <a:lnTo>
                  <a:pt x="123825" y="1047750"/>
                </a:lnTo>
                <a:lnTo>
                  <a:pt x="123825" y="1066800"/>
                </a:lnTo>
                <a:lnTo>
                  <a:pt x="133350" y="1085850"/>
                </a:lnTo>
                <a:lnTo>
                  <a:pt x="133350" y="1114425"/>
                </a:lnTo>
                <a:lnTo>
                  <a:pt x="133350" y="1133475"/>
                </a:lnTo>
                <a:lnTo>
                  <a:pt x="133350" y="1162050"/>
                </a:lnTo>
                <a:lnTo>
                  <a:pt x="133350" y="1181100"/>
                </a:lnTo>
                <a:lnTo>
                  <a:pt x="133350" y="1200150"/>
                </a:lnTo>
                <a:lnTo>
                  <a:pt x="133350" y="1228725"/>
                </a:lnTo>
                <a:lnTo>
                  <a:pt x="133350" y="1247775"/>
                </a:lnTo>
                <a:lnTo>
                  <a:pt x="133350" y="1266825"/>
                </a:lnTo>
                <a:lnTo>
                  <a:pt x="133350" y="1295400"/>
                </a:lnTo>
                <a:lnTo>
                  <a:pt x="142875" y="1323975"/>
                </a:lnTo>
                <a:lnTo>
                  <a:pt x="142875" y="1343025"/>
                </a:lnTo>
                <a:lnTo>
                  <a:pt x="142875" y="1371600"/>
                </a:lnTo>
                <a:lnTo>
                  <a:pt x="142875" y="1400175"/>
                </a:lnTo>
                <a:lnTo>
                  <a:pt x="142875" y="1428750"/>
                </a:lnTo>
                <a:lnTo>
                  <a:pt x="142875" y="1457325"/>
                </a:lnTo>
                <a:lnTo>
                  <a:pt x="142875" y="1485900"/>
                </a:lnTo>
                <a:lnTo>
                  <a:pt x="142875" y="1504950"/>
                </a:lnTo>
                <a:lnTo>
                  <a:pt x="142875" y="1533525"/>
                </a:lnTo>
                <a:lnTo>
                  <a:pt x="142875" y="1562100"/>
                </a:lnTo>
                <a:lnTo>
                  <a:pt x="142875" y="1590675"/>
                </a:lnTo>
                <a:lnTo>
                  <a:pt x="142875" y="1619250"/>
                </a:lnTo>
                <a:lnTo>
                  <a:pt x="142875" y="1647825"/>
                </a:lnTo>
                <a:lnTo>
                  <a:pt x="142875" y="1676400"/>
                </a:lnTo>
                <a:lnTo>
                  <a:pt x="142875" y="1704975"/>
                </a:lnTo>
                <a:lnTo>
                  <a:pt x="142875" y="1733550"/>
                </a:lnTo>
                <a:lnTo>
                  <a:pt x="142875" y="1762125"/>
                </a:lnTo>
                <a:lnTo>
                  <a:pt x="133350" y="1800225"/>
                </a:lnTo>
                <a:lnTo>
                  <a:pt x="133350" y="1828800"/>
                </a:lnTo>
                <a:lnTo>
                  <a:pt x="133350" y="1857375"/>
                </a:lnTo>
                <a:lnTo>
                  <a:pt x="133350" y="1885950"/>
                </a:lnTo>
                <a:lnTo>
                  <a:pt x="133350" y="1914525"/>
                </a:lnTo>
                <a:lnTo>
                  <a:pt x="133350" y="1943100"/>
                </a:lnTo>
                <a:lnTo>
                  <a:pt x="133350" y="1962150"/>
                </a:lnTo>
                <a:lnTo>
                  <a:pt x="133350" y="1990725"/>
                </a:lnTo>
                <a:lnTo>
                  <a:pt x="133350" y="2009775"/>
                </a:lnTo>
                <a:lnTo>
                  <a:pt x="133350" y="2019300"/>
                </a:lnTo>
                <a:lnTo>
                  <a:pt x="133350" y="2038350"/>
                </a:lnTo>
                <a:lnTo>
                  <a:pt x="133350" y="2038350"/>
                </a:lnTo>
                <a:lnTo>
                  <a:pt x="123825" y="2038350"/>
                </a:lnTo>
                <a:lnTo>
                  <a:pt x="123825" y="2038350"/>
                </a:lnTo>
                <a:lnTo>
                  <a:pt x="123825" y="2038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590675" y="2276475"/>
            <a:ext cx="85726" cy="161926"/>
          </a:xfrm>
          <a:custGeom>
            <a:avLst/>
            <a:gdLst/>
            <a:ahLst/>
            <a:cxnLst/>
            <a:rect l="0" t="0" r="0" b="0"/>
            <a:pathLst>
              <a:path w="85726" h="161926">
                <a:moveTo>
                  <a:pt x="0" y="161925"/>
                </a:move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0" y="133350"/>
                </a:lnTo>
                <a:lnTo>
                  <a:pt x="9525" y="123825"/>
                </a:lnTo>
                <a:lnTo>
                  <a:pt x="19050" y="114300"/>
                </a:lnTo>
                <a:lnTo>
                  <a:pt x="28575" y="104775"/>
                </a:lnTo>
                <a:lnTo>
                  <a:pt x="28575" y="85725"/>
                </a:lnTo>
                <a:lnTo>
                  <a:pt x="38100" y="76200"/>
                </a:lnTo>
                <a:lnTo>
                  <a:pt x="47625" y="57150"/>
                </a:lnTo>
                <a:lnTo>
                  <a:pt x="57150" y="47625"/>
                </a:lnTo>
                <a:lnTo>
                  <a:pt x="57150" y="28575"/>
                </a:lnTo>
                <a:lnTo>
                  <a:pt x="66675" y="19050"/>
                </a:lnTo>
                <a:lnTo>
                  <a:pt x="66675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85725" y="57150"/>
                </a:lnTo>
                <a:lnTo>
                  <a:pt x="85725" y="85725"/>
                </a:lnTo>
                <a:lnTo>
                  <a:pt x="85725" y="104775"/>
                </a:lnTo>
                <a:lnTo>
                  <a:pt x="85725" y="133350"/>
                </a:lnTo>
                <a:lnTo>
                  <a:pt x="85725" y="152400"/>
                </a:lnTo>
                <a:lnTo>
                  <a:pt x="85725" y="161925"/>
                </a:lnTo>
                <a:lnTo>
                  <a:pt x="857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162050" y="2352675"/>
            <a:ext cx="152401" cy="466726"/>
          </a:xfrm>
          <a:custGeom>
            <a:avLst/>
            <a:gdLst/>
            <a:ahLst/>
            <a:cxnLst/>
            <a:rect l="0" t="0" r="0" b="0"/>
            <a:pathLst>
              <a:path w="152401" h="466726">
                <a:moveTo>
                  <a:pt x="19050" y="66675"/>
                </a:moveTo>
                <a:lnTo>
                  <a:pt x="19050" y="66675"/>
                </a:lnTo>
                <a:lnTo>
                  <a:pt x="19050" y="66675"/>
                </a:lnTo>
                <a:lnTo>
                  <a:pt x="19050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9525" y="266700"/>
                </a:lnTo>
                <a:lnTo>
                  <a:pt x="9525" y="295275"/>
                </a:lnTo>
                <a:lnTo>
                  <a:pt x="9525" y="333375"/>
                </a:lnTo>
                <a:lnTo>
                  <a:pt x="9525" y="361950"/>
                </a:lnTo>
                <a:lnTo>
                  <a:pt x="19050" y="390525"/>
                </a:lnTo>
                <a:lnTo>
                  <a:pt x="19050" y="409575"/>
                </a:lnTo>
                <a:lnTo>
                  <a:pt x="19050" y="438150"/>
                </a:lnTo>
                <a:lnTo>
                  <a:pt x="28575" y="447675"/>
                </a:lnTo>
                <a:lnTo>
                  <a:pt x="28575" y="457200"/>
                </a:lnTo>
                <a:lnTo>
                  <a:pt x="28575" y="466725"/>
                </a:lnTo>
                <a:lnTo>
                  <a:pt x="28575" y="466725"/>
                </a:lnTo>
                <a:lnTo>
                  <a:pt x="38100" y="466725"/>
                </a:lnTo>
                <a:lnTo>
                  <a:pt x="28575" y="457200"/>
                </a:lnTo>
                <a:lnTo>
                  <a:pt x="38100" y="438150"/>
                </a:lnTo>
                <a:lnTo>
                  <a:pt x="28575" y="419100"/>
                </a:lnTo>
                <a:lnTo>
                  <a:pt x="28575" y="400050"/>
                </a:lnTo>
                <a:lnTo>
                  <a:pt x="28575" y="371475"/>
                </a:lnTo>
                <a:lnTo>
                  <a:pt x="19050" y="342900"/>
                </a:lnTo>
                <a:lnTo>
                  <a:pt x="19050" y="314325"/>
                </a:lnTo>
                <a:lnTo>
                  <a:pt x="9525" y="276225"/>
                </a:lnTo>
                <a:lnTo>
                  <a:pt x="9525" y="247650"/>
                </a:lnTo>
                <a:lnTo>
                  <a:pt x="0" y="209550"/>
                </a:lnTo>
                <a:lnTo>
                  <a:pt x="0" y="180975"/>
                </a:lnTo>
                <a:lnTo>
                  <a:pt x="0" y="152400"/>
                </a:lnTo>
                <a:lnTo>
                  <a:pt x="0" y="123825"/>
                </a:lnTo>
                <a:lnTo>
                  <a:pt x="0" y="95250"/>
                </a:lnTo>
                <a:lnTo>
                  <a:pt x="0" y="66675"/>
                </a:lnTo>
                <a:lnTo>
                  <a:pt x="0" y="47625"/>
                </a:lnTo>
                <a:lnTo>
                  <a:pt x="9525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104775" y="38100"/>
                </a:lnTo>
                <a:lnTo>
                  <a:pt x="123825" y="47625"/>
                </a:lnTo>
                <a:lnTo>
                  <a:pt x="133350" y="66675"/>
                </a:lnTo>
                <a:lnTo>
                  <a:pt x="142875" y="85725"/>
                </a:lnTo>
                <a:lnTo>
                  <a:pt x="152400" y="104775"/>
                </a:lnTo>
                <a:lnTo>
                  <a:pt x="152400" y="123825"/>
                </a:lnTo>
                <a:lnTo>
                  <a:pt x="152400" y="133350"/>
                </a:lnTo>
                <a:lnTo>
                  <a:pt x="152400" y="152400"/>
                </a:lnTo>
                <a:lnTo>
                  <a:pt x="142875" y="161925"/>
                </a:lnTo>
                <a:lnTo>
                  <a:pt x="123825" y="171450"/>
                </a:lnTo>
                <a:lnTo>
                  <a:pt x="114300" y="180975"/>
                </a:lnTo>
                <a:lnTo>
                  <a:pt x="95250" y="190500"/>
                </a:lnTo>
                <a:lnTo>
                  <a:pt x="85725" y="200025"/>
                </a:lnTo>
                <a:lnTo>
                  <a:pt x="66675" y="200025"/>
                </a:lnTo>
                <a:lnTo>
                  <a:pt x="47625" y="209550"/>
                </a:lnTo>
                <a:lnTo>
                  <a:pt x="28575" y="219075"/>
                </a:lnTo>
                <a:lnTo>
                  <a:pt x="19050" y="219075"/>
                </a:lnTo>
                <a:lnTo>
                  <a:pt x="9525" y="219075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333500" y="4000500"/>
            <a:ext cx="3219451" cy="104776"/>
          </a:xfrm>
          <a:custGeom>
            <a:avLst/>
            <a:gdLst/>
            <a:ahLst/>
            <a:cxnLst/>
            <a:rect l="0" t="0" r="0" b="0"/>
            <a:pathLst>
              <a:path w="3219451" h="1047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38125" y="0"/>
                </a:lnTo>
                <a:lnTo>
                  <a:pt x="257175" y="9525"/>
                </a:lnTo>
                <a:lnTo>
                  <a:pt x="276225" y="9525"/>
                </a:lnTo>
                <a:lnTo>
                  <a:pt x="295275" y="9525"/>
                </a:lnTo>
                <a:lnTo>
                  <a:pt x="323850" y="9525"/>
                </a:lnTo>
                <a:lnTo>
                  <a:pt x="342900" y="9525"/>
                </a:lnTo>
                <a:lnTo>
                  <a:pt x="361950" y="9525"/>
                </a:lnTo>
                <a:lnTo>
                  <a:pt x="381000" y="9525"/>
                </a:lnTo>
                <a:lnTo>
                  <a:pt x="409575" y="9525"/>
                </a:lnTo>
                <a:lnTo>
                  <a:pt x="428625" y="9525"/>
                </a:lnTo>
                <a:lnTo>
                  <a:pt x="447675" y="9525"/>
                </a:lnTo>
                <a:lnTo>
                  <a:pt x="476250" y="9525"/>
                </a:lnTo>
                <a:lnTo>
                  <a:pt x="495300" y="9525"/>
                </a:lnTo>
                <a:lnTo>
                  <a:pt x="523875" y="9525"/>
                </a:lnTo>
                <a:lnTo>
                  <a:pt x="542925" y="9525"/>
                </a:lnTo>
                <a:lnTo>
                  <a:pt x="571500" y="9525"/>
                </a:lnTo>
                <a:lnTo>
                  <a:pt x="590550" y="9525"/>
                </a:lnTo>
                <a:lnTo>
                  <a:pt x="619125" y="9525"/>
                </a:lnTo>
                <a:lnTo>
                  <a:pt x="638175" y="9525"/>
                </a:lnTo>
                <a:lnTo>
                  <a:pt x="666750" y="9525"/>
                </a:lnTo>
                <a:lnTo>
                  <a:pt x="685800" y="9525"/>
                </a:lnTo>
                <a:lnTo>
                  <a:pt x="714375" y="9525"/>
                </a:lnTo>
                <a:lnTo>
                  <a:pt x="742950" y="9525"/>
                </a:lnTo>
                <a:lnTo>
                  <a:pt x="762000" y="9525"/>
                </a:lnTo>
                <a:lnTo>
                  <a:pt x="790575" y="9525"/>
                </a:lnTo>
                <a:lnTo>
                  <a:pt x="819150" y="19050"/>
                </a:lnTo>
                <a:lnTo>
                  <a:pt x="847725" y="19050"/>
                </a:lnTo>
                <a:lnTo>
                  <a:pt x="866775" y="19050"/>
                </a:lnTo>
                <a:lnTo>
                  <a:pt x="895350" y="19050"/>
                </a:lnTo>
                <a:lnTo>
                  <a:pt x="923925" y="19050"/>
                </a:lnTo>
                <a:lnTo>
                  <a:pt x="952500" y="19050"/>
                </a:lnTo>
                <a:lnTo>
                  <a:pt x="971550" y="19050"/>
                </a:lnTo>
                <a:lnTo>
                  <a:pt x="1000125" y="19050"/>
                </a:lnTo>
                <a:lnTo>
                  <a:pt x="1028700" y="19050"/>
                </a:lnTo>
                <a:lnTo>
                  <a:pt x="1057275" y="19050"/>
                </a:lnTo>
                <a:lnTo>
                  <a:pt x="1085850" y="19050"/>
                </a:lnTo>
                <a:lnTo>
                  <a:pt x="1114425" y="19050"/>
                </a:lnTo>
                <a:lnTo>
                  <a:pt x="1143000" y="19050"/>
                </a:lnTo>
                <a:lnTo>
                  <a:pt x="1171575" y="19050"/>
                </a:lnTo>
                <a:lnTo>
                  <a:pt x="1200150" y="19050"/>
                </a:lnTo>
                <a:lnTo>
                  <a:pt x="1228725" y="19050"/>
                </a:lnTo>
                <a:lnTo>
                  <a:pt x="1247775" y="19050"/>
                </a:lnTo>
                <a:lnTo>
                  <a:pt x="1285875" y="19050"/>
                </a:lnTo>
                <a:lnTo>
                  <a:pt x="1314450" y="19050"/>
                </a:lnTo>
                <a:lnTo>
                  <a:pt x="1333500" y="19050"/>
                </a:lnTo>
                <a:lnTo>
                  <a:pt x="1371600" y="19050"/>
                </a:lnTo>
                <a:lnTo>
                  <a:pt x="1390650" y="19050"/>
                </a:lnTo>
                <a:lnTo>
                  <a:pt x="1428750" y="19050"/>
                </a:lnTo>
                <a:lnTo>
                  <a:pt x="1447800" y="19050"/>
                </a:lnTo>
                <a:lnTo>
                  <a:pt x="1476375" y="19050"/>
                </a:lnTo>
                <a:lnTo>
                  <a:pt x="1514475" y="19050"/>
                </a:lnTo>
                <a:lnTo>
                  <a:pt x="1533525" y="19050"/>
                </a:lnTo>
                <a:lnTo>
                  <a:pt x="1571625" y="19050"/>
                </a:lnTo>
                <a:lnTo>
                  <a:pt x="1590675" y="19050"/>
                </a:lnTo>
                <a:lnTo>
                  <a:pt x="1619250" y="19050"/>
                </a:lnTo>
                <a:lnTo>
                  <a:pt x="1647825" y="19050"/>
                </a:lnTo>
                <a:lnTo>
                  <a:pt x="1676400" y="19050"/>
                </a:lnTo>
                <a:lnTo>
                  <a:pt x="1714500" y="19050"/>
                </a:lnTo>
                <a:lnTo>
                  <a:pt x="1743075" y="19050"/>
                </a:lnTo>
                <a:lnTo>
                  <a:pt x="1771650" y="19050"/>
                </a:lnTo>
                <a:lnTo>
                  <a:pt x="1800225" y="19050"/>
                </a:lnTo>
                <a:lnTo>
                  <a:pt x="1819275" y="19050"/>
                </a:lnTo>
                <a:lnTo>
                  <a:pt x="1857375" y="19050"/>
                </a:lnTo>
                <a:lnTo>
                  <a:pt x="1876425" y="19050"/>
                </a:lnTo>
                <a:lnTo>
                  <a:pt x="1914525" y="19050"/>
                </a:lnTo>
                <a:lnTo>
                  <a:pt x="1943100" y="28575"/>
                </a:lnTo>
                <a:lnTo>
                  <a:pt x="1971675" y="28575"/>
                </a:lnTo>
                <a:lnTo>
                  <a:pt x="2000250" y="28575"/>
                </a:lnTo>
                <a:lnTo>
                  <a:pt x="2019300" y="28575"/>
                </a:lnTo>
                <a:lnTo>
                  <a:pt x="2057400" y="28575"/>
                </a:lnTo>
                <a:lnTo>
                  <a:pt x="2085975" y="28575"/>
                </a:lnTo>
                <a:lnTo>
                  <a:pt x="2114550" y="28575"/>
                </a:lnTo>
                <a:lnTo>
                  <a:pt x="2143125" y="28575"/>
                </a:lnTo>
                <a:lnTo>
                  <a:pt x="2162175" y="28575"/>
                </a:lnTo>
                <a:lnTo>
                  <a:pt x="2190750" y="28575"/>
                </a:lnTo>
                <a:lnTo>
                  <a:pt x="2219325" y="28575"/>
                </a:lnTo>
                <a:lnTo>
                  <a:pt x="2247900" y="28575"/>
                </a:lnTo>
                <a:lnTo>
                  <a:pt x="2276475" y="28575"/>
                </a:lnTo>
                <a:lnTo>
                  <a:pt x="2305050" y="28575"/>
                </a:lnTo>
                <a:lnTo>
                  <a:pt x="2333625" y="28575"/>
                </a:lnTo>
                <a:lnTo>
                  <a:pt x="2362200" y="28575"/>
                </a:lnTo>
                <a:lnTo>
                  <a:pt x="2390775" y="28575"/>
                </a:lnTo>
                <a:lnTo>
                  <a:pt x="2409825" y="38100"/>
                </a:lnTo>
                <a:lnTo>
                  <a:pt x="2438400" y="38100"/>
                </a:lnTo>
                <a:lnTo>
                  <a:pt x="2466975" y="38100"/>
                </a:lnTo>
                <a:lnTo>
                  <a:pt x="2495550" y="38100"/>
                </a:lnTo>
                <a:lnTo>
                  <a:pt x="2514600" y="38100"/>
                </a:lnTo>
                <a:lnTo>
                  <a:pt x="2543175" y="38100"/>
                </a:lnTo>
                <a:lnTo>
                  <a:pt x="2571750" y="38100"/>
                </a:lnTo>
                <a:lnTo>
                  <a:pt x="2600325" y="38100"/>
                </a:lnTo>
                <a:lnTo>
                  <a:pt x="2619375" y="47625"/>
                </a:lnTo>
                <a:lnTo>
                  <a:pt x="2647950" y="47625"/>
                </a:lnTo>
                <a:lnTo>
                  <a:pt x="2676525" y="47625"/>
                </a:lnTo>
                <a:lnTo>
                  <a:pt x="2705100" y="47625"/>
                </a:lnTo>
                <a:lnTo>
                  <a:pt x="2724150" y="47625"/>
                </a:lnTo>
                <a:lnTo>
                  <a:pt x="2752725" y="57150"/>
                </a:lnTo>
                <a:lnTo>
                  <a:pt x="2771775" y="57150"/>
                </a:lnTo>
                <a:lnTo>
                  <a:pt x="2790825" y="57150"/>
                </a:lnTo>
                <a:lnTo>
                  <a:pt x="2819400" y="57150"/>
                </a:lnTo>
                <a:lnTo>
                  <a:pt x="2847975" y="57150"/>
                </a:lnTo>
                <a:lnTo>
                  <a:pt x="2867025" y="57150"/>
                </a:lnTo>
                <a:lnTo>
                  <a:pt x="2895600" y="66675"/>
                </a:lnTo>
                <a:lnTo>
                  <a:pt x="2914650" y="66675"/>
                </a:lnTo>
                <a:lnTo>
                  <a:pt x="2933700" y="66675"/>
                </a:lnTo>
                <a:lnTo>
                  <a:pt x="2962275" y="66675"/>
                </a:lnTo>
                <a:lnTo>
                  <a:pt x="2981325" y="66675"/>
                </a:lnTo>
                <a:lnTo>
                  <a:pt x="3000375" y="76200"/>
                </a:lnTo>
                <a:lnTo>
                  <a:pt x="3019425" y="76200"/>
                </a:lnTo>
                <a:lnTo>
                  <a:pt x="3038475" y="76200"/>
                </a:lnTo>
                <a:lnTo>
                  <a:pt x="3057525" y="76200"/>
                </a:lnTo>
                <a:lnTo>
                  <a:pt x="3076575" y="76200"/>
                </a:lnTo>
                <a:lnTo>
                  <a:pt x="3095625" y="76200"/>
                </a:lnTo>
                <a:lnTo>
                  <a:pt x="3114675" y="85725"/>
                </a:lnTo>
                <a:lnTo>
                  <a:pt x="3133725" y="85725"/>
                </a:lnTo>
                <a:lnTo>
                  <a:pt x="3143250" y="85725"/>
                </a:lnTo>
                <a:lnTo>
                  <a:pt x="3152775" y="85725"/>
                </a:lnTo>
                <a:lnTo>
                  <a:pt x="3162300" y="85725"/>
                </a:lnTo>
                <a:lnTo>
                  <a:pt x="3181350" y="85725"/>
                </a:lnTo>
                <a:lnTo>
                  <a:pt x="3190875" y="85725"/>
                </a:lnTo>
                <a:lnTo>
                  <a:pt x="3190875" y="85725"/>
                </a:lnTo>
                <a:lnTo>
                  <a:pt x="3190875" y="85725"/>
                </a:lnTo>
                <a:lnTo>
                  <a:pt x="3190875" y="85725"/>
                </a:lnTo>
                <a:lnTo>
                  <a:pt x="3190875" y="85725"/>
                </a:lnTo>
                <a:lnTo>
                  <a:pt x="3190875" y="85725"/>
                </a:lnTo>
                <a:lnTo>
                  <a:pt x="3190875" y="85725"/>
                </a:lnTo>
                <a:lnTo>
                  <a:pt x="3190875" y="85725"/>
                </a:lnTo>
                <a:lnTo>
                  <a:pt x="3190875" y="85725"/>
                </a:lnTo>
                <a:lnTo>
                  <a:pt x="3190875" y="85725"/>
                </a:lnTo>
                <a:lnTo>
                  <a:pt x="3190875" y="85725"/>
                </a:lnTo>
                <a:lnTo>
                  <a:pt x="3181350" y="76200"/>
                </a:lnTo>
                <a:lnTo>
                  <a:pt x="3171825" y="76200"/>
                </a:lnTo>
                <a:lnTo>
                  <a:pt x="3162300" y="76200"/>
                </a:lnTo>
                <a:lnTo>
                  <a:pt x="3152775" y="76200"/>
                </a:lnTo>
                <a:lnTo>
                  <a:pt x="3143250" y="76200"/>
                </a:lnTo>
                <a:lnTo>
                  <a:pt x="3124200" y="66675"/>
                </a:lnTo>
                <a:lnTo>
                  <a:pt x="3114675" y="66675"/>
                </a:lnTo>
                <a:lnTo>
                  <a:pt x="3105150" y="57150"/>
                </a:lnTo>
                <a:lnTo>
                  <a:pt x="3095625" y="57150"/>
                </a:lnTo>
                <a:lnTo>
                  <a:pt x="3076575" y="57150"/>
                </a:lnTo>
                <a:lnTo>
                  <a:pt x="3067050" y="47625"/>
                </a:lnTo>
                <a:lnTo>
                  <a:pt x="3048000" y="47625"/>
                </a:lnTo>
                <a:lnTo>
                  <a:pt x="3038475" y="47625"/>
                </a:lnTo>
                <a:lnTo>
                  <a:pt x="3028950" y="38100"/>
                </a:lnTo>
                <a:lnTo>
                  <a:pt x="3028950" y="38100"/>
                </a:lnTo>
                <a:lnTo>
                  <a:pt x="3019425" y="38100"/>
                </a:lnTo>
                <a:lnTo>
                  <a:pt x="3019425" y="38100"/>
                </a:lnTo>
                <a:lnTo>
                  <a:pt x="3009900" y="38100"/>
                </a:lnTo>
                <a:lnTo>
                  <a:pt x="3009900" y="38100"/>
                </a:lnTo>
                <a:lnTo>
                  <a:pt x="3019425" y="38100"/>
                </a:lnTo>
                <a:lnTo>
                  <a:pt x="3019425" y="38100"/>
                </a:lnTo>
                <a:lnTo>
                  <a:pt x="3028950" y="38100"/>
                </a:lnTo>
                <a:lnTo>
                  <a:pt x="3038475" y="38100"/>
                </a:lnTo>
                <a:lnTo>
                  <a:pt x="3048000" y="38100"/>
                </a:lnTo>
                <a:lnTo>
                  <a:pt x="3057525" y="47625"/>
                </a:lnTo>
                <a:lnTo>
                  <a:pt x="3067050" y="57150"/>
                </a:lnTo>
                <a:lnTo>
                  <a:pt x="3086100" y="57150"/>
                </a:lnTo>
                <a:lnTo>
                  <a:pt x="3105150" y="57150"/>
                </a:lnTo>
                <a:lnTo>
                  <a:pt x="3124200" y="66675"/>
                </a:lnTo>
                <a:lnTo>
                  <a:pt x="3143250" y="66675"/>
                </a:lnTo>
                <a:lnTo>
                  <a:pt x="3152775" y="66675"/>
                </a:lnTo>
                <a:lnTo>
                  <a:pt x="3171825" y="66675"/>
                </a:lnTo>
                <a:lnTo>
                  <a:pt x="3190875" y="66675"/>
                </a:lnTo>
                <a:lnTo>
                  <a:pt x="3200400" y="66675"/>
                </a:lnTo>
                <a:lnTo>
                  <a:pt x="3209925" y="66675"/>
                </a:lnTo>
                <a:lnTo>
                  <a:pt x="3219450" y="66675"/>
                </a:lnTo>
                <a:lnTo>
                  <a:pt x="3219450" y="66675"/>
                </a:lnTo>
                <a:lnTo>
                  <a:pt x="3219450" y="57150"/>
                </a:lnTo>
                <a:lnTo>
                  <a:pt x="3219450" y="57150"/>
                </a:lnTo>
                <a:lnTo>
                  <a:pt x="3219450" y="57150"/>
                </a:lnTo>
                <a:lnTo>
                  <a:pt x="3209925" y="47625"/>
                </a:lnTo>
                <a:lnTo>
                  <a:pt x="3209925" y="47625"/>
                </a:lnTo>
                <a:lnTo>
                  <a:pt x="3200400" y="47625"/>
                </a:lnTo>
                <a:lnTo>
                  <a:pt x="3190875" y="47625"/>
                </a:lnTo>
                <a:lnTo>
                  <a:pt x="3181350" y="47625"/>
                </a:lnTo>
                <a:lnTo>
                  <a:pt x="3162300" y="57150"/>
                </a:lnTo>
                <a:lnTo>
                  <a:pt x="3143250" y="57150"/>
                </a:lnTo>
                <a:lnTo>
                  <a:pt x="3133725" y="57150"/>
                </a:lnTo>
                <a:lnTo>
                  <a:pt x="3114675" y="66675"/>
                </a:lnTo>
                <a:lnTo>
                  <a:pt x="3095625" y="76200"/>
                </a:lnTo>
                <a:lnTo>
                  <a:pt x="3086100" y="85725"/>
                </a:lnTo>
                <a:lnTo>
                  <a:pt x="3067050" y="95250"/>
                </a:lnTo>
                <a:lnTo>
                  <a:pt x="3067050" y="104775"/>
                </a:lnTo>
                <a:lnTo>
                  <a:pt x="306705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4610100" y="4210050"/>
            <a:ext cx="180976" cy="295276"/>
          </a:xfrm>
          <a:custGeom>
            <a:avLst/>
            <a:gdLst/>
            <a:ahLst/>
            <a:cxnLst/>
            <a:rect l="0" t="0" r="0" b="0"/>
            <a:pathLst>
              <a:path w="180976" h="295276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33350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0025"/>
                </a:lnTo>
                <a:lnTo>
                  <a:pt x="9525" y="228600"/>
                </a:lnTo>
                <a:lnTo>
                  <a:pt x="19050" y="247650"/>
                </a:lnTo>
                <a:lnTo>
                  <a:pt x="28575" y="257175"/>
                </a:lnTo>
                <a:lnTo>
                  <a:pt x="38100" y="276225"/>
                </a:lnTo>
                <a:lnTo>
                  <a:pt x="38100" y="285750"/>
                </a:lnTo>
                <a:lnTo>
                  <a:pt x="47625" y="285750"/>
                </a:lnTo>
                <a:lnTo>
                  <a:pt x="57150" y="295275"/>
                </a:lnTo>
                <a:lnTo>
                  <a:pt x="57150" y="295275"/>
                </a:lnTo>
                <a:lnTo>
                  <a:pt x="57150" y="285750"/>
                </a:lnTo>
                <a:lnTo>
                  <a:pt x="66675" y="285750"/>
                </a:lnTo>
                <a:lnTo>
                  <a:pt x="66675" y="266700"/>
                </a:lnTo>
                <a:lnTo>
                  <a:pt x="76200" y="257175"/>
                </a:lnTo>
                <a:lnTo>
                  <a:pt x="85725" y="238125"/>
                </a:lnTo>
                <a:lnTo>
                  <a:pt x="85725" y="219075"/>
                </a:lnTo>
                <a:lnTo>
                  <a:pt x="95250" y="200025"/>
                </a:lnTo>
                <a:lnTo>
                  <a:pt x="104775" y="171450"/>
                </a:lnTo>
                <a:lnTo>
                  <a:pt x="114300" y="142875"/>
                </a:lnTo>
                <a:lnTo>
                  <a:pt x="123825" y="123825"/>
                </a:lnTo>
                <a:lnTo>
                  <a:pt x="133350" y="95250"/>
                </a:lnTo>
                <a:lnTo>
                  <a:pt x="142875" y="85725"/>
                </a:lnTo>
                <a:lnTo>
                  <a:pt x="152400" y="66675"/>
                </a:lnTo>
                <a:lnTo>
                  <a:pt x="161925" y="47625"/>
                </a:lnTo>
                <a:lnTo>
                  <a:pt x="171450" y="38100"/>
                </a:lnTo>
                <a:lnTo>
                  <a:pt x="171450" y="28575"/>
                </a:lnTo>
                <a:lnTo>
                  <a:pt x="180975" y="28575"/>
                </a:lnTo>
                <a:lnTo>
                  <a:pt x="180975" y="28575"/>
                </a:lnTo>
                <a:lnTo>
                  <a:pt x="180975" y="28575"/>
                </a:lnTo>
                <a:lnTo>
                  <a:pt x="1809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343150" y="2562225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9525" y="0"/>
                </a:move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324100" y="2743200"/>
            <a:ext cx="9526" cy="47626"/>
          </a:xfrm>
          <a:custGeom>
            <a:avLst/>
            <a:gdLst/>
            <a:ahLst/>
            <a:cxnLst/>
            <a:rect l="0" t="0" r="0" b="0"/>
            <a:pathLst>
              <a:path w="9526" h="476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324100" y="2914650"/>
            <a:ext cx="9526" cy="47626"/>
          </a:xfrm>
          <a:custGeom>
            <a:avLst/>
            <a:gdLst/>
            <a:ahLst/>
            <a:cxnLst/>
            <a:rect l="0" t="0" r="0" b="0"/>
            <a:pathLst>
              <a:path w="9526" h="476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343150" y="3076575"/>
            <a:ext cx="9526" cy="57151"/>
          </a:xfrm>
          <a:custGeom>
            <a:avLst/>
            <a:gdLst/>
            <a:ahLst/>
            <a:cxnLst/>
            <a:rect l="0" t="0" r="0" b="0"/>
            <a:pathLst>
              <a:path w="9526" h="571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343150" y="3267075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2352675" y="3409950"/>
            <a:ext cx="1" cy="38101"/>
          </a:xfrm>
          <a:custGeom>
            <a:avLst/>
            <a:gdLst/>
            <a:ahLst/>
            <a:cxnLst/>
            <a:rect l="0" t="0" r="0" b="0"/>
            <a:pathLst>
              <a:path w="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362200" y="3562350"/>
            <a:ext cx="9526" cy="47626"/>
          </a:xfrm>
          <a:custGeom>
            <a:avLst/>
            <a:gdLst/>
            <a:ahLst/>
            <a:cxnLst/>
            <a:rect l="0" t="0" r="0" b="0"/>
            <a:pathLst>
              <a:path w="9526" h="47626">
                <a:moveTo>
                  <a:pt x="9525" y="0"/>
                </a:move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371725" y="3714750"/>
            <a:ext cx="9526" cy="38101"/>
          </a:xfrm>
          <a:custGeom>
            <a:avLst/>
            <a:gdLst/>
            <a:ahLst/>
            <a:cxnLst/>
            <a:rect l="0" t="0" r="0" b="0"/>
            <a:pathLst>
              <a:path w="9526" h="381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2371725" y="3848100"/>
            <a:ext cx="9526" cy="66676"/>
          </a:xfrm>
          <a:custGeom>
            <a:avLst/>
            <a:gdLst/>
            <a:ahLst/>
            <a:cxnLst/>
            <a:rect l="0" t="0" r="0" b="0"/>
            <a:pathLst>
              <a:path w="9526" h="666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2276475" y="4105275"/>
            <a:ext cx="114301" cy="238126"/>
          </a:xfrm>
          <a:custGeom>
            <a:avLst/>
            <a:gdLst/>
            <a:ahLst/>
            <a:cxnLst/>
            <a:rect l="0" t="0" r="0" b="0"/>
            <a:pathLst>
              <a:path w="114301" h="2381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28575" y="180975"/>
                </a:lnTo>
                <a:lnTo>
                  <a:pt x="28575" y="200025"/>
                </a:lnTo>
                <a:lnTo>
                  <a:pt x="28575" y="209550"/>
                </a:lnTo>
                <a:lnTo>
                  <a:pt x="38100" y="219075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38125"/>
                </a:lnTo>
                <a:lnTo>
                  <a:pt x="38100" y="238125"/>
                </a:lnTo>
                <a:lnTo>
                  <a:pt x="38100" y="238125"/>
                </a:lnTo>
                <a:lnTo>
                  <a:pt x="47625" y="238125"/>
                </a:lnTo>
                <a:lnTo>
                  <a:pt x="47625" y="238125"/>
                </a:lnTo>
                <a:lnTo>
                  <a:pt x="47625" y="228600"/>
                </a:lnTo>
                <a:lnTo>
                  <a:pt x="47625" y="219075"/>
                </a:lnTo>
                <a:lnTo>
                  <a:pt x="47625" y="209550"/>
                </a:lnTo>
                <a:lnTo>
                  <a:pt x="57150" y="190500"/>
                </a:lnTo>
                <a:lnTo>
                  <a:pt x="57150" y="180975"/>
                </a:lnTo>
                <a:lnTo>
                  <a:pt x="57150" y="161925"/>
                </a:lnTo>
                <a:lnTo>
                  <a:pt x="57150" y="142875"/>
                </a:lnTo>
                <a:lnTo>
                  <a:pt x="66675" y="133350"/>
                </a:lnTo>
                <a:lnTo>
                  <a:pt x="76200" y="114300"/>
                </a:lnTo>
                <a:lnTo>
                  <a:pt x="85725" y="95250"/>
                </a:lnTo>
                <a:lnTo>
                  <a:pt x="95250" y="85725"/>
                </a:lnTo>
                <a:lnTo>
                  <a:pt x="95250" y="66675"/>
                </a:lnTo>
                <a:lnTo>
                  <a:pt x="104775" y="57150"/>
                </a:lnTo>
                <a:lnTo>
                  <a:pt x="104775" y="47625"/>
                </a:lnTo>
                <a:lnTo>
                  <a:pt x="104775" y="38100"/>
                </a:lnTo>
                <a:lnTo>
                  <a:pt x="114300" y="28575"/>
                </a:lnTo>
                <a:lnTo>
                  <a:pt x="114300" y="28575"/>
                </a:lnTo>
                <a:lnTo>
                  <a:pt x="114300" y="28575"/>
                </a:lnTo>
                <a:lnTo>
                  <a:pt x="114300" y="28575"/>
                </a:lnTo>
                <a:lnTo>
                  <a:pt x="114300" y="28575"/>
                </a:lnTo>
                <a:lnTo>
                  <a:pt x="1143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2428875" y="4257675"/>
            <a:ext cx="28576" cy="180976"/>
          </a:xfrm>
          <a:custGeom>
            <a:avLst/>
            <a:gdLst/>
            <a:ahLst/>
            <a:cxnLst/>
            <a:rect l="0" t="0" r="0" b="0"/>
            <a:pathLst>
              <a:path w="28576" h="180976">
                <a:moveTo>
                  <a:pt x="28575" y="9525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0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1600200" y="3429000"/>
            <a:ext cx="66676" cy="1"/>
          </a:xfrm>
          <a:custGeom>
            <a:avLst/>
            <a:gdLst/>
            <a:ahLst/>
            <a:cxnLst/>
            <a:rect l="0" t="0" r="0" b="0"/>
            <a:pathLst>
              <a:path w="6667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781175" y="3419475"/>
            <a:ext cx="57151" cy="9526"/>
          </a:xfrm>
          <a:custGeom>
            <a:avLst/>
            <a:gdLst/>
            <a:ahLst/>
            <a:cxnLst/>
            <a:rect l="0" t="0" r="0" b="0"/>
            <a:pathLst>
              <a:path w="571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1943100" y="3409950"/>
            <a:ext cx="66676" cy="9526"/>
          </a:xfrm>
          <a:custGeom>
            <a:avLst/>
            <a:gdLst/>
            <a:ahLst/>
            <a:cxnLst/>
            <a:rect l="0" t="0" r="0" b="0"/>
            <a:pathLst>
              <a:path w="6667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124075" y="3409950"/>
            <a:ext cx="38101" cy="9526"/>
          </a:xfrm>
          <a:custGeom>
            <a:avLst/>
            <a:gdLst/>
            <a:ahLst/>
            <a:cxnLst/>
            <a:rect l="0" t="0" r="0" b="0"/>
            <a:pathLst>
              <a:path w="3810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28575" y="9525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2295525" y="3419475"/>
            <a:ext cx="76201" cy="1"/>
          </a:xfrm>
          <a:custGeom>
            <a:avLst/>
            <a:gdLst/>
            <a:ahLst/>
            <a:cxnLst/>
            <a:rect l="0" t="0" r="0" b="0"/>
            <a:pathLst>
              <a:path w="76201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2314575" y="3371850"/>
            <a:ext cx="57151" cy="47626"/>
          </a:xfrm>
          <a:custGeom>
            <a:avLst/>
            <a:gdLst/>
            <a:ahLst/>
            <a:cxnLst/>
            <a:rect l="0" t="0" r="0" b="0"/>
            <a:pathLst>
              <a:path w="57151" h="47626">
                <a:moveTo>
                  <a:pt x="28575" y="19050"/>
                </a:moveTo>
                <a:lnTo>
                  <a:pt x="28575" y="19050"/>
                </a:lnTo>
                <a:lnTo>
                  <a:pt x="2857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19050" y="47625"/>
                </a:lnTo>
                <a:lnTo>
                  <a:pt x="28575" y="47625"/>
                </a:lnTo>
                <a:lnTo>
                  <a:pt x="28575" y="47625"/>
                </a:lnTo>
                <a:lnTo>
                  <a:pt x="38100" y="47625"/>
                </a:lnTo>
                <a:lnTo>
                  <a:pt x="47625" y="38100"/>
                </a:lnTo>
                <a:lnTo>
                  <a:pt x="47625" y="38100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38100" y="0"/>
                </a:lnTo>
                <a:lnTo>
                  <a:pt x="28575" y="0"/>
                </a:lnTo>
                <a:lnTo>
                  <a:pt x="2857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2362200" y="3390900"/>
            <a:ext cx="85726" cy="1"/>
          </a:xfrm>
          <a:custGeom>
            <a:avLst/>
            <a:gdLst/>
            <a:ahLst/>
            <a:cxnLst/>
            <a:rect l="0" t="0" r="0" b="0"/>
            <a:pathLst>
              <a:path w="857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2619375" y="3390900"/>
            <a:ext cx="57151" cy="1"/>
          </a:xfrm>
          <a:custGeom>
            <a:avLst/>
            <a:gdLst/>
            <a:ahLst/>
            <a:cxnLst/>
            <a:rect l="0" t="0" r="0" b="0"/>
            <a:pathLst>
              <a:path w="57151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857500" y="3381375"/>
            <a:ext cx="57151" cy="1"/>
          </a:xfrm>
          <a:custGeom>
            <a:avLst/>
            <a:gdLst/>
            <a:ahLst/>
            <a:cxnLst/>
            <a:rect l="0" t="0" r="0" b="0"/>
            <a:pathLst>
              <a:path w="571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067050" y="3381375"/>
            <a:ext cx="57151" cy="1"/>
          </a:xfrm>
          <a:custGeom>
            <a:avLst/>
            <a:gdLst/>
            <a:ahLst/>
            <a:cxnLst/>
            <a:rect l="0" t="0" r="0" b="0"/>
            <a:pathLst>
              <a:path w="57151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3295650" y="3381375"/>
            <a:ext cx="85726" cy="1"/>
          </a:xfrm>
          <a:custGeom>
            <a:avLst/>
            <a:gdLst/>
            <a:ahLst/>
            <a:cxnLst/>
            <a:rect l="0" t="0" r="0" b="0"/>
            <a:pathLst>
              <a:path w="857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3543300" y="3390900"/>
            <a:ext cx="57151" cy="1"/>
          </a:xfrm>
          <a:custGeom>
            <a:avLst/>
            <a:gdLst/>
            <a:ahLst/>
            <a:cxnLst/>
            <a:rect l="0" t="0" r="0" b="0"/>
            <a:pathLst>
              <a:path w="57151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3790950" y="340042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1019175" y="3457575"/>
            <a:ext cx="104776" cy="504826"/>
          </a:xfrm>
          <a:custGeom>
            <a:avLst/>
            <a:gdLst/>
            <a:ahLst/>
            <a:cxnLst/>
            <a:rect l="0" t="0" r="0" b="0"/>
            <a:pathLst>
              <a:path w="104776" h="504826">
                <a:moveTo>
                  <a:pt x="104775" y="0"/>
                </a:moveTo>
                <a:lnTo>
                  <a:pt x="104775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85725" y="57150"/>
                </a:lnTo>
                <a:lnTo>
                  <a:pt x="85725" y="66675"/>
                </a:lnTo>
                <a:lnTo>
                  <a:pt x="76200" y="85725"/>
                </a:lnTo>
                <a:lnTo>
                  <a:pt x="76200" y="104775"/>
                </a:lnTo>
                <a:lnTo>
                  <a:pt x="66675" y="133350"/>
                </a:lnTo>
                <a:lnTo>
                  <a:pt x="66675" y="152400"/>
                </a:lnTo>
                <a:lnTo>
                  <a:pt x="57150" y="180975"/>
                </a:lnTo>
                <a:lnTo>
                  <a:pt x="47625" y="219075"/>
                </a:lnTo>
                <a:lnTo>
                  <a:pt x="38100" y="247650"/>
                </a:lnTo>
                <a:lnTo>
                  <a:pt x="38100" y="285750"/>
                </a:lnTo>
                <a:lnTo>
                  <a:pt x="28575" y="314325"/>
                </a:lnTo>
                <a:lnTo>
                  <a:pt x="19050" y="352425"/>
                </a:lnTo>
                <a:lnTo>
                  <a:pt x="19050" y="381000"/>
                </a:lnTo>
                <a:lnTo>
                  <a:pt x="9525" y="409575"/>
                </a:lnTo>
                <a:lnTo>
                  <a:pt x="9525" y="438150"/>
                </a:lnTo>
                <a:lnTo>
                  <a:pt x="9525" y="457200"/>
                </a:lnTo>
                <a:lnTo>
                  <a:pt x="0" y="476250"/>
                </a:lnTo>
                <a:lnTo>
                  <a:pt x="0" y="495300"/>
                </a:lnTo>
                <a:lnTo>
                  <a:pt x="0" y="504825"/>
                </a:lnTo>
                <a:lnTo>
                  <a:pt x="0" y="504825"/>
                </a:lnTo>
                <a:lnTo>
                  <a:pt x="0" y="504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1076325" y="3457575"/>
            <a:ext cx="123826" cy="152401"/>
          </a:xfrm>
          <a:custGeom>
            <a:avLst/>
            <a:gdLst/>
            <a:ahLst/>
            <a:cxnLst/>
            <a:rect l="0" t="0" r="0" b="0"/>
            <a:pathLst>
              <a:path w="123826" h="152401">
                <a:moveTo>
                  <a:pt x="19050" y="28575"/>
                </a:moveTo>
                <a:lnTo>
                  <a:pt x="19050" y="2857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19050"/>
                </a:lnTo>
                <a:lnTo>
                  <a:pt x="85725" y="28575"/>
                </a:lnTo>
                <a:lnTo>
                  <a:pt x="95250" y="38100"/>
                </a:lnTo>
                <a:lnTo>
                  <a:pt x="104775" y="47625"/>
                </a:lnTo>
                <a:lnTo>
                  <a:pt x="114300" y="57150"/>
                </a:lnTo>
                <a:lnTo>
                  <a:pt x="114300" y="66675"/>
                </a:lnTo>
                <a:lnTo>
                  <a:pt x="123825" y="85725"/>
                </a:lnTo>
                <a:lnTo>
                  <a:pt x="123825" y="95250"/>
                </a:lnTo>
                <a:lnTo>
                  <a:pt x="123825" y="104775"/>
                </a:lnTo>
                <a:lnTo>
                  <a:pt x="123825" y="114300"/>
                </a:lnTo>
                <a:lnTo>
                  <a:pt x="123825" y="123825"/>
                </a:lnTo>
                <a:lnTo>
                  <a:pt x="114300" y="133350"/>
                </a:lnTo>
                <a:lnTo>
                  <a:pt x="114300" y="142875"/>
                </a:lnTo>
                <a:lnTo>
                  <a:pt x="104775" y="152400"/>
                </a:lnTo>
                <a:lnTo>
                  <a:pt x="95250" y="152400"/>
                </a:lnTo>
                <a:lnTo>
                  <a:pt x="76200" y="152400"/>
                </a:lnTo>
                <a:lnTo>
                  <a:pt x="66675" y="152400"/>
                </a:lnTo>
                <a:lnTo>
                  <a:pt x="57150" y="152400"/>
                </a:lnTo>
                <a:lnTo>
                  <a:pt x="38100" y="152400"/>
                </a:lnTo>
                <a:lnTo>
                  <a:pt x="28575" y="142875"/>
                </a:lnTo>
                <a:lnTo>
                  <a:pt x="19050" y="142875"/>
                </a:lnTo>
                <a:lnTo>
                  <a:pt x="9525" y="142875"/>
                </a:lnTo>
                <a:lnTo>
                  <a:pt x="0" y="142875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1276350" y="3562350"/>
            <a:ext cx="47626" cy="123826"/>
          </a:xfrm>
          <a:custGeom>
            <a:avLst/>
            <a:gdLst/>
            <a:ahLst/>
            <a:cxnLst/>
            <a:rect l="0" t="0" r="0" b="0"/>
            <a:pathLst>
              <a:path w="47626" h="123826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76200"/>
                </a:lnTo>
                <a:lnTo>
                  <a:pt x="38100" y="85725"/>
                </a:lnTo>
                <a:lnTo>
                  <a:pt x="28575" y="95250"/>
                </a:lnTo>
                <a:lnTo>
                  <a:pt x="28575" y="104775"/>
                </a:lnTo>
                <a:lnTo>
                  <a:pt x="19050" y="114300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2314575" y="3343275"/>
            <a:ext cx="1466851" cy="104776"/>
          </a:xfrm>
          <a:custGeom>
            <a:avLst/>
            <a:gdLst/>
            <a:ahLst/>
            <a:cxnLst/>
            <a:rect l="0" t="0" r="0" b="0"/>
            <a:pathLst>
              <a:path w="1466851" h="104776">
                <a:moveTo>
                  <a:pt x="9525" y="28575"/>
                </a:move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76200" y="28575"/>
                </a:lnTo>
                <a:lnTo>
                  <a:pt x="85725" y="28575"/>
                </a:lnTo>
                <a:lnTo>
                  <a:pt x="85725" y="28575"/>
                </a:lnTo>
                <a:lnTo>
                  <a:pt x="95250" y="28575"/>
                </a:lnTo>
                <a:lnTo>
                  <a:pt x="104775" y="28575"/>
                </a:lnTo>
                <a:lnTo>
                  <a:pt x="104775" y="28575"/>
                </a:lnTo>
                <a:lnTo>
                  <a:pt x="114300" y="28575"/>
                </a:lnTo>
                <a:lnTo>
                  <a:pt x="114300" y="28575"/>
                </a:lnTo>
                <a:lnTo>
                  <a:pt x="123825" y="28575"/>
                </a:lnTo>
                <a:lnTo>
                  <a:pt x="123825" y="28575"/>
                </a:lnTo>
                <a:lnTo>
                  <a:pt x="133350" y="28575"/>
                </a:lnTo>
                <a:lnTo>
                  <a:pt x="142875" y="28575"/>
                </a:lnTo>
                <a:lnTo>
                  <a:pt x="152400" y="28575"/>
                </a:lnTo>
                <a:lnTo>
                  <a:pt x="152400" y="28575"/>
                </a:lnTo>
                <a:lnTo>
                  <a:pt x="161925" y="28575"/>
                </a:lnTo>
                <a:lnTo>
                  <a:pt x="161925" y="38100"/>
                </a:lnTo>
                <a:lnTo>
                  <a:pt x="171450" y="38100"/>
                </a:lnTo>
                <a:lnTo>
                  <a:pt x="180975" y="38100"/>
                </a:lnTo>
                <a:lnTo>
                  <a:pt x="190500" y="38100"/>
                </a:lnTo>
                <a:lnTo>
                  <a:pt x="190500" y="38100"/>
                </a:lnTo>
                <a:lnTo>
                  <a:pt x="200025" y="38100"/>
                </a:lnTo>
                <a:lnTo>
                  <a:pt x="209550" y="38100"/>
                </a:lnTo>
                <a:lnTo>
                  <a:pt x="209550" y="38100"/>
                </a:lnTo>
                <a:lnTo>
                  <a:pt x="219075" y="38100"/>
                </a:lnTo>
                <a:lnTo>
                  <a:pt x="228600" y="38100"/>
                </a:lnTo>
                <a:lnTo>
                  <a:pt x="238125" y="38100"/>
                </a:lnTo>
                <a:lnTo>
                  <a:pt x="247650" y="38100"/>
                </a:lnTo>
                <a:lnTo>
                  <a:pt x="247650" y="38100"/>
                </a:lnTo>
                <a:lnTo>
                  <a:pt x="257175" y="38100"/>
                </a:lnTo>
                <a:lnTo>
                  <a:pt x="266700" y="38100"/>
                </a:lnTo>
                <a:lnTo>
                  <a:pt x="276225" y="47625"/>
                </a:lnTo>
                <a:lnTo>
                  <a:pt x="285750" y="47625"/>
                </a:lnTo>
                <a:lnTo>
                  <a:pt x="285750" y="47625"/>
                </a:lnTo>
                <a:lnTo>
                  <a:pt x="295275" y="47625"/>
                </a:lnTo>
                <a:lnTo>
                  <a:pt x="304800" y="47625"/>
                </a:lnTo>
                <a:lnTo>
                  <a:pt x="314325" y="47625"/>
                </a:lnTo>
                <a:lnTo>
                  <a:pt x="314325" y="47625"/>
                </a:lnTo>
                <a:lnTo>
                  <a:pt x="323850" y="47625"/>
                </a:lnTo>
                <a:lnTo>
                  <a:pt x="333375" y="47625"/>
                </a:lnTo>
                <a:lnTo>
                  <a:pt x="342900" y="47625"/>
                </a:lnTo>
                <a:lnTo>
                  <a:pt x="352425" y="47625"/>
                </a:lnTo>
                <a:lnTo>
                  <a:pt x="352425" y="47625"/>
                </a:lnTo>
                <a:lnTo>
                  <a:pt x="361950" y="47625"/>
                </a:lnTo>
                <a:lnTo>
                  <a:pt x="371475" y="47625"/>
                </a:lnTo>
                <a:lnTo>
                  <a:pt x="381000" y="47625"/>
                </a:lnTo>
                <a:lnTo>
                  <a:pt x="390525" y="47625"/>
                </a:lnTo>
                <a:lnTo>
                  <a:pt x="390525" y="47625"/>
                </a:lnTo>
                <a:lnTo>
                  <a:pt x="400050" y="38100"/>
                </a:lnTo>
                <a:lnTo>
                  <a:pt x="419100" y="47625"/>
                </a:lnTo>
                <a:lnTo>
                  <a:pt x="419100" y="38100"/>
                </a:lnTo>
                <a:lnTo>
                  <a:pt x="428625" y="38100"/>
                </a:lnTo>
                <a:lnTo>
                  <a:pt x="438150" y="38100"/>
                </a:lnTo>
                <a:lnTo>
                  <a:pt x="447675" y="38100"/>
                </a:lnTo>
                <a:lnTo>
                  <a:pt x="447675" y="38100"/>
                </a:lnTo>
                <a:lnTo>
                  <a:pt x="457200" y="38100"/>
                </a:lnTo>
                <a:lnTo>
                  <a:pt x="466725" y="38100"/>
                </a:lnTo>
                <a:lnTo>
                  <a:pt x="476250" y="38100"/>
                </a:lnTo>
                <a:lnTo>
                  <a:pt x="485775" y="38100"/>
                </a:lnTo>
                <a:lnTo>
                  <a:pt x="495300" y="38100"/>
                </a:lnTo>
                <a:lnTo>
                  <a:pt x="504825" y="38100"/>
                </a:lnTo>
                <a:lnTo>
                  <a:pt x="514350" y="38100"/>
                </a:lnTo>
                <a:lnTo>
                  <a:pt x="514350" y="38100"/>
                </a:lnTo>
                <a:lnTo>
                  <a:pt x="523875" y="38100"/>
                </a:lnTo>
                <a:lnTo>
                  <a:pt x="533400" y="38100"/>
                </a:lnTo>
                <a:lnTo>
                  <a:pt x="542925" y="38100"/>
                </a:lnTo>
                <a:lnTo>
                  <a:pt x="552450" y="38100"/>
                </a:lnTo>
                <a:lnTo>
                  <a:pt x="561975" y="38100"/>
                </a:lnTo>
                <a:lnTo>
                  <a:pt x="561975" y="38100"/>
                </a:lnTo>
                <a:lnTo>
                  <a:pt x="571500" y="38100"/>
                </a:lnTo>
                <a:lnTo>
                  <a:pt x="581025" y="38100"/>
                </a:lnTo>
                <a:lnTo>
                  <a:pt x="581025" y="38100"/>
                </a:lnTo>
                <a:lnTo>
                  <a:pt x="590550" y="38100"/>
                </a:lnTo>
                <a:lnTo>
                  <a:pt x="600075" y="38100"/>
                </a:lnTo>
                <a:lnTo>
                  <a:pt x="609600" y="38100"/>
                </a:lnTo>
                <a:lnTo>
                  <a:pt x="619125" y="38100"/>
                </a:lnTo>
                <a:lnTo>
                  <a:pt x="628650" y="28575"/>
                </a:lnTo>
                <a:lnTo>
                  <a:pt x="628650" y="28575"/>
                </a:lnTo>
                <a:lnTo>
                  <a:pt x="638175" y="28575"/>
                </a:lnTo>
                <a:lnTo>
                  <a:pt x="638175" y="28575"/>
                </a:lnTo>
                <a:lnTo>
                  <a:pt x="647700" y="28575"/>
                </a:lnTo>
                <a:lnTo>
                  <a:pt x="657225" y="28575"/>
                </a:lnTo>
                <a:lnTo>
                  <a:pt x="657225" y="28575"/>
                </a:lnTo>
                <a:lnTo>
                  <a:pt x="666750" y="28575"/>
                </a:lnTo>
                <a:lnTo>
                  <a:pt x="676275" y="28575"/>
                </a:lnTo>
                <a:lnTo>
                  <a:pt x="685800" y="28575"/>
                </a:lnTo>
                <a:lnTo>
                  <a:pt x="695325" y="28575"/>
                </a:lnTo>
                <a:lnTo>
                  <a:pt x="704850" y="28575"/>
                </a:lnTo>
                <a:lnTo>
                  <a:pt x="704850" y="28575"/>
                </a:lnTo>
                <a:lnTo>
                  <a:pt x="714375" y="28575"/>
                </a:lnTo>
                <a:lnTo>
                  <a:pt x="723900" y="28575"/>
                </a:lnTo>
                <a:lnTo>
                  <a:pt x="733425" y="38100"/>
                </a:lnTo>
                <a:lnTo>
                  <a:pt x="733425" y="38100"/>
                </a:lnTo>
                <a:lnTo>
                  <a:pt x="742950" y="38100"/>
                </a:lnTo>
                <a:lnTo>
                  <a:pt x="762000" y="38100"/>
                </a:lnTo>
                <a:lnTo>
                  <a:pt x="771525" y="38100"/>
                </a:lnTo>
                <a:lnTo>
                  <a:pt x="781050" y="38100"/>
                </a:lnTo>
                <a:lnTo>
                  <a:pt x="781050" y="38100"/>
                </a:lnTo>
                <a:lnTo>
                  <a:pt x="790575" y="38100"/>
                </a:lnTo>
                <a:lnTo>
                  <a:pt x="800100" y="38100"/>
                </a:lnTo>
                <a:lnTo>
                  <a:pt x="809625" y="38100"/>
                </a:lnTo>
                <a:lnTo>
                  <a:pt x="819150" y="38100"/>
                </a:lnTo>
                <a:lnTo>
                  <a:pt x="828675" y="38100"/>
                </a:lnTo>
                <a:lnTo>
                  <a:pt x="838200" y="38100"/>
                </a:lnTo>
                <a:lnTo>
                  <a:pt x="847725" y="38100"/>
                </a:lnTo>
                <a:lnTo>
                  <a:pt x="857250" y="38100"/>
                </a:lnTo>
                <a:lnTo>
                  <a:pt x="866775" y="38100"/>
                </a:lnTo>
                <a:lnTo>
                  <a:pt x="876300" y="38100"/>
                </a:lnTo>
                <a:lnTo>
                  <a:pt x="885825" y="38100"/>
                </a:lnTo>
                <a:lnTo>
                  <a:pt x="895350" y="38100"/>
                </a:lnTo>
                <a:lnTo>
                  <a:pt x="904875" y="38100"/>
                </a:lnTo>
                <a:lnTo>
                  <a:pt x="914400" y="38100"/>
                </a:lnTo>
                <a:lnTo>
                  <a:pt x="923925" y="38100"/>
                </a:lnTo>
                <a:lnTo>
                  <a:pt x="933450" y="28575"/>
                </a:lnTo>
                <a:lnTo>
                  <a:pt x="942975" y="28575"/>
                </a:lnTo>
                <a:lnTo>
                  <a:pt x="952500" y="28575"/>
                </a:lnTo>
                <a:lnTo>
                  <a:pt x="971550" y="28575"/>
                </a:lnTo>
                <a:lnTo>
                  <a:pt x="981075" y="28575"/>
                </a:lnTo>
                <a:lnTo>
                  <a:pt x="990600" y="28575"/>
                </a:lnTo>
                <a:lnTo>
                  <a:pt x="1000125" y="28575"/>
                </a:lnTo>
                <a:lnTo>
                  <a:pt x="1009650" y="28575"/>
                </a:lnTo>
                <a:lnTo>
                  <a:pt x="1019175" y="28575"/>
                </a:lnTo>
                <a:lnTo>
                  <a:pt x="1019175" y="28575"/>
                </a:lnTo>
                <a:lnTo>
                  <a:pt x="1038225" y="28575"/>
                </a:lnTo>
                <a:lnTo>
                  <a:pt x="1047750" y="28575"/>
                </a:lnTo>
                <a:lnTo>
                  <a:pt x="1057275" y="28575"/>
                </a:lnTo>
                <a:lnTo>
                  <a:pt x="1066800" y="28575"/>
                </a:lnTo>
                <a:lnTo>
                  <a:pt x="1076325" y="28575"/>
                </a:lnTo>
                <a:lnTo>
                  <a:pt x="1085850" y="28575"/>
                </a:lnTo>
                <a:lnTo>
                  <a:pt x="1104900" y="28575"/>
                </a:lnTo>
                <a:lnTo>
                  <a:pt x="1114425" y="28575"/>
                </a:lnTo>
                <a:lnTo>
                  <a:pt x="1123950" y="28575"/>
                </a:lnTo>
                <a:lnTo>
                  <a:pt x="1133475" y="28575"/>
                </a:lnTo>
                <a:lnTo>
                  <a:pt x="1143000" y="28575"/>
                </a:lnTo>
                <a:lnTo>
                  <a:pt x="1152525" y="28575"/>
                </a:lnTo>
                <a:lnTo>
                  <a:pt x="1162050" y="28575"/>
                </a:lnTo>
                <a:lnTo>
                  <a:pt x="1171575" y="28575"/>
                </a:lnTo>
                <a:lnTo>
                  <a:pt x="1181100" y="28575"/>
                </a:lnTo>
                <a:lnTo>
                  <a:pt x="1200150" y="28575"/>
                </a:lnTo>
                <a:lnTo>
                  <a:pt x="1209675" y="28575"/>
                </a:lnTo>
                <a:lnTo>
                  <a:pt x="1209675" y="28575"/>
                </a:lnTo>
                <a:lnTo>
                  <a:pt x="1228725" y="28575"/>
                </a:lnTo>
                <a:lnTo>
                  <a:pt x="1238250" y="28575"/>
                </a:lnTo>
                <a:lnTo>
                  <a:pt x="1247775" y="38100"/>
                </a:lnTo>
                <a:lnTo>
                  <a:pt x="1257300" y="38100"/>
                </a:lnTo>
                <a:lnTo>
                  <a:pt x="1266825" y="38100"/>
                </a:lnTo>
                <a:lnTo>
                  <a:pt x="1276350" y="38100"/>
                </a:lnTo>
                <a:lnTo>
                  <a:pt x="1285875" y="38100"/>
                </a:lnTo>
                <a:lnTo>
                  <a:pt x="1295400" y="38100"/>
                </a:lnTo>
                <a:lnTo>
                  <a:pt x="1304925" y="38100"/>
                </a:lnTo>
                <a:lnTo>
                  <a:pt x="1323975" y="38100"/>
                </a:lnTo>
                <a:lnTo>
                  <a:pt x="1333500" y="38100"/>
                </a:lnTo>
                <a:lnTo>
                  <a:pt x="1343025" y="38100"/>
                </a:lnTo>
                <a:lnTo>
                  <a:pt x="1352550" y="38100"/>
                </a:lnTo>
                <a:lnTo>
                  <a:pt x="1362075" y="38100"/>
                </a:lnTo>
                <a:lnTo>
                  <a:pt x="1371600" y="38100"/>
                </a:lnTo>
                <a:lnTo>
                  <a:pt x="1381125" y="38100"/>
                </a:lnTo>
                <a:lnTo>
                  <a:pt x="1390650" y="38100"/>
                </a:lnTo>
                <a:lnTo>
                  <a:pt x="1400175" y="38100"/>
                </a:lnTo>
                <a:lnTo>
                  <a:pt x="1400175" y="38100"/>
                </a:lnTo>
                <a:lnTo>
                  <a:pt x="1409700" y="38100"/>
                </a:lnTo>
                <a:lnTo>
                  <a:pt x="1419225" y="38100"/>
                </a:lnTo>
                <a:lnTo>
                  <a:pt x="1428750" y="38100"/>
                </a:lnTo>
                <a:lnTo>
                  <a:pt x="1438275" y="38100"/>
                </a:lnTo>
                <a:lnTo>
                  <a:pt x="1438275" y="47625"/>
                </a:lnTo>
                <a:lnTo>
                  <a:pt x="1447800" y="47625"/>
                </a:lnTo>
                <a:lnTo>
                  <a:pt x="1457325" y="38100"/>
                </a:lnTo>
                <a:lnTo>
                  <a:pt x="1457325" y="38100"/>
                </a:lnTo>
                <a:lnTo>
                  <a:pt x="1457325" y="38100"/>
                </a:lnTo>
                <a:lnTo>
                  <a:pt x="1466850" y="38100"/>
                </a:lnTo>
                <a:lnTo>
                  <a:pt x="1466850" y="38100"/>
                </a:lnTo>
                <a:lnTo>
                  <a:pt x="1466850" y="38100"/>
                </a:lnTo>
                <a:lnTo>
                  <a:pt x="1466850" y="38100"/>
                </a:lnTo>
                <a:lnTo>
                  <a:pt x="1466850" y="38100"/>
                </a:lnTo>
                <a:lnTo>
                  <a:pt x="1466850" y="38100"/>
                </a:lnTo>
                <a:lnTo>
                  <a:pt x="1466850" y="38100"/>
                </a:lnTo>
                <a:lnTo>
                  <a:pt x="1457325" y="38100"/>
                </a:lnTo>
                <a:lnTo>
                  <a:pt x="1457325" y="38100"/>
                </a:lnTo>
                <a:lnTo>
                  <a:pt x="1447800" y="38100"/>
                </a:lnTo>
                <a:lnTo>
                  <a:pt x="1438275" y="28575"/>
                </a:lnTo>
                <a:lnTo>
                  <a:pt x="1428750" y="28575"/>
                </a:lnTo>
                <a:lnTo>
                  <a:pt x="1419225" y="28575"/>
                </a:lnTo>
                <a:lnTo>
                  <a:pt x="1409700" y="28575"/>
                </a:lnTo>
                <a:lnTo>
                  <a:pt x="1400175" y="28575"/>
                </a:lnTo>
                <a:lnTo>
                  <a:pt x="1390650" y="19050"/>
                </a:lnTo>
                <a:lnTo>
                  <a:pt x="1381125" y="19050"/>
                </a:lnTo>
                <a:lnTo>
                  <a:pt x="1362075" y="9525"/>
                </a:lnTo>
                <a:lnTo>
                  <a:pt x="1352550" y="9525"/>
                </a:lnTo>
                <a:lnTo>
                  <a:pt x="1333500" y="9525"/>
                </a:lnTo>
                <a:lnTo>
                  <a:pt x="1323975" y="9525"/>
                </a:lnTo>
                <a:lnTo>
                  <a:pt x="1314450" y="9525"/>
                </a:lnTo>
                <a:lnTo>
                  <a:pt x="1304925" y="0"/>
                </a:lnTo>
                <a:lnTo>
                  <a:pt x="1285875" y="0"/>
                </a:lnTo>
                <a:lnTo>
                  <a:pt x="1276350" y="0"/>
                </a:lnTo>
                <a:lnTo>
                  <a:pt x="1266825" y="0"/>
                </a:lnTo>
                <a:lnTo>
                  <a:pt x="1266825" y="0"/>
                </a:lnTo>
                <a:lnTo>
                  <a:pt x="1266825" y="0"/>
                </a:lnTo>
                <a:lnTo>
                  <a:pt x="1266825" y="0"/>
                </a:lnTo>
                <a:lnTo>
                  <a:pt x="1266825" y="0"/>
                </a:lnTo>
                <a:lnTo>
                  <a:pt x="1266825" y="0"/>
                </a:lnTo>
                <a:lnTo>
                  <a:pt x="1266825" y="0"/>
                </a:lnTo>
                <a:lnTo>
                  <a:pt x="1266825" y="0"/>
                </a:lnTo>
                <a:lnTo>
                  <a:pt x="1266825" y="0"/>
                </a:lnTo>
                <a:lnTo>
                  <a:pt x="1276350" y="0"/>
                </a:lnTo>
                <a:lnTo>
                  <a:pt x="1276350" y="0"/>
                </a:lnTo>
                <a:lnTo>
                  <a:pt x="1285875" y="9525"/>
                </a:lnTo>
                <a:lnTo>
                  <a:pt x="1295400" y="9525"/>
                </a:lnTo>
                <a:lnTo>
                  <a:pt x="1304925" y="9525"/>
                </a:lnTo>
                <a:lnTo>
                  <a:pt x="1314450" y="9525"/>
                </a:lnTo>
                <a:lnTo>
                  <a:pt x="1323975" y="19050"/>
                </a:lnTo>
                <a:lnTo>
                  <a:pt x="1333500" y="19050"/>
                </a:lnTo>
                <a:lnTo>
                  <a:pt x="1352550" y="19050"/>
                </a:lnTo>
                <a:lnTo>
                  <a:pt x="1362075" y="19050"/>
                </a:lnTo>
                <a:lnTo>
                  <a:pt x="1371600" y="19050"/>
                </a:lnTo>
                <a:lnTo>
                  <a:pt x="1390650" y="28575"/>
                </a:lnTo>
                <a:lnTo>
                  <a:pt x="1400175" y="28575"/>
                </a:lnTo>
                <a:lnTo>
                  <a:pt x="1409700" y="28575"/>
                </a:lnTo>
                <a:lnTo>
                  <a:pt x="1419225" y="28575"/>
                </a:lnTo>
                <a:lnTo>
                  <a:pt x="1428750" y="28575"/>
                </a:lnTo>
                <a:lnTo>
                  <a:pt x="1438275" y="28575"/>
                </a:lnTo>
                <a:lnTo>
                  <a:pt x="1447800" y="38100"/>
                </a:lnTo>
                <a:lnTo>
                  <a:pt x="1457325" y="38100"/>
                </a:lnTo>
                <a:lnTo>
                  <a:pt x="1457325" y="38100"/>
                </a:lnTo>
                <a:lnTo>
                  <a:pt x="1466850" y="38100"/>
                </a:lnTo>
                <a:lnTo>
                  <a:pt x="1466850" y="38100"/>
                </a:lnTo>
                <a:lnTo>
                  <a:pt x="1466850" y="38100"/>
                </a:lnTo>
                <a:lnTo>
                  <a:pt x="1466850" y="38100"/>
                </a:lnTo>
                <a:lnTo>
                  <a:pt x="1466850" y="38100"/>
                </a:lnTo>
                <a:lnTo>
                  <a:pt x="1466850" y="38100"/>
                </a:lnTo>
                <a:lnTo>
                  <a:pt x="1466850" y="38100"/>
                </a:lnTo>
                <a:lnTo>
                  <a:pt x="1466850" y="38100"/>
                </a:lnTo>
                <a:lnTo>
                  <a:pt x="1457325" y="38100"/>
                </a:lnTo>
                <a:lnTo>
                  <a:pt x="1457325" y="47625"/>
                </a:lnTo>
                <a:lnTo>
                  <a:pt x="1447800" y="47625"/>
                </a:lnTo>
                <a:lnTo>
                  <a:pt x="1438275" y="47625"/>
                </a:lnTo>
                <a:lnTo>
                  <a:pt x="1428750" y="57150"/>
                </a:lnTo>
                <a:lnTo>
                  <a:pt x="1419225" y="57150"/>
                </a:lnTo>
                <a:lnTo>
                  <a:pt x="1400175" y="66675"/>
                </a:lnTo>
                <a:lnTo>
                  <a:pt x="1390650" y="66675"/>
                </a:lnTo>
                <a:lnTo>
                  <a:pt x="1371600" y="76200"/>
                </a:lnTo>
                <a:lnTo>
                  <a:pt x="1362075" y="85725"/>
                </a:lnTo>
                <a:lnTo>
                  <a:pt x="1352550" y="85725"/>
                </a:lnTo>
                <a:lnTo>
                  <a:pt x="1343025" y="95250"/>
                </a:lnTo>
                <a:lnTo>
                  <a:pt x="1333500" y="104775"/>
                </a:lnTo>
                <a:lnTo>
                  <a:pt x="1333500" y="104775"/>
                </a:lnTo>
                <a:lnTo>
                  <a:pt x="133350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3752850" y="3409950"/>
            <a:ext cx="1" cy="95251"/>
          </a:xfrm>
          <a:custGeom>
            <a:avLst/>
            <a:gdLst/>
            <a:ahLst/>
            <a:cxnLst/>
            <a:rect l="0" t="0" r="0" b="0"/>
            <a:pathLst>
              <a:path w="1" h="952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3752850" y="3609975"/>
            <a:ext cx="1" cy="57151"/>
          </a:xfrm>
          <a:custGeom>
            <a:avLst/>
            <a:gdLst/>
            <a:ahLst/>
            <a:cxnLst/>
            <a:rect l="0" t="0" r="0" b="0"/>
            <a:pathLst>
              <a:path w="1" h="571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3743325" y="3743325"/>
            <a:ext cx="19051" cy="85726"/>
          </a:xfrm>
          <a:custGeom>
            <a:avLst/>
            <a:gdLst/>
            <a:ahLst/>
            <a:cxnLst/>
            <a:rect l="0" t="0" r="0" b="0"/>
            <a:pathLst>
              <a:path w="19051" h="85726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3762375" y="3895725"/>
            <a:ext cx="9526" cy="38101"/>
          </a:xfrm>
          <a:custGeom>
            <a:avLst/>
            <a:gdLst/>
            <a:ahLst/>
            <a:cxnLst/>
            <a:rect l="0" t="0" r="0" b="0"/>
            <a:pathLst>
              <a:path w="9526" h="381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3771900" y="3990975"/>
            <a:ext cx="9526" cy="38101"/>
          </a:xfrm>
          <a:custGeom>
            <a:avLst/>
            <a:gdLst/>
            <a:ahLst/>
            <a:cxnLst/>
            <a:rect l="0" t="0" r="0" b="0"/>
            <a:pathLst>
              <a:path w="9526" h="381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3619500" y="4181475"/>
            <a:ext cx="180976" cy="285751"/>
          </a:xfrm>
          <a:custGeom>
            <a:avLst/>
            <a:gdLst/>
            <a:ahLst/>
            <a:cxnLst/>
            <a:rect l="0" t="0" r="0" b="0"/>
            <a:pathLst>
              <a:path w="180976" h="2857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19050" y="190500"/>
                </a:lnTo>
                <a:lnTo>
                  <a:pt x="19050" y="209550"/>
                </a:lnTo>
                <a:lnTo>
                  <a:pt x="19050" y="228600"/>
                </a:lnTo>
                <a:lnTo>
                  <a:pt x="19050" y="247650"/>
                </a:lnTo>
                <a:lnTo>
                  <a:pt x="28575" y="257175"/>
                </a:lnTo>
                <a:lnTo>
                  <a:pt x="38100" y="276225"/>
                </a:lnTo>
                <a:lnTo>
                  <a:pt x="38100" y="276225"/>
                </a:lnTo>
                <a:lnTo>
                  <a:pt x="38100" y="285750"/>
                </a:lnTo>
                <a:lnTo>
                  <a:pt x="47625" y="285750"/>
                </a:lnTo>
                <a:lnTo>
                  <a:pt x="47625" y="285750"/>
                </a:lnTo>
                <a:lnTo>
                  <a:pt x="47625" y="285750"/>
                </a:lnTo>
                <a:lnTo>
                  <a:pt x="57150" y="285750"/>
                </a:lnTo>
                <a:lnTo>
                  <a:pt x="57150" y="276225"/>
                </a:lnTo>
                <a:lnTo>
                  <a:pt x="57150" y="276225"/>
                </a:lnTo>
                <a:lnTo>
                  <a:pt x="66675" y="266700"/>
                </a:lnTo>
                <a:lnTo>
                  <a:pt x="66675" y="257175"/>
                </a:lnTo>
                <a:lnTo>
                  <a:pt x="76200" y="238125"/>
                </a:lnTo>
                <a:lnTo>
                  <a:pt x="85725" y="219075"/>
                </a:lnTo>
                <a:lnTo>
                  <a:pt x="95250" y="209550"/>
                </a:lnTo>
                <a:lnTo>
                  <a:pt x="95250" y="190500"/>
                </a:lnTo>
                <a:lnTo>
                  <a:pt x="104775" y="171450"/>
                </a:lnTo>
                <a:lnTo>
                  <a:pt x="114300" y="152400"/>
                </a:lnTo>
                <a:lnTo>
                  <a:pt x="114300" y="142875"/>
                </a:lnTo>
                <a:lnTo>
                  <a:pt x="123825" y="123825"/>
                </a:lnTo>
                <a:lnTo>
                  <a:pt x="133350" y="104775"/>
                </a:lnTo>
                <a:lnTo>
                  <a:pt x="142875" y="95250"/>
                </a:lnTo>
                <a:lnTo>
                  <a:pt x="152400" y="76200"/>
                </a:lnTo>
                <a:lnTo>
                  <a:pt x="161925" y="66675"/>
                </a:lnTo>
                <a:lnTo>
                  <a:pt x="161925" y="57150"/>
                </a:lnTo>
                <a:lnTo>
                  <a:pt x="171450" y="47625"/>
                </a:lnTo>
                <a:lnTo>
                  <a:pt x="171450" y="38100"/>
                </a:lnTo>
                <a:lnTo>
                  <a:pt x="180975" y="38100"/>
                </a:lnTo>
                <a:lnTo>
                  <a:pt x="180975" y="28575"/>
                </a:lnTo>
                <a:lnTo>
                  <a:pt x="180975" y="28575"/>
                </a:lnTo>
                <a:lnTo>
                  <a:pt x="1809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3800475" y="4362450"/>
            <a:ext cx="152401" cy="180976"/>
          </a:xfrm>
          <a:custGeom>
            <a:avLst/>
            <a:gdLst/>
            <a:ahLst/>
            <a:cxnLst/>
            <a:rect l="0" t="0" r="0" b="0"/>
            <a:pathLst>
              <a:path w="152401" h="180976">
                <a:moveTo>
                  <a:pt x="9525" y="47625"/>
                </a:moveTo>
                <a:lnTo>
                  <a:pt x="9525" y="47625"/>
                </a:lnTo>
                <a:lnTo>
                  <a:pt x="9525" y="4762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57150"/>
                </a:lnTo>
                <a:lnTo>
                  <a:pt x="47625" y="66675"/>
                </a:lnTo>
                <a:lnTo>
                  <a:pt x="47625" y="85725"/>
                </a:lnTo>
                <a:lnTo>
                  <a:pt x="47625" y="95250"/>
                </a:lnTo>
                <a:lnTo>
                  <a:pt x="38100" y="104775"/>
                </a:lnTo>
                <a:lnTo>
                  <a:pt x="38100" y="114300"/>
                </a:lnTo>
                <a:lnTo>
                  <a:pt x="28575" y="133350"/>
                </a:lnTo>
                <a:lnTo>
                  <a:pt x="28575" y="142875"/>
                </a:lnTo>
                <a:lnTo>
                  <a:pt x="19050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0" y="133350"/>
                </a:lnTo>
                <a:lnTo>
                  <a:pt x="9525" y="133350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28575" y="123825"/>
                </a:lnTo>
                <a:lnTo>
                  <a:pt x="28575" y="133350"/>
                </a:lnTo>
                <a:lnTo>
                  <a:pt x="38100" y="142875"/>
                </a:lnTo>
                <a:lnTo>
                  <a:pt x="47625" y="152400"/>
                </a:lnTo>
                <a:lnTo>
                  <a:pt x="47625" y="161925"/>
                </a:lnTo>
                <a:lnTo>
                  <a:pt x="57150" y="171450"/>
                </a:lnTo>
                <a:lnTo>
                  <a:pt x="57150" y="171450"/>
                </a:lnTo>
                <a:lnTo>
                  <a:pt x="66675" y="180975"/>
                </a:lnTo>
                <a:lnTo>
                  <a:pt x="66675" y="180975"/>
                </a:lnTo>
                <a:lnTo>
                  <a:pt x="76200" y="180975"/>
                </a:lnTo>
                <a:lnTo>
                  <a:pt x="76200" y="180975"/>
                </a:lnTo>
                <a:lnTo>
                  <a:pt x="85725" y="180975"/>
                </a:lnTo>
                <a:lnTo>
                  <a:pt x="95250" y="180975"/>
                </a:lnTo>
                <a:lnTo>
                  <a:pt x="104775" y="171450"/>
                </a:lnTo>
                <a:lnTo>
                  <a:pt x="104775" y="171450"/>
                </a:lnTo>
                <a:lnTo>
                  <a:pt x="114300" y="161925"/>
                </a:lnTo>
                <a:lnTo>
                  <a:pt x="123825" y="152400"/>
                </a:lnTo>
                <a:lnTo>
                  <a:pt x="123825" y="152400"/>
                </a:lnTo>
                <a:lnTo>
                  <a:pt x="133350" y="142875"/>
                </a:lnTo>
                <a:lnTo>
                  <a:pt x="142875" y="142875"/>
                </a:lnTo>
                <a:lnTo>
                  <a:pt x="142875" y="142875"/>
                </a:lnTo>
                <a:lnTo>
                  <a:pt x="142875" y="133350"/>
                </a:lnTo>
                <a:lnTo>
                  <a:pt x="152400" y="133350"/>
                </a:lnTo>
                <a:lnTo>
                  <a:pt x="152400" y="133350"/>
                </a:lnTo>
                <a:lnTo>
                  <a:pt x="152400" y="133350"/>
                </a:lnTo>
                <a:lnTo>
                  <a:pt x="15240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3705225" y="2562225"/>
            <a:ext cx="9526" cy="85726"/>
          </a:xfrm>
          <a:custGeom>
            <a:avLst/>
            <a:gdLst/>
            <a:ahLst/>
            <a:cxnLst/>
            <a:rect l="0" t="0" r="0" b="0"/>
            <a:pathLst>
              <a:path w="9526" h="857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3724275" y="2857500"/>
            <a:ext cx="1" cy="104776"/>
          </a:xfrm>
          <a:custGeom>
            <a:avLst/>
            <a:gdLst/>
            <a:ahLst/>
            <a:cxnLst/>
            <a:rect l="0" t="0" r="0" b="0"/>
            <a:pathLst>
              <a:path w="1" h="1047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3743325" y="3114675"/>
            <a:ext cx="9526" cy="47626"/>
          </a:xfrm>
          <a:custGeom>
            <a:avLst/>
            <a:gdLst/>
            <a:ahLst/>
            <a:cxnLst/>
            <a:rect l="0" t="0" r="0" b="0"/>
            <a:pathLst>
              <a:path w="9526" h="476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3638550" y="2619375"/>
            <a:ext cx="123826" cy="742951"/>
          </a:xfrm>
          <a:custGeom>
            <a:avLst/>
            <a:gdLst/>
            <a:ahLst/>
            <a:cxnLst/>
            <a:rect l="0" t="0" r="0" b="0"/>
            <a:pathLst>
              <a:path w="123826" h="742951">
                <a:moveTo>
                  <a:pt x="123825" y="742950"/>
                </a:moveTo>
                <a:lnTo>
                  <a:pt x="123825" y="742950"/>
                </a:lnTo>
                <a:lnTo>
                  <a:pt x="123825" y="742950"/>
                </a:lnTo>
                <a:lnTo>
                  <a:pt x="123825" y="742950"/>
                </a:lnTo>
                <a:lnTo>
                  <a:pt x="123825" y="733425"/>
                </a:lnTo>
                <a:lnTo>
                  <a:pt x="123825" y="733425"/>
                </a:lnTo>
                <a:lnTo>
                  <a:pt x="123825" y="723900"/>
                </a:lnTo>
                <a:lnTo>
                  <a:pt x="123825" y="723900"/>
                </a:lnTo>
                <a:lnTo>
                  <a:pt x="114300" y="714375"/>
                </a:lnTo>
                <a:lnTo>
                  <a:pt x="114300" y="714375"/>
                </a:lnTo>
                <a:lnTo>
                  <a:pt x="114300" y="704850"/>
                </a:lnTo>
                <a:lnTo>
                  <a:pt x="114300" y="695325"/>
                </a:lnTo>
                <a:lnTo>
                  <a:pt x="114300" y="695325"/>
                </a:lnTo>
                <a:lnTo>
                  <a:pt x="104775" y="685800"/>
                </a:lnTo>
                <a:lnTo>
                  <a:pt x="114300" y="685800"/>
                </a:lnTo>
                <a:lnTo>
                  <a:pt x="104775" y="676275"/>
                </a:lnTo>
                <a:lnTo>
                  <a:pt x="104775" y="666750"/>
                </a:lnTo>
                <a:lnTo>
                  <a:pt x="104775" y="657225"/>
                </a:lnTo>
                <a:lnTo>
                  <a:pt x="104775" y="657225"/>
                </a:lnTo>
                <a:lnTo>
                  <a:pt x="104775" y="647700"/>
                </a:lnTo>
                <a:lnTo>
                  <a:pt x="104775" y="638175"/>
                </a:lnTo>
                <a:lnTo>
                  <a:pt x="104775" y="628650"/>
                </a:lnTo>
                <a:lnTo>
                  <a:pt x="95250" y="619125"/>
                </a:lnTo>
                <a:lnTo>
                  <a:pt x="95250" y="619125"/>
                </a:lnTo>
                <a:lnTo>
                  <a:pt x="95250" y="609600"/>
                </a:lnTo>
                <a:lnTo>
                  <a:pt x="95250" y="600075"/>
                </a:lnTo>
                <a:lnTo>
                  <a:pt x="95250" y="590550"/>
                </a:lnTo>
                <a:lnTo>
                  <a:pt x="95250" y="581025"/>
                </a:lnTo>
                <a:lnTo>
                  <a:pt x="95250" y="571500"/>
                </a:lnTo>
                <a:lnTo>
                  <a:pt x="95250" y="561975"/>
                </a:lnTo>
                <a:lnTo>
                  <a:pt x="95250" y="552450"/>
                </a:lnTo>
                <a:lnTo>
                  <a:pt x="95250" y="542925"/>
                </a:lnTo>
                <a:lnTo>
                  <a:pt x="85725" y="533400"/>
                </a:lnTo>
                <a:lnTo>
                  <a:pt x="85725" y="523875"/>
                </a:lnTo>
                <a:lnTo>
                  <a:pt x="85725" y="514350"/>
                </a:lnTo>
                <a:lnTo>
                  <a:pt x="85725" y="504825"/>
                </a:lnTo>
                <a:lnTo>
                  <a:pt x="85725" y="495300"/>
                </a:lnTo>
                <a:lnTo>
                  <a:pt x="85725" y="485775"/>
                </a:lnTo>
                <a:lnTo>
                  <a:pt x="76200" y="476250"/>
                </a:lnTo>
                <a:lnTo>
                  <a:pt x="76200" y="466725"/>
                </a:lnTo>
                <a:lnTo>
                  <a:pt x="76200" y="457200"/>
                </a:lnTo>
                <a:lnTo>
                  <a:pt x="76200" y="447675"/>
                </a:lnTo>
                <a:lnTo>
                  <a:pt x="76200" y="438150"/>
                </a:lnTo>
                <a:lnTo>
                  <a:pt x="76200" y="419100"/>
                </a:lnTo>
                <a:lnTo>
                  <a:pt x="76200" y="419100"/>
                </a:lnTo>
                <a:lnTo>
                  <a:pt x="76200" y="409575"/>
                </a:lnTo>
                <a:lnTo>
                  <a:pt x="76200" y="400050"/>
                </a:lnTo>
                <a:lnTo>
                  <a:pt x="76200" y="390525"/>
                </a:lnTo>
                <a:lnTo>
                  <a:pt x="76200" y="381000"/>
                </a:lnTo>
                <a:lnTo>
                  <a:pt x="76200" y="371475"/>
                </a:lnTo>
                <a:lnTo>
                  <a:pt x="76200" y="361950"/>
                </a:lnTo>
                <a:lnTo>
                  <a:pt x="76200" y="352425"/>
                </a:lnTo>
                <a:lnTo>
                  <a:pt x="76200" y="342900"/>
                </a:lnTo>
                <a:lnTo>
                  <a:pt x="76200" y="333375"/>
                </a:lnTo>
                <a:lnTo>
                  <a:pt x="76200" y="323850"/>
                </a:lnTo>
                <a:lnTo>
                  <a:pt x="76200" y="323850"/>
                </a:lnTo>
                <a:lnTo>
                  <a:pt x="76200" y="314325"/>
                </a:lnTo>
                <a:lnTo>
                  <a:pt x="76200" y="295275"/>
                </a:lnTo>
                <a:lnTo>
                  <a:pt x="76200" y="295275"/>
                </a:lnTo>
                <a:lnTo>
                  <a:pt x="76200" y="285750"/>
                </a:lnTo>
                <a:lnTo>
                  <a:pt x="76200" y="276225"/>
                </a:lnTo>
                <a:lnTo>
                  <a:pt x="76200" y="266700"/>
                </a:lnTo>
                <a:lnTo>
                  <a:pt x="76200" y="257175"/>
                </a:lnTo>
                <a:lnTo>
                  <a:pt x="76200" y="247650"/>
                </a:lnTo>
                <a:lnTo>
                  <a:pt x="76200" y="238125"/>
                </a:lnTo>
                <a:lnTo>
                  <a:pt x="76200" y="238125"/>
                </a:lnTo>
                <a:lnTo>
                  <a:pt x="76200" y="228600"/>
                </a:lnTo>
                <a:lnTo>
                  <a:pt x="76200" y="219075"/>
                </a:lnTo>
                <a:lnTo>
                  <a:pt x="76200" y="209550"/>
                </a:lnTo>
                <a:lnTo>
                  <a:pt x="76200" y="200025"/>
                </a:lnTo>
                <a:lnTo>
                  <a:pt x="76200" y="190500"/>
                </a:lnTo>
                <a:lnTo>
                  <a:pt x="76200" y="190500"/>
                </a:lnTo>
                <a:lnTo>
                  <a:pt x="76200" y="180975"/>
                </a:lnTo>
                <a:lnTo>
                  <a:pt x="76200" y="171450"/>
                </a:lnTo>
                <a:lnTo>
                  <a:pt x="76200" y="161925"/>
                </a:lnTo>
                <a:lnTo>
                  <a:pt x="76200" y="152400"/>
                </a:lnTo>
                <a:lnTo>
                  <a:pt x="76200" y="142875"/>
                </a:lnTo>
                <a:lnTo>
                  <a:pt x="76200" y="142875"/>
                </a:lnTo>
                <a:lnTo>
                  <a:pt x="76200" y="133350"/>
                </a:lnTo>
                <a:lnTo>
                  <a:pt x="76200" y="123825"/>
                </a:lnTo>
                <a:lnTo>
                  <a:pt x="76200" y="123825"/>
                </a:lnTo>
                <a:lnTo>
                  <a:pt x="76200" y="114300"/>
                </a:lnTo>
                <a:lnTo>
                  <a:pt x="76200" y="104775"/>
                </a:lnTo>
                <a:lnTo>
                  <a:pt x="76200" y="104775"/>
                </a:lnTo>
                <a:lnTo>
                  <a:pt x="76200" y="95250"/>
                </a:lnTo>
                <a:lnTo>
                  <a:pt x="76200" y="85725"/>
                </a:lnTo>
                <a:lnTo>
                  <a:pt x="76200" y="85725"/>
                </a:lnTo>
                <a:lnTo>
                  <a:pt x="76200" y="76200"/>
                </a:lnTo>
                <a:lnTo>
                  <a:pt x="76200" y="66675"/>
                </a:lnTo>
                <a:lnTo>
                  <a:pt x="76200" y="66675"/>
                </a:lnTo>
                <a:lnTo>
                  <a:pt x="76200" y="57150"/>
                </a:lnTo>
                <a:lnTo>
                  <a:pt x="76200" y="47625"/>
                </a:lnTo>
                <a:lnTo>
                  <a:pt x="76200" y="47625"/>
                </a:lnTo>
                <a:lnTo>
                  <a:pt x="66675" y="38100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57150"/>
                </a:lnTo>
                <a:lnTo>
                  <a:pt x="28575" y="66675"/>
                </a:lnTo>
                <a:lnTo>
                  <a:pt x="28575" y="76200"/>
                </a:lnTo>
                <a:lnTo>
                  <a:pt x="28575" y="85725"/>
                </a:lnTo>
                <a:lnTo>
                  <a:pt x="19050" y="95250"/>
                </a:lnTo>
                <a:lnTo>
                  <a:pt x="19050" y="95250"/>
                </a:lnTo>
                <a:lnTo>
                  <a:pt x="9525" y="104775"/>
                </a:lnTo>
                <a:lnTo>
                  <a:pt x="9525" y="104775"/>
                </a:lnTo>
                <a:lnTo>
                  <a:pt x="0" y="104775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04775"/>
                </a:lnTo>
                <a:lnTo>
                  <a:pt x="0" y="104775"/>
                </a:lnTo>
                <a:lnTo>
                  <a:pt x="0" y="104775"/>
                </a:lnTo>
                <a:lnTo>
                  <a:pt x="0" y="95250"/>
                </a:lnTo>
                <a:lnTo>
                  <a:pt x="9525" y="95250"/>
                </a:lnTo>
                <a:lnTo>
                  <a:pt x="9525" y="85725"/>
                </a:lnTo>
                <a:lnTo>
                  <a:pt x="19050" y="76200"/>
                </a:lnTo>
                <a:lnTo>
                  <a:pt x="28575" y="66675"/>
                </a:lnTo>
                <a:lnTo>
                  <a:pt x="28575" y="57150"/>
                </a:lnTo>
                <a:lnTo>
                  <a:pt x="38100" y="47625"/>
                </a:lnTo>
                <a:lnTo>
                  <a:pt x="47625" y="47625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66675" y="57150"/>
                </a:lnTo>
                <a:lnTo>
                  <a:pt x="66675" y="76200"/>
                </a:lnTo>
                <a:lnTo>
                  <a:pt x="66675" y="85725"/>
                </a:lnTo>
                <a:lnTo>
                  <a:pt x="76200" y="95250"/>
                </a:lnTo>
                <a:lnTo>
                  <a:pt x="76200" y="104775"/>
                </a:lnTo>
                <a:lnTo>
                  <a:pt x="76200" y="114300"/>
                </a:lnTo>
                <a:lnTo>
                  <a:pt x="76200" y="123825"/>
                </a:lnTo>
                <a:lnTo>
                  <a:pt x="85725" y="133350"/>
                </a:lnTo>
                <a:lnTo>
                  <a:pt x="85725" y="142875"/>
                </a:lnTo>
                <a:lnTo>
                  <a:pt x="85725" y="142875"/>
                </a:lnTo>
                <a:lnTo>
                  <a:pt x="8572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1724025" y="2743200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1990725" y="2714625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9525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2276475" y="2705100"/>
            <a:ext cx="104776" cy="1"/>
          </a:xfrm>
          <a:custGeom>
            <a:avLst/>
            <a:gdLst/>
            <a:ahLst/>
            <a:cxnLst/>
            <a:rect l="0" t="0" r="0" b="0"/>
            <a:pathLst>
              <a:path w="10477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2543175" y="2695575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2819400" y="2686050"/>
            <a:ext cx="123826" cy="1"/>
          </a:xfrm>
          <a:custGeom>
            <a:avLst/>
            <a:gdLst/>
            <a:ahLst/>
            <a:cxnLst/>
            <a:rect l="0" t="0" r="0" b="0"/>
            <a:pathLst>
              <a:path w="123826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3086100" y="2686050"/>
            <a:ext cx="76201" cy="1"/>
          </a:xfrm>
          <a:custGeom>
            <a:avLst/>
            <a:gdLst/>
            <a:ahLst/>
            <a:cxnLst/>
            <a:rect l="0" t="0" r="0" b="0"/>
            <a:pathLst>
              <a:path w="76201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3314700" y="2676525"/>
            <a:ext cx="66676" cy="9526"/>
          </a:xfrm>
          <a:custGeom>
            <a:avLst/>
            <a:gdLst/>
            <a:ahLst/>
            <a:cxnLst/>
            <a:rect l="0" t="0" r="0" b="0"/>
            <a:pathLst>
              <a:path w="666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3562350" y="2667000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3657600" y="2609850"/>
            <a:ext cx="104776" cy="66676"/>
          </a:xfrm>
          <a:custGeom>
            <a:avLst/>
            <a:gdLst/>
            <a:ahLst/>
            <a:cxnLst/>
            <a:rect l="0" t="0" r="0" b="0"/>
            <a:pathLst>
              <a:path w="104776" h="66676">
                <a:moveTo>
                  <a:pt x="66675" y="19050"/>
                </a:moveTo>
                <a:lnTo>
                  <a:pt x="57150" y="19050"/>
                </a:lnTo>
                <a:lnTo>
                  <a:pt x="57150" y="19050"/>
                </a:lnTo>
                <a:lnTo>
                  <a:pt x="57150" y="9525"/>
                </a:lnTo>
                <a:lnTo>
                  <a:pt x="47625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19050" y="66675"/>
                </a:lnTo>
                <a:lnTo>
                  <a:pt x="38100" y="66675"/>
                </a:lnTo>
                <a:lnTo>
                  <a:pt x="47625" y="66675"/>
                </a:lnTo>
                <a:lnTo>
                  <a:pt x="57150" y="57150"/>
                </a:lnTo>
                <a:lnTo>
                  <a:pt x="66675" y="57150"/>
                </a:lnTo>
                <a:lnTo>
                  <a:pt x="76200" y="57150"/>
                </a:lnTo>
                <a:lnTo>
                  <a:pt x="85725" y="47625"/>
                </a:lnTo>
                <a:lnTo>
                  <a:pt x="95250" y="47625"/>
                </a:lnTo>
                <a:lnTo>
                  <a:pt x="95250" y="38100"/>
                </a:lnTo>
                <a:lnTo>
                  <a:pt x="104775" y="28575"/>
                </a:lnTo>
                <a:lnTo>
                  <a:pt x="95250" y="19050"/>
                </a:lnTo>
                <a:lnTo>
                  <a:pt x="95250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76200" y="0"/>
                </a:lnTo>
                <a:lnTo>
                  <a:pt x="57150" y="0"/>
                </a:lnTo>
                <a:lnTo>
                  <a:pt x="47625" y="9525"/>
                </a:lnTo>
                <a:lnTo>
                  <a:pt x="38100" y="9525"/>
                </a:lnTo>
                <a:lnTo>
                  <a:pt x="28575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1343025" y="2809875"/>
            <a:ext cx="28576" cy="447676"/>
          </a:xfrm>
          <a:custGeom>
            <a:avLst/>
            <a:gdLst/>
            <a:ahLst/>
            <a:cxnLst/>
            <a:rect l="0" t="0" r="0" b="0"/>
            <a:pathLst>
              <a:path w="28576" h="44767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66675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42875"/>
                </a:lnTo>
                <a:lnTo>
                  <a:pt x="19050" y="171450"/>
                </a:lnTo>
                <a:lnTo>
                  <a:pt x="9525" y="200025"/>
                </a:lnTo>
                <a:lnTo>
                  <a:pt x="9525" y="228600"/>
                </a:lnTo>
                <a:lnTo>
                  <a:pt x="9525" y="257175"/>
                </a:lnTo>
                <a:lnTo>
                  <a:pt x="9525" y="285750"/>
                </a:lnTo>
                <a:lnTo>
                  <a:pt x="9525" y="314325"/>
                </a:lnTo>
                <a:lnTo>
                  <a:pt x="0" y="342900"/>
                </a:lnTo>
                <a:lnTo>
                  <a:pt x="0" y="371475"/>
                </a:lnTo>
                <a:lnTo>
                  <a:pt x="0" y="390525"/>
                </a:lnTo>
                <a:lnTo>
                  <a:pt x="0" y="409575"/>
                </a:lnTo>
                <a:lnTo>
                  <a:pt x="0" y="428625"/>
                </a:lnTo>
                <a:lnTo>
                  <a:pt x="0" y="438150"/>
                </a:lnTo>
                <a:lnTo>
                  <a:pt x="0" y="447675"/>
                </a:lnTo>
                <a:lnTo>
                  <a:pt x="0" y="447675"/>
                </a:lnTo>
                <a:lnTo>
                  <a:pt x="0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1371600" y="2838450"/>
            <a:ext cx="104776" cy="142876"/>
          </a:xfrm>
          <a:custGeom>
            <a:avLst/>
            <a:gdLst/>
            <a:ahLst/>
            <a:cxnLst/>
            <a:rect l="0" t="0" r="0" b="0"/>
            <a:pathLst>
              <a:path w="104776" h="142876">
                <a:moveTo>
                  <a:pt x="0" y="76200"/>
                </a:moveTo>
                <a:lnTo>
                  <a:pt x="0" y="76200"/>
                </a:lnTo>
                <a:lnTo>
                  <a:pt x="0" y="66675"/>
                </a:lnTo>
                <a:lnTo>
                  <a:pt x="0" y="57150"/>
                </a:lnTo>
                <a:lnTo>
                  <a:pt x="0" y="38100"/>
                </a:lnTo>
                <a:lnTo>
                  <a:pt x="9525" y="28575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19050"/>
                </a:lnTo>
                <a:lnTo>
                  <a:pt x="85725" y="28575"/>
                </a:lnTo>
                <a:lnTo>
                  <a:pt x="95250" y="38100"/>
                </a:lnTo>
                <a:lnTo>
                  <a:pt x="95250" y="47625"/>
                </a:lnTo>
                <a:lnTo>
                  <a:pt x="104775" y="57150"/>
                </a:lnTo>
                <a:lnTo>
                  <a:pt x="104775" y="76200"/>
                </a:lnTo>
                <a:lnTo>
                  <a:pt x="104775" y="85725"/>
                </a:lnTo>
                <a:lnTo>
                  <a:pt x="104775" y="95250"/>
                </a:lnTo>
                <a:lnTo>
                  <a:pt x="95250" y="114300"/>
                </a:lnTo>
                <a:lnTo>
                  <a:pt x="85725" y="123825"/>
                </a:lnTo>
                <a:lnTo>
                  <a:pt x="76200" y="123825"/>
                </a:lnTo>
                <a:lnTo>
                  <a:pt x="66675" y="133350"/>
                </a:lnTo>
                <a:lnTo>
                  <a:pt x="57150" y="142875"/>
                </a:lnTo>
                <a:lnTo>
                  <a:pt x="47625" y="142875"/>
                </a:lnTo>
                <a:lnTo>
                  <a:pt x="38100" y="142875"/>
                </a:lnTo>
                <a:lnTo>
                  <a:pt x="19050" y="142875"/>
                </a:lnTo>
                <a:lnTo>
                  <a:pt x="9525" y="142875"/>
                </a:lnTo>
                <a:lnTo>
                  <a:pt x="9525" y="133350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1514475" y="2905125"/>
            <a:ext cx="152401" cy="133351"/>
          </a:xfrm>
          <a:custGeom>
            <a:avLst/>
            <a:gdLst/>
            <a:ahLst/>
            <a:cxnLst/>
            <a:rect l="0" t="0" r="0" b="0"/>
            <a:pathLst>
              <a:path w="152401" h="133351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19050"/>
                </a:lnTo>
                <a:lnTo>
                  <a:pt x="38100" y="19050"/>
                </a:lnTo>
                <a:lnTo>
                  <a:pt x="28575" y="28575"/>
                </a:lnTo>
                <a:lnTo>
                  <a:pt x="28575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57150"/>
                </a:lnTo>
                <a:lnTo>
                  <a:pt x="47625" y="66675"/>
                </a:lnTo>
                <a:lnTo>
                  <a:pt x="38100" y="85725"/>
                </a:lnTo>
                <a:lnTo>
                  <a:pt x="38100" y="95250"/>
                </a:lnTo>
                <a:lnTo>
                  <a:pt x="28575" y="104775"/>
                </a:lnTo>
                <a:lnTo>
                  <a:pt x="19050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19050" y="104775"/>
                </a:lnTo>
                <a:lnTo>
                  <a:pt x="28575" y="114300"/>
                </a:lnTo>
                <a:lnTo>
                  <a:pt x="38100" y="114300"/>
                </a:lnTo>
                <a:lnTo>
                  <a:pt x="47625" y="114300"/>
                </a:lnTo>
                <a:lnTo>
                  <a:pt x="57150" y="123825"/>
                </a:lnTo>
                <a:lnTo>
                  <a:pt x="66675" y="123825"/>
                </a:lnTo>
                <a:lnTo>
                  <a:pt x="66675" y="123825"/>
                </a:lnTo>
                <a:lnTo>
                  <a:pt x="76200" y="123825"/>
                </a:lnTo>
                <a:lnTo>
                  <a:pt x="85725" y="123825"/>
                </a:lnTo>
                <a:lnTo>
                  <a:pt x="104775" y="123825"/>
                </a:lnTo>
                <a:lnTo>
                  <a:pt x="114300" y="114300"/>
                </a:lnTo>
                <a:lnTo>
                  <a:pt x="123825" y="104775"/>
                </a:lnTo>
                <a:lnTo>
                  <a:pt x="133350" y="104775"/>
                </a:lnTo>
                <a:lnTo>
                  <a:pt x="142875" y="95250"/>
                </a:lnTo>
                <a:lnTo>
                  <a:pt x="152400" y="95250"/>
                </a:lnTo>
                <a:lnTo>
                  <a:pt x="152400" y="95250"/>
                </a:lnTo>
                <a:lnTo>
                  <a:pt x="15240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1238250" y="2714625"/>
            <a:ext cx="514351" cy="504826"/>
          </a:xfrm>
          <a:custGeom>
            <a:avLst/>
            <a:gdLst/>
            <a:ahLst/>
            <a:cxnLst/>
            <a:rect l="0" t="0" r="0" b="0"/>
            <a:pathLst>
              <a:path w="514351" h="504826">
                <a:moveTo>
                  <a:pt x="123825" y="0"/>
                </a:moveTo>
                <a:lnTo>
                  <a:pt x="123825" y="9525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66675" y="47625"/>
                </a:lnTo>
                <a:lnTo>
                  <a:pt x="57150" y="57150"/>
                </a:lnTo>
                <a:lnTo>
                  <a:pt x="47625" y="66675"/>
                </a:lnTo>
                <a:lnTo>
                  <a:pt x="47625" y="76200"/>
                </a:lnTo>
                <a:lnTo>
                  <a:pt x="38100" y="85725"/>
                </a:lnTo>
                <a:lnTo>
                  <a:pt x="28575" y="104775"/>
                </a:lnTo>
                <a:lnTo>
                  <a:pt x="19050" y="114300"/>
                </a:lnTo>
                <a:lnTo>
                  <a:pt x="19050" y="133350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0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9525" y="323850"/>
                </a:lnTo>
                <a:lnTo>
                  <a:pt x="9525" y="342900"/>
                </a:lnTo>
                <a:lnTo>
                  <a:pt x="19050" y="361950"/>
                </a:lnTo>
                <a:lnTo>
                  <a:pt x="19050" y="371475"/>
                </a:lnTo>
                <a:lnTo>
                  <a:pt x="28575" y="390525"/>
                </a:lnTo>
                <a:lnTo>
                  <a:pt x="38100" y="400050"/>
                </a:lnTo>
                <a:lnTo>
                  <a:pt x="38100" y="409575"/>
                </a:lnTo>
                <a:lnTo>
                  <a:pt x="47625" y="428625"/>
                </a:lnTo>
                <a:lnTo>
                  <a:pt x="57150" y="438150"/>
                </a:lnTo>
                <a:lnTo>
                  <a:pt x="66675" y="447675"/>
                </a:lnTo>
                <a:lnTo>
                  <a:pt x="85725" y="457200"/>
                </a:lnTo>
                <a:lnTo>
                  <a:pt x="95250" y="466725"/>
                </a:lnTo>
                <a:lnTo>
                  <a:pt x="104775" y="476250"/>
                </a:lnTo>
                <a:lnTo>
                  <a:pt x="114300" y="476250"/>
                </a:lnTo>
                <a:lnTo>
                  <a:pt x="133350" y="485775"/>
                </a:lnTo>
                <a:lnTo>
                  <a:pt x="142875" y="485775"/>
                </a:lnTo>
                <a:lnTo>
                  <a:pt x="161925" y="495300"/>
                </a:lnTo>
                <a:lnTo>
                  <a:pt x="180975" y="495300"/>
                </a:lnTo>
                <a:lnTo>
                  <a:pt x="190500" y="504825"/>
                </a:lnTo>
                <a:lnTo>
                  <a:pt x="209550" y="504825"/>
                </a:lnTo>
                <a:lnTo>
                  <a:pt x="228600" y="504825"/>
                </a:lnTo>
                <a:lnTo>
                  <a:pt x="238125" y="504825"/>
                </a:lnTo>
                <a:lnTo>
                  <a:pt x="257175" y="495300"/>
                </a:lnTo>
                <a:lnTo>
                  <a:pt x="276225" y="495300"/>
                </a:lnTo>
                <a:lnTo>
                  <a:pt x="295275" y="495300"/>
                </a:lnTo>
                <a:lnTo>
                  <a:pt x="314325" y="485775"/>
                </a:lnTo>
                <a:lnTo>
                  <a:pt x="323850" y="485775"/>
                </a:lnTo>
                <a:lnTo>
                  <a:pt x="342900" y="476250"/>
                </a:lnTo>
                <a:lnTo>
                  <a:pt x="361950" y="466725"/>
                </a:lnTo>
                <a:lnTo>
                  <a:pt x="381000" y="457200"/>
                </a:lnTo>
                <a:lnTo>
                  <a:pt x="390525" y="447675"/>
                </a:lnTo>
                <a:lnTo>
                  <a:pt x="409575" y="438150"/>
                </a:lnTo>
                <a:lnTo>
                  <a:pt x="419100" y="428625"/>
                </a:lnTo>
                <a:lnTo>
                  <a:pt x="428625" y="409575"/>
                </a:lnTo>
                <a:lnTo>
                  <a:pt x="447675" y="400050"/>
                </a:lnTo>
                <a:lnTo>
                  <a:pt x="457200" y="390525"/>
                </a:lnTo>
                <a:lnTo>
                  <a:pt x="466725" y="371475"/>
                </a:lnTo>
                <a:lnTo>
                  <a:pt x="476250" y="361950"/>
                </a:lnTo>
                <a:lnTo>
                  <a:pt x="485775" y="342900"/>
                </a:lnTo>
                <a:lnTo>
                  <a:pt x="485775" y="333375"/>
                </a:lnTo>
                <a:lnTo>
                  <a:pt x="495300" y="314325"/>
                </a:lnTo>
                <a:lnTo>
                  <a:pt x="504825" y="304800"/>
                </a:lnTo>
                <a:lnTo>
                  <a:pt x="504825" y="285750"/>
                </a:lnTo>
                <a:lnTo>
                  <a:pt x="514350" y="266700"/>
                </a:lnTo>
                <a:lnTo>
                  <a:pt x="514350" y="247650"/>
                </a:lnTo>
                <a:lnTo>
                  <a:pt x="514350" y="238125"/>
                </a:lnTo>
                <a:lnTo>
                  <a:pt x="514350" y="219075"/>
                </a:lnTo>
                <a:lnTo>
                  <a:pt x="514350" y="200025"/>
                </a:lnTo>
                <a:lnTo>
                  <a:pt x="514350" y="190500"/>
                </a:lnTo>
                <a:lnTo>
                  <a:pt x="514350" y="180975"/>
                </a:lnTo>
                <a:lnTo>
                  <a:pt x="514350" y="161925"/>
                </a:lnTo>
                <a:lnTo>
                  <a:pt x="514350" y="152400"/>
                </a:lnTo>
                <a:lnTo>
                  <a:pt x="504825" y="133350"/>
                </a:lnTo>
                <a:lnTo>
                  <a:pt x="495300" y="123825"/>
                </a:lnTo>
                <a:lnTo>
                  <a:pt x="485775" y="114300"/>
                </a:lnTo>
                <a:lnTo>
                  <a:pt x="485775" y="95250"/>
                </a:lnTo>
                <a:lnTo>
                  <a:pt x="476250" y="85725"/>
                </a:lnTo>
                <a:lnTo>
                  <a:pt x="466725" y="76200"/>
                </a:lnTo>
                <a:lnTo>
                  <a:pt x="457200" y="66675"/>
                </a:lnTo>
                <a:lnTo>
                  <a:pt x="438150" y="57150"/>
                </a:lnTo>
                <a:lnTo>
                  <a:pt x="428625" y="47625"/>
                </a:lnTo>
                <a:lnTo>
                  <a:pt x="419100" y="38100"/>
                </a:lnTo>
                <a:lnTo>
                  <a:pt x="400050" y="38100"/>
                </a:lnTo>
                <a:lnTo>
                  <a:pt x="390525" y="28575"/>
                </a:lnTo>
                <a:lnTo>
                  <a:pt x="371475" y="19050"/>
                </a:lnTo>
                <a:lnTo>
                  <a:pt x="361950" y="9525"/>
                </a:lnTo>
                <a:lnTo>
                  <a:pt x="342900" y="9525"/>
                </a:lnTo>
                <a:lnTo>
                  <a:pt x="333375" y="9525"/>
                </a:lnTo>
                <a:lnTo>
                  <a:pt x="314325" y="0"/>
                </a:lnTo>
                <a:lnTo>
                  <a:pt x="304800" y="0"/>
                </a:lnTo>
                <a:lnTo>
                  <a:pt x="285750" y="0"/>
                </a:lnTo>
                <a:lnTo>
                  <a:pt x="266700" y="0"/>
                </a:lnTo>
                <a:lnTo>
                  <a:pt x="247650" y="0"/>
                </a:lnTo>
                <a:lnTo>
                  <a:pt x="238125" y="0"/>
                </a:lnTo>
                <a:lnTo>
                  <a:pt x="219075" y="0"/>
                </a:lnTo>
                <a:lnTo>
                  <a:pt x="200025" y="0"/>
                </a:lnTo>
                <a:lnTo>
                  <a:pt x="180975" y="0"/>
                </a:lnTo>
                <a:lnTo>
                  <a:pt x="171450" y="0"/>
                </a:lnTo>
                <a:lnTo>
                  <a:pt x="142875" y="9525"/>
                </a:lnTo>
                <a:lnTo>
                  <a:pt x="133350" y="19050"/>
                </a:lnTo>
                <a:lnTo>
                  <a:pt x="114300" y="28575"/>
                </a:lnTo>
                <a:lnTo>
                  <a:pt x="95250" y="38100"/>
                </a:lnTo>
                <a:lnTo>
                  <a:pt x="66675" y="57150"/>
                </a:lnTo>
                <a:lnTo>
                  <a:pt x="47625" y="85725"/>
                </a:lnTo>
                <a:lnTo>
                  <a:pt x="28575" y="104775"/>
                </a:lnTo>
                <a:lnTo>
                  <a:pt x="9525" y="123825"/>
                </a:lnTo>
                <a:lnTo>
                  <a:pt x="95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1162050" y="1238250"/>
            <a:ext cx="485776" cy="390526"/>
          </a:xfrm>
          <a:custGeom>
            <a:avLst/>
            <a:gdLst/>
            <a:ahLst/>
            <a:cxnLst/>
            <a:rect l="0" t="0" r="0" b="0"/>
            <a:pathLst>
              <a:path w="485776" h="390526">
                <a:moveTo>
                  <a:pt x="104775" y="38100"/>
                </a:moveTo>
                <a:lnTo>
                  <a:pt x="104775" y="38100"/>
                </a:lnTo>
                <a:lnTo>
                  <a:pt x="104775" y="38100"/>
                </a:lnTo>
                <a:lnTo>
                  <a:pt x="95250" y="47625"/>
                </a:lnTo>
                <a:lnTo>
                  <a:pt x="95250" y="47625"/>
                </a:lnTo>
                <a:lnTo>
                  <a:pt x="85725" y="47625"/>
                </a:lnTo>
                <a:lnTo>
                  <a:pt x="76200" y="47625"/>
                </a:lnTo>
                <a:lnTo>
                  <a:pt x="76200" y="57150"/>
                </a:lnTo>
                <a:lnTo>
                  <a:pt x="76200" y="66675"/>
                </a:lnTo>
                <a:lnTo>
                  <a:pt x="66675" y="66675"/>
                </a:lnTo>
                <a:lnTo>
                  <a:pt x="57150" y="76200"/>
                </a:lnTo>
                <a:lnTo>
                  <a:pt x="47625" y="95250"/>
                </a:lnTo>
                <a:lnTo>
                  <a:pt x="47625" y="104775"/>
                </a:lnTo>
                <a:lnTo>
                  <a:pt x="38100" y="114300"/>
                </a:lnTo>
                <a:lnTo>
                  <a:pt x="28575" y="123825"/>
                </a:lnTo>
                <a:lnTo>
                  <a:pt x="28575" y="133350"/>
                </a:lnTo>
                <a:lnTo>
                  <a:pt x="19050" y="142875"/>
                </a:lnTo>
                <a:lnTo>
                  <a:pt x="19050" y="152400"/>
                </a:lnTo>
                <a:lnTo>
                  <a:pt x="9525" y="161925"/>
                </a:lnTo>
                <a:lnTo>
                  <a:pt x="9525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9525" y="266700"/>
                </a:lnTo>
                <a:lnTo>
                  <a:pt x="9525" y="276225"/>
                </a:lnTo>
                <a:lnTo>
                  <a:pt x="9525" y="285750"/>
                </a:lnTo>
                <a:lnTo>
                  <a:pt x="19050" y="295275"/>
                </a:lnTo>
                <a:lnTo>
                  <a:pt x="28575" y="304800"/>
                </a:lnTo>
                <a:lnTo>
                  <a:pt x="28575" y="314325"/>
                </a:lnTo>
                <a:lnTo>
                  <a:pt x="38100" y="323850"/>
                </a:lnTo>
                <a:lnTo>
                  <a:pt x="47625" y="333375"/>
                </a:lnTo>
                <a:lnTo>
                  <a:pt x="57150" y="342900"/>
                </a:lnTo>
                <a:lnTo>
                  <a:pt x="66675" y="352425"/>
                </a:lnTo>
                <a:lnTo>
                  <a:pt x="76200" y="352425"/>
                </a:lnTo>
                <a:lnTo>
                  <a:pt x="85725" y="361950"/>
                </a:lnTo>
                <a:lnTo>
                  <a:pt x="95250" y="361950"/>
                </a:lnTo>
                <a:lnTo>
                  <a:pt x="114300" y="371475"/>
                </a:lnTo>
                <a:lnTo>
                  <a:pt x="123825" y="371475"/>
                </a:lnTo>
                <a:lnTo>
                  <a:pt x="133350" y="381000"/>
                </a:lnTo>
                <a:lnTo>
                  <a:pt x="152400" y="381000"/>
                </a:lnTo>
                <a:lnTo>
                  <a:pt x="171450" y="381000"/>
                </a:lnTo>
                <a:lnTo>
                  <a:pt x="180975" y="390525"/>
                </a:lnTo>
                <a:lnTo>
                  <a:pt x="200025" y="390525"/>
                </a:lnTo>
                <a:lnTo>
                  <a:pt x="219075" y="390525"/>
                </a:lnTo>
                <a:lnTo>
                  <a:pt x="228600" y="390525"/>
                </a:lnTo>
                <a:lnTo>
                  <a:pt x="247650" y="390525"/>
                </a:lnTo>
                <a:lnTo>
                  <a:pt x="266700" y="381000"/>
                </a:lnTo>
                <a:lnTo>
                  <a:pt x="285750" y="381000"/>
                </a:lnTo>
                <a:lnTo>
                  <a:pt x="295275" y="381000"/>
                </a:lnTo>
                <a:lnTo>
                  <a:pt x="314325" y="371475"/>
                </a:lnTo>
                <a:lnTo>
                  <a:pt x="333375" y="371475"/>
                </a:lnTo>
                <a:lnTo>
                  <a:pt x="352425" y="361950"/>
                </a:lnTo>
                <a:lnTo>
                  <a:pt x="361950" y="361950"/>
                </a:lnTo>
                <a:lnTo>
                  <a:pt x="381000" y="352425"/>
                </a:lnTo>
                <a:lnTo>
                  <a:pt x="390525" y="342900"/>
                </a:lnTo>
                <a:lnTo>
                  <a:pt x="409575" y="333375"/>
                </a:lnTo>
                <a:lnTo>
                  <a:pt x="428625" y="323850"/>
                </a:lnTo>
                <a:lnTo>
                  <a:pt x="438150" y="314325"/>
                </a:lnTo>
                <a:lnTo>
                  <a:pt x="447675" y="304800"/>
                </a:lnTo>
                <a:lnTo>
                  <a:pt x="457200" y="295275"/>
                </a:lnTo>
                <a:lnTo>
                  <a:pt x="466725" y="285750"/>
                </a:lnTo>
                <a:lnTo>
                  <a:pt x="466725" y="276225"/>
                </a:lnTo>
                <a:lnTo>
                  <a:pt x="476250" y="266700"/>
                </a:lnTo>
                <a:lnTo>
                  <a:pt x="476250" y="257175"/>
                </a:lnTo>
                <a:lnTo>
                  <a:pt x="476250" y="238125"/>
                </a:lnTo>
                <a:lnTo>
                  <a:pt x="485775" y="228600"/>
                </a:lnTo>
                <a:lnTo>
                  <a:pt x="476250" y="219075"/>
                </a:lnTo>
                <a:lnTo>
                  <a:pt x="476250" y="200025"/>
                </a:lnTo>
                <a:lnTo>
                  <a:pt x="476250" y="190500"/>
                </a:lnTo>
                <a:lnTo>
                  <a:pt x="476250" y="171450"/>
                </a:lnTo>
                <a:lnTo>
                  <a:pt x="476250" y="161925"/>
                </a:lnTo>
                <a:lnTo>
                  <a:pt x="466725" y="152400"/>
                </a:lnTo>
                <a:lnTo>
                  <a:pt x="466725" y="142875"/>
                </a:lnTo>
                <a:lnTo>
                  <a:pt x="457200" y="123825"/>
                </a:lnTo>
                <a:lnTo>
                  <a:pt x="457200" y="114300"/>
                </a:lnTo>
                <a:lnTo>
                  <a:pt x="447675" y="104775"/>
                </a:lnTo>
                <a:lnTo>
                  <a:pt x="438150" y="85725"/>
                </a:lnTo>
                <a:lnTo>
                  <a:pt x="428625" y="76200"/>
                </a:lnTo>
                <a:lnTo>
                  <a:pt x="419100" y="66675"/>
                </a:lnTo>
                <a:lnTo>
                  <a:pt x="409575" y="57150"/>
                </a:lnTo>
                <a:lnTo>
                  <a:pt x="400050" y="47625"/>
                </a:lnTo>
                <a:lnTo>
                  <a:pt x="381000" y="47625"/>
                </a:lnTo>
                <a:lnTo>
                  <a:pt x="371475" y="38100"/>
                </a:lnTo>
                <a:lnTo>
                  <a:pt x="361950" y="28575"/>
                </a:lnTo>
                <a:lnTo>
                  <a:pt x="342900" y="19050"/>
                </a:lnTo>
                <a:lnTo>
                  <a:pt x="333375" y="19050"/>
                </a:lnTo>
                <a:lnTo>
                  <a:pt x="314325" y="9525"/>
                </a:lnTo>
                <a:lnTo>
                  <a:pt x="304800" y="9525"/>
                </a:lnTo>
                <a:lnTo>
                  <a:pt x="285750" y="0"/>
                </a:lnTo>
                <a:lnTo>
                  <a:pt x="266700" y="0"/>
                </a:lnTo>
                <a:lnTo>
                  <a:pt x="257175" y="0"/>
                </a:lnTo>
                <a:lnTo>
                  <a:pt x="228600" y="0"/>
                </a:lnTo>
                <a:lnTo>
                  <a:pt x="209550" y="0"/>
                </a:lnTo>
                <a:lnTo>
                  <a:pt x="190500" y="9525"/>
                </a:lnTo>
                <a:lnTo>
                  <a:pt x="171450" y="9525"/>
                </a:lnTo>
                <a:lnTo>
                  <a:pt x="152400" y="19050"/>
                </a:lnTo>
                <a:lnTo>
                  <a:pt x="133350" y="28575"/>
                </a:lnTo>
                <a:lnTo>
                  <a:pt x="114300" y="38100"/>
                </a:lnTo>
                <a:lnTo>
                  <a:pt x="85725" y="57150"/>
                </a:lnTo>
                <a:lnTo>
                  <a:pt x="66675" y="76200"/>
                </a:lnTo>
                <a:lnTo>
                  <a:pt x="38100" y="104775"/>
                </a:lnTo>
                <a:lnTo>
                  <a:pt x="28575" y="123825"/>
                </a:lnTo>
                <a:lnTo>
                  <a:pt x="19050" y="133350"/>
                </a:lnTo>
                <a:lnTo>
                  <a:pt x="1905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2286000" y="3352800"/>
            <a:ext cx="114301" cy="95251"/>
          </a:xfrm>
          <a:custGeom>
            <a:avLst/>
            <a:gdLst/>
            <a:ahLst/>
            <a:cxnLst/>
            <a:rect l="0" t="0" r="0" b="0"/>
            <a:pathLst>
              <a:path w="114301" h="95251">
                <a:moveTo>
                  <a:pt x="38100" y="0"/>
                </a:move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57150"/>
                </a:lnTo>
                <a:lnTo>
                  <a:pt x="19050" y="57150"/>
                </a:lnTo>
                <a:lnTo>
                  <a:pt x="28575" y="66675"/>
                </a:lnTo>
                <a:lnTo>
                  <a:pt x="38100" y="66675"/>
                </a:lnTo>
                <a:lnTo>
                  <a:pt x="38100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57150" y="76200"/>
                </a:lnTo>
                <a:lnTo>
                  <a:pt x="66675" y="76200"/>
                </a:lnTo>
                <a:lnTo>
                  <a:pt x="76200" y="76200"/>
                </a:lnTo>
                <a:lnTo>
                  <a:pt x="76200" y="76200"/>
                </a:lnTo>
                <a:lnTo>
                  <a:pt x="85725" y="76200"/>
                </a:lnTo>
                <a:lnTo>
                  <a:pt x="95250" y="66675"/>
                </a:lnTo>
                <a:lnTo>
                  <a:pt x="95250" y="66675"/>
                </a:lnTo>
                <a:lnTo>
                  <a:pt x="95250" y="57150"/>
                </a:lnTo>
                <a:lnTo>
                  <a:pt x="104775" y="57150"/>
                </a:lnTo>
                <a:lnTo>
                  <a:pt x="104775" y="57150"/>
                </a:lnTo>
                <a:lnTo>
                  <a:pt x="104775" y="47625"/>
                </a:lnTo>
                <a:lnTo>
                  <a:pt x="104775" y="38100"/>
                </a:lnTo>
                <a:lnTo>
                  <a:pt x="104775" y="38100"/>
                </a:lnTo>
                <a:lnTo>
                  <a:pt x="104775" y="28575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66675"/>
                </a:lnTo>
                <a:lnTo>
                  <a:pt x="19050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38100" y="85725"/>
                </a:lnTo>
                <a:lnTo>
                  <a:pt x="47625" y="85725"/>
                </a:lnTo>
                <a:lnTo>
                  <a:pt x="57150" y="85725"/>
                </a:lnTo>
                <a:lnTo>
                  <a:pt x="57150" y="95250"/>
                </a:lnTo>
                <a:lnTo>
                  <a:pt x="66675" y="85725"/>
                </a:lnTo>
                <a:lnTo>
                  <a:pt x="76200" y="85725"/>
                </a:lnTo>
                <a:lnTo>
                  <a:pt x="85725" y="85725"/>
                </a:lnTo>
                <a:lnTo>
                  <a:pt x="95250" y="85725"/>
                </a:lnTo>
                <a:lnTo>
                  <a:pt x="95250" y="76200"/>
                </a:lnTo>
                <a:lnTo>
                  <a:pt x="104775" y="76200"/>
                </a:lnTo>
                <a:lnTo>
                  <a:pt x="104775" y="66675"/>
                </a:lnTo>
                <a:lnTo>
                  <a:pt x="114300" y="66675"/>
                </a:lnTo>
                <a:lnTo>
                  <a:pt x="114300" y="57150"/>
                </a:lnTo>
                <a:lnTo>
                  <a:pt x="114300" y="57150"/>
                </a:lnTo>
                <a:lnTo>
                  <a:pt x="114300" y="47625"/>
                </a:lnTo>
                <a:lnTo>
                  <a:pt x="114300" y="38100"/>
                </a:lnTo>
                <a:lnTo>
                  <a:pt x="104775" y="28575"/>
                </a:lnTo>
                <a:lnTo>
                  <a:pt x="104775" y="28575"/>
                </a:lnTo>
                <a:lnTo>
                  <a:pt x="104775" y="1905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1990725" y="3505200"/>
            <a:ext cx="57151" cy="285751"/>
          </a:xfrm>
          <a:custGeom>
            <a:avLst/>
            <a:gdLst/>
            <a:ahLst/>
            <a:cxnLst/>
            <a:rect l="0" t="0" r="0" b="0"/>
            <a:pathLst>
              <a:path w="57151" h="285751">
                <a:moveTo>
                  <a:pt x="57150" y="0"/>
                </a:move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28575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76200"/>
                </a:lnTo>
                <a:lnTo>
                  <a:pt x="38100" y="85725"/>
                </a:lnTo>
                <a:lnTo>
                  <a:pt x="38100" y="104775"/>
                </a:lnTo>
                <a:lnTo>
                  <a:pt x="28575" y="123825"/>
                </a:lnTo>
                <a:lnTo>
                  <a:pt x="28575" y="142875"/>
                </a:lnTo>
                <a:lnTo>
                  <a:pt x="19050" y="152400"/>
                </a:lnTo>
                <a:lnTo>
                  <a:pt x="19050" y="171450"/>
                </a:lnTo>
                <a:lnTo>
                  <a:pt x="19050" y="190500"/>
                </a:lnTo>
                <a:lnTo>
                  <a:pt x="9525" y="209550"/>
                </a:lnTo>
                <a:lnTo>
                  <a:pt x="9525" y="219075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1933575" y="3486150"/>
            <a:ext cx="171451" cy="57151"/>
          </a:xfrm>
          <a:custGeom>
            <a:avLst/>
            <a:gdLst/>
            <a:ahLst/>
            <a:cxnLst/>
            <a:rect l="0" t="0" r="0" b="0"/>
            <a:pathLst>
              <a:path w="171451" h="571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19050"/>
                </a:lnTo>
                <a:lnTo>
                  <a:pt x="161925" y="19050"/>
                </a:lnTo>
                <a:lnTo>
                  <a:pt x="161925" y="28575"/>
                </a:lnTo>
                <a:lnTo>
                  <a:pt x="161925" y="38100"/>
                </a:lnTo>
                <a:lnTo>
                  <a:pt x="161925" y="47625"/>
                </a:lnTo>
                <a:lnTo>
                  <a:pt x="161925" y="57150"/>
                </a:lnTo>
                <a:lnTo>
                  <a:pt x="161925" y="57150"/>
                </a:lnTo>
                <a:lnTo>
                  <a:pt x="16192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1962150" y="3476625"/>
            <a:ext cx="1" cy="47626"/>
          </a:xfrm>
          <a:custGeom>
            <a:avLst/>
            <a:gdLst/>
            <a:ahLst/>
            <a:cxnLst/>
            <a:rect l="0" t="0" r="0" b="0"/>
            <a:pathLst>
              <a:path w="1" h="47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2095500" y="3629025"/>
            <a:ext cx="57151" cy="152401"/>
          </a:xfrm>
          <a:custGeom>
            <a:avLst/>
            <a:gdLst/>
            <a:ahLst/>
            <a:cxnLst/>
            <a:rect l="0" t="0" r="0" b="0"/>
            <a:pathLst>
              <a:path w="57151" h="152401">
                <a:moveTo>
                  <a:pt x="0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0" y="57150"/>
                </a:lnTo>
                <a:lnTo>
                  <a:pt x="9525" y="57150"/>
                </a:lnTo>
                <a:lnTo>
                  <a:pt x="9525" y="47625"/>
                </a:lnTo>
                <a:lnTo>
                  <a:pt x="19050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47625" y="47625"/>
                </a:lnTo>
                <a:lnTo>
                  <a:pt x="47625" y="66675"/>
                </a:lnTo>
                <a:lnTo>
                  <a:pt x="47625" y="76200"/>
                </a:lnTo>
                <a:lnTo>
                  <a:pt x="47625" y="85725"/>
                </a:lnTo>
                <a:lnTo>
                  <a:pt x="47625" y="95250"/>
                </a:lnTo>
                <a:lnTo>
                  <a:pt x="38100" y="104775"/>
                </a:lnTo>
                <a:lnTo>
                  <a:pt x="38100" y="114300"/>
                </a:lnTo>
                <a:lnTo>
                  <a:pt x="38100" y="123825"/>
                </a:lnTo>
                <a:lnTo>
                  <a:pt x="38100" y="133350"/>
                </a:lnTo>
                <a:lnTo>
                  <a:pt x="38100" y="142875"/>
                </a:lnTo>
                <a:lnTo>
                  <a:pt x="38100" y="142875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3676650" y="3343275"/>
            <a:ext cx="114301" cy="85726"/>
          </a:xfrm>
          <a:custGeom>
            <a:avLst/>
            <a:gdLst/>
            <a:ahLst/>
            <a:cxnLst/>
            <a:rect l="0" t="0" r="0" b="0"/>
            <a:pathLst>
              <a:path w="114301" h="8572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47625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28575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19050" y="66675"/>
                </a:lnTo>
                <a:lnTo>
                  <a:pt x="19050" y="66675"/>
                </a:lnTo>
                <a:lnTo>
                  <a:pt x="28575" y="76200"/>
                </a:lnTo>
                <a:lnTo>
                  <a:pt x="38100" y="76200"/>
                </a:lnTo>
                <a:lnTo>
                  <a:pt x="47625" y="85725"/>
                </a:lnTo>
                <a:lnTo>
                  <a:pt x="57150" y="85725"/>
                </a:lnTo>
                <a:lnTo>
                  <a:pt x="66675" y="85725"/>
                </a:lnTo>
                <a:lnTo>
                  <a:pt x="85725" y="85725"/>
                </a:lnTo>
                <a:lnTo>
                  <a:pt x="95250" y="85725"/>
                </a:lnTo>
                <a:lnTo>
                  <a:pt x="95250" y="76200"/>
                </a:lnTo>
                <a:lnTo>
                  <a:pt x="104775" y="76200"/>
                </a:lnTo>
                <a:lnTo>
                  <a:pt x="114300" y="66675"/>
                </a:lnTo>
                <a:lnTo>
                  <a:pt x="114300" y="57150"/>
                </a:lnTo>
                <a:lnTo>
                  <a:pt x="114300" y="57150"/>
                </a:lnTo>
                <a:lnTo>
                  <a:pt x="114300" y="47625"/>
                </a:lnTo>
                <a:lnTo>
                  <a:pt x="104775" y="38100"/>
                </a:lnTo>
                <a:lnTo>
                  <a:pt x="104775" y="28575"/>
                </a:lnTo>
                <a:lnTo>
                  <a:pt x="95250" y="28575"/>
                </a:lnTo>
                <a:lnTo>
                  <a:pt x="85725" y="19050"/>
                </a:lnTo>
                <a:lnTo>
                  <a:pt x="85725" y="19050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38100" y="19050"/>
                </a:lnTo>
                <a:lnTo>
                  <a:pt x="28575" y="28575"/>
                </a:lnTo>
                <a:lnTo>
                  <a:pt x="1905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3943350" y="3390900"/>
            <a:ext cx="57151" cy="228601"/>
          </a:xfrm>
          <a:custGeom>
            <a:avLst/>
            <a:gdLst/>
            <a:ahLst/>
            <a:cxnLst/>
            <a:rect l="0" t="0" r="0" b="0"/>
            <a:pathLst>
              <a:path w="57151" h="228601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28575"/>
                </a:lnTo>
                <a:lnTo>
                  <a:pt x="47625" y="47625"/>
                </a:lnTo>
                <a:lnTo>
                  <a:pt x="38100" y="57150"/>
                </a:lnTo>
                <a:lnTo>
                  <a:pt x="28575" y="76200"/>
                </a:lnTo>
                <a:lnTo>
                  <a:pt x="28575" y="95250"/>
                </a:lnTo>
                <a:lnTo>
                  <a:pt x="19050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80975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3914775" y="3381375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19050"/>
                </a:lnTo>
                <a:lnTo>
                  <a:pt x="1333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4038600" y="3524250"/>
            <a:ext cx="171451" cy="161926"/>
          </a:xfrm>
          <a:custGeom>
            <a:avLst/>
            <a:gdLst/>
            <a:ahLst/>
            <a:cxnLst/>
            <a:rect l="0" t="0" r="0" b="0"/>
            <a:pathLst>
              <a:path w="171451" h="161926">
                <a:moveTo>
                  <a:pt x="66675" y="19050"/>
                </a:move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47625"/>
                </a:lnTo>
                <a:lnTo>
                  <a:pt x="76200" y="66675"/>
                </a:lnTo>
                <a:lnTo>
                  <a:pt x="76200" y="76200"/>
                </a:lnTo>
                <a:lnTo>
                  <a:pt x="76200" y="95250"/>
                </a:lnTo>
                <a:lnTo>
                  <a:pt x="66675" y="104775"/>
                </a:lnTo>
                <a:lnTo>
                  <a:pt x="57150" y="114300"/>
                </a:lnTo>
                <a:lnTo>
                  <a:pt x="47625" y="123825"/>
                </a:lnTo>
                <a:lnTo>
                  <a:pt x="38100" y="133350"/>
                </a:lnTo>
                <a:lnTo>
                  <a:pt x="28575" y="133350"/>
                </a:lnTo>
                <a:lnTo>
                  <a:pt x="19050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14300"/>
                </a:lnTo>
                <a:lnTo>
                  <a:pt x="19050" y="114300"/>
                </a:lnTo>
                <a:lnTo>
                  <a:pt x="28575" y="114300"/>
                </a:lnTo>
                <a:lnTo>
                  <a:pt x="38100" y="114300"/>
                </a:lnTo>
                <a:lnTo>
                  <a:pt x="47625" y="114300"/>
                </a:lnTo>
                <a:lnTo>
                  <a:pt x="57150" y="123825"/>
                </a:lnTo>
                <a:lnTo>
                  <a:pt x="66675" y="133350"/>
                </a:lnTo>
                <a:lnTo>
                  <a:pt x="76200" y="133350"/>
                </a:lnTo>
                <a:lnTo>
                  <a:pt x="85725" y="142875"/>
                </a:lnTo>
                <a:lnTo>
                  <a:pt x="95250" y="142875"/>
                </a:lnTo>
                <a:lnTo>
                  <a:pt x="95250" y="152400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23825" y="161925"/>
                </a:lnTo>
                <a:lnTo>
                  <a:pt x="133350" y="152400"/>
                </a:lnTo>
                <a:lnTo>
                  <a:pt x="142875" y="152400"/>
                </a:lnTo>
                <a:lnTo>
                  <a:pt x="152400" y="142875"/>
                </a:lnTo>
                <a:lnTo>
                  <a:pt x="161925" y="133350"/>
                </a:lnTo>
                <a:lnTo>
                  <a:pt x="171450" y="133350"/>
                </a:lnTo>
                <a:lnTo>
                  <a:pt x="171450" y="123825"/>
                </a:lnTo>
                <a:lnTo>
                  <a:pt x="17145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3676650" y="2552700"/>
            <a:ext cx="76201" cy="57151"/>
          </a:xfrm>
          <a:custGeom>
            <a:avLst/>
            <a:gdLst/>
            <a:ahLst/>
            <a:cxnLst/>
            <a:rect l="0" t="0" r="0" b="0"/>
            <a:pathLst>
              <a:path w="76201" h="5715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47625"/>
                </a:lnTo>
                <a:lnTo>
                  <a:pt x="19050" y="57150"/>
                </a:lnTo>
                <a:lnTo>
                  <a:pt x="28575" y="57150"/>
                </a:lnTo>
                <a:lnTo>
                  <a:pt x="28575" y="57150"/>
                </a:lnTo>
                <a:lnTo>
                  <a:pt x="38100" y="57150"/>
                </a:lnTo>
                <a:lnTo>
                  <a:pt x="57150" y="47625"/>
                </a:lnTo>
                <a:lnTo>
                  <a:pt x="57150" y="47625"/>
                </a:lnTo>
                <a:lnTo>
                  <a:pt x="66675" y="38100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57150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4000500" y="2419350"/>
            <a:ext cx="57151" cy="276226"/>
          </a:xfrm>
          <a:custGeom>
            <a:avLst/>
            <a:gdLst/>
            <a:ahLst/>
            <a:cxnLst/>
            <a:rect l="0" t="0" r="0" b="0"/>
            <a:pathLst>
              <a:path w="57151" h="276226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66675"/>
                </a:lnTo>
                <a:lnTo>
                  <a:pt x="38100" y="85725"/>
                </a:lnTo>
                <a:lnTo>
                  <a:pt x="28575" y="104775"/>
                </a:lnTo>
                <a:lnTo>
                  <a:pt x="28575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9525" y="190500"/>
                </a:lnTo>
                <a:lnTo>
                  <a:pt x="9525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3943350" y="2409825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4086225" y="2552700"/>
            <a:ext cx="133351" cy="219076"/>
          </a:xfrm>
          <a:custGeom>
            <a:avLst/>
            <a:gdLst/>
            <a:ahLst/>
            <a:cxnLst/>
            <a:rect l="0" t="0" r="0" b="0"/>
            <a:pathLst>
              <a:path w="133351" h="219076">
                <a:moveTo>
                  <a:pt x="57150" y="19050"/>
                </a:moveTo>
                <a:lnTo>
                  <a:pt x="57150" y="19050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38100"/>
                </a:lnTo>
                <a:lnTo>
                  <a:pt x="104775" y="47625"/>
                </a:lnTo>
                <a:lnTo>
                  <a:pt x="104775" y="57150"/>
                </a:lnTo>
                <a:lnTo>
                  <a:pt x="95250" y="66675"/>
                </a:lnTo>
                <a:lnTo>
                  <a:pt x="95250" y="76200"/>
                </a:lnTo>
                <a:lnTo>
                  <a:pt x="85725" y="85725"/>
                </a:lnTo>
                <a:lnTo>
                  <a:pt x="76200" y="95250"/>
                </a:lnTo>
                <a:lnTo>
                  <a:pt x="66675" y="104775"/>
                </a:lnTo>
                <a:lnTo>
                  <a:pt x="57150" y="104775"/>
                </a:lnTo>
                <a:lnTo>
                  <a:pt x="47625" y="114300"/>
                </a:lnTo>
                <a:lnTo>
                  <a:pt x="47625" y="114300"/>
                </a:lnTo>
                <a:lnTo>
                  <a:pt x="38100" y="114300"/>
                </a:lnTo>
                <a:lnTo>
                  <a:pt x="28575" y="114300"/>
                </a:lnTo>
                <a:lnTo>
                  <a:pt x="28575" y="114300"/>
                </a:lnTo>
                <a:lnTo>
                  <a:pt x="28575" y="104775"/>
                </a:lnTo>
                <a:lnTo>
                  <a:pt x="28575" y="104775"/>
                </a:lnTo>
                <a:lnTo>
                  <a:pt x="28575" y="104775"/>
                </a:lnTo>
                <a:lnTo>
                  <a:pt x="38100" y="104775"/>
                </a:lnTo>
                <a:lnTo>
                  <a:pt x="38100" y="95250"/>
                </a:lnTo>
                <a:lnTo>
                  <a:pt x="57150" y="95250"/>
                </a:lnTo>
                <a:lnTo>
                  <a:pt x="66675" y="95250"/>
                </a:lnTo>
                <a:lnTo>
                  <a:pt x="76200" y="95250"/>
                </a:lnTo>
                <a:lnTo>
                  <a:pt x="85725" y="104775"/>
                </a:lnTo>
                <a:lnTo>
                  <a:pt x="95250" y="104775"/>
                </a:lnTo>
                <a:lnTo>
                  <a:pt x="104775" y="114300"/>
                </a:lnTo>
                <a:lnTo>
                  <a:pt x="114300" y="133350"/>
                </a:lnTo>
                <a:lnTo>
                  <a:pt x="123825" y="142875"/>
                </a:lnTo>
                <a:lnTo>
                  <a:pt x="123825" y="161925"/>
                </a:lnTo>
                <a:lnTo>
                  <a:pt x="133350" y="171450"/>
                </a:lnTo>
                <a:lnTo>
                  <a:pt x="133350" y="180975"/>
                </a:lnTo>
                <a:lnTo>
                  <a:pt x="123825" y="200025"/>
                </a:lnTo>
                <a:lnTo>
                  <a:pt x="123825" y="200025"/>
                </a:lnTo>
                <a:lnTo>
                  <a:pt x="114300" y="209550"/>
                </a:lnTo>
                <a:lnTo>
                  <a:pt x="104775" y="219075"/>
                </a:lnTo>
                <a:lnTo>
                  <a:pt x="95250" y="219075"/>
                </a:lnTo>
                <a:lnTo>
                  <a:pt x="85725" y="219075"/>
                </a:lnTo>
                <a:lnTo>
                  <a:pt x="66675" y="219075"/>
                </a:lnTo>
                <a:lnTo>
                  <a:pt x="57150" y="219075"/>
                </a:lnTo>
                <a:lnTo>
                  <a:pt x="38100" y="209550"/>
                </a:lnTo>
                <a:lnTo>
                  <a:pt x="28575" y="209550"/>
                </a:lnTo>
                <a:lnTo>
                  <a:pt x="19050" y="209550"/>
                </a:lnTo>
                <a:lnTo>
                  <a:pt x="9525" y="209550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5038725" y="1876425"/>
            <a:ext cx="209551" cy="219076"/>
          </a:xfrm>
          <a:custGeom>
            <a:avLst/>
            <a:gdLst/>
            <a:ahLst/>
            <a:cxnLst/>
            <a:rect l="0" t="0" r="0" b="0"/>
            <a:pathLst>
              <a:path w="209551" h="219076">
                <a:moveTo>
                  <a:pt x="104775" y="19050"/>
                </a:moveTo>
                <a:lnTo>
                  <a:pt x="104775" y="19050"/>
                </a:lnTo>
                <a:lnTo>
                  <a:pt x="104775" y="19050"/>
                </a:lnTo>
                <a:lnTo>
                  <a:pt x="104775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04775" y="47625"/>
                </a:lnTo>
                <a:lnTo>
                  <a:pt x="95250" y="66675"/>
                </a:lnTo>
                <a:lnTo>
                  <a:pt x="85725" y="95250"/>
                </a:lnTo>
                <a:lnTo>
                  <a:pt x="76200" y="114300"/>
                </a:lnTo>
                <a:lnTo>
                  <a:pt x="57150" y="142875"/>
                </a:lnTo>
                <a:lnTo>
                  <a:pt x="47625" y="161925"/>
                </a:lnTo>
                <a:lnTo>
                  <a:pt x="38100" y="180975"/>
                </a:lnTo>
                <a:lnTo>
                  <a:pt x="19050" y="19050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09550"/>
                </a:lnTo>
                <a:lnTo>
                  <a:pt x="0" y="200025"/>
                </a:lnTo>
                <a:lnTo>
                  <a:pt x="9525" y="180975"/>
                </a:lnTo>
                <a:lnTo>
                  <a:pt x="19050" y="161925"/>
                </a:lnTo>
                <a:lnTo>
                  <a:pt x="28575" y="142875"/>
                </a:lnTo>
                <a:lnTo>
                  <a:pt x="47625" y="123825"/>
                </a:lnTo>
                <a:lnTo>
                  <a:pt x="57150" y="95250"/>
                </a:lnTo>
                <a:lnTo>
                  <a:pt x="66675" y="76200"/>
                </a:lnTo>
                <a:lnTo>
                  <a:pt x="76200" y="57150"/>
                </a:lnTo>
                <a:lnTo>
                  <a:pt x="85725" y="47625"/>
                </a:lnTo>
                <a:lnTo>
                  <a:pt x="95250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14300" y="47625"/>
                </a:lnTo>
                <a:lnTo>
                  <a:pt x="114300" y="66675"/>
                </a:lnTo>
                <a:lnTo>
                  <a:pt x="114300" y="76200"/>
                </a:lnTo>
                <a:lnTo>
                  <a:pt x="123825" y="95250"/>
                </a:lnTo>
                <a:lnTo>
                  <a:pt x="133350" y="114300"/>
                </a:lnTo>
                <a:lnTo>
                  <a:pt x="142875" y="123825"/>
                </a:lnTo>
                <a:lnTo>
                  <a:pt x="152400" y="133350"/>
                </a:lnTo>
                <a:lnTo>
                  <a:pt x="161925" y="142875"/>
                </a:lnTo>
                <a:lnTo>
                  <a:pt x="171450" y="152400"/>
                </a:lnTo>
                <a:lnTo>
                  <a:pt x="180975" y="161925"/>
                </a:lnTo>
                <a:lnTo>
                  <a:pt x="190500" y="171450"/>
                </a:lnTo>
                <a:lnTo>
                  <a:pt x="200025" y="171450"/>
                </a:lnTo>
                <a:lnTo>
                  <a:pt x="200025" y="180975"/>
                </a:lnTo>
                <a:lnTo>
                  <a:pt x="209550" y="180975"/>
                </a:lnTo>
                <a:lnTo>
                  <a:pt x="209550" y="180975"/>
                </a:lnTo>
                <a:lnTo>
                  <a:pt x="209550" y="180975"/>
                </a:lnTo>
                <a:lnTo>
                  <a:pt x="200025" y="190500"/>
                </a:lnTo>
                <a:lnTo>
                  <a:pt x="190500" y="190500"/>
                </a:lnTo>
                <a:lnTo>
                  <a:pt x="180975" y="190500"/>
                </a:lnTo>
                <a:lnTo>
                  <a:pt x="161925" y="190500"/>
                </a:lnTo>
                <a:lnTo>
                  <a:pt x="142875" y="200025"/>
                </a:lnTo>
                <a:lnTo>
                  <a:pt x="123825" y="200025"/>
                </a:lnTo>
                <a:lnTo>
                  <a:pt x="104775" y="200025"/>
                </a:lnTo>
                <a:lnTo>
                  <a:pt x="85725" y="209550"/>
                </a:lnTo>
                <a:lnTo>
                  <a:pt x="57150" y="209550"/>
                </a:lnTo>
                <a:lnTo>
                  <a:pt x="47625" y="209550"/>
                </a:lnTo>
                <a:lnTo>
                  <a:pt x="38100" y="209550"/>
                </a:lnTo>
                <a:lnTo>
                  <a:pt x="28575" y="209550"/>
                </a:lnTo>
                <a:lnTo>
                  <a:pt x="19050" y="209550"/>
                </a:lnTo>
                <a:lnTo>
                  <a:pt x="19050" y="209550"/>
                </a:lnTo>
                <a:lnTo>
                  <a:pt x="190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5457825" y="1838325"/>
            <a:ext cx="85726" cy="276226"/>
          </a:xfrm>
          <a:custGeom>
            <a:avLst/>
            <a:gdLst/>
            <a:ahLst/>
            <a:cxnLst/>
            <a:rect l="0" t="0" r="0" b="0"/>
            <a:pathLst>
              <a:path w="85726" h="27622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57150" y="85725"/>
                </a:lnTo>
                <a:lnTo>
                  <a:pt x="47625" y="114300"/>
                </a:lnTo>
                <a:lnTo>
                  <a:pt x="38100" y="133350"/>
                </a:lnTo>
                <a:lnTo>
                  <a:pt x="28575" y="161925"/>
                </a:lnTo>
                <a:lnTo>
                  <a:pt x="28575" y="180975"/>
                </a:lnTo>
                <a:lnTo>
                  <a:pt x="19050" y="200025"/>
                </a:lnTo>
                <a:lnTo>
                  <a:pt x="9525" y="228600"/>
                </a:lnTo>
                <a:lnTo>
                  <a:pt x="9525" y="238125"/>
                </a:lnTo>
                <a:lnTo>
                  <a:pt x="9525" y="247650"/>
                </a:lnTo>
                <a:lnTo>
                  <a:pt x="0" y="266700"/>
                </a:lnTo>
                <a:lnTo>
                  <a:pt x="9525" y="266700"/>
                </a:lnTo>
                <a:lnTo>
                  <a:pt x="9525" y="276225"/>
                </a:lnTo>
                <a:lnTo>
                  <a:pt x="9525" y="276225"/>
                </a:lnTo>
                <a:lnTo>
                  <a:pt x="9525" y="276225"/>
                </a:lnTo>
                <a:lnTo>
                  <a:pt x="9525" y="276225"/>
                </a:lnTo>
                <a:lnTo>
                  <a:pt x="9525" y="276225"/>
                </a:lnTo>
                <a:lnTo>
                  <a:pt x="95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5410200" y="1857375"/>
            <a:ext cx="219076" cy="9526"/>
          </a:xfrm>
          <a:custGeom>
            <a:avLst/>
            <a:gdLst/>
            <a:ahLst/>
            <a:cxnLst/>
            <a:rect l="0" t="0" r="0" b="0"/>
            <a:pathLst>
              <a:path w="2190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09550" y="0"/>
                </a:lnTo>
                <a:lnTo>
                  <a:pt x="219075" y="9525"/>
                </a:lnTo>
                <a:lnTo>
                  <a:pt x="2190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5715000" y="193357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5724525" y="203835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6153150" y="1800225"/>
            <a:ext cx="114301" cy="323851"/>
          </a:xfrm>
          <a:custGeom>
            <a:avLst/>
            <a:gdLst/>
            <a:ahLst/>
            <a:cxnLst/>
            <a:rect l="0" t="0" r="0" b="0"/>
            <a:pathLst>
              <a:path w="114301" h="323851">
                <a:moveTo>
                  <a:pt x="114300" y="0"/>
                </a:moveTo>
                <a:lnTo>
                  <a:pt x="114300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38100"/>
                </a:lnTo>
                <a:lnTo>
                  <a:pt x="95250" y="57150"/>
                </a:lnTo>
                <a:lnTo>
                  <a:pt x="85725" y="85725"/>
                </a:lnTo>
                <a:lnTo>
                  <a:pt x="76200" y="104775"/>
                </a:lnTo>
                <a:lnTo>
                  <a:pt x="66675" y="133350"/>
                </a:lnTo>
                <a:lnTo>
                  <a:pt x="57150" y="161925"/>
                </a:lnTo>
                <a:lnTo>
                  <a:pt x="47625" y="190500"/>
                </a:lnTo>
                <a:lnTo>
                  <a:pt x="38100" y="209550"/>
                </a:lnTo>
                <a:lnTo>
                  <a:pt x="28575" y="238125"/>
                </a:lnTo>
                <a:lnTo>
                  <a:pt x="19050" y="257175"/>
                </a:lnTo>
                <a:lnTo>
                  <a:pt x="9525" y="276225"/>
                </a:lnTo>
                <a:lnTo>
                  <a:pt x="9525" y="285750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6124575" y="180975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6267450" y="1952625"/>
            <a:ext cx="161926" cy="295276"/>
          </a:xfrm>
          <a:custGeom>
            <a:avLst/>
            <a:gdLst/>
            <a:ahLst/>
            <a:cxnLst/>
            <a:rect l="0" t="0" r="0" b="0"/>
            <a:pathLst>
              <a:path w="161926" h="295276">
                <a:moveTo>
                  <a:pt x="104775" y="9525"/>
                </a:moveTo>
                <a:lnTo>
                  <a:pt x="10477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61925" y="38100"/>
                </a:lnTo>
                <a:lnTo>
                  <a:pt x="161925" y="47625"/>
                </a:lnTo>
                <a:lnTo>
                  <a:pt x="161925" y="66675"/>
                </a:lnTo>
                <a:lnTo>
                  <a:pt x="161925" y="85725"/>
                </a:lnTo>
                <a:lnTo>
                  <a:pt x="161925" y="95250"/>
                </a:lnTo>
                <a:lnTo>
                  <a:pt x="152400" y="114300"/>
                </a:lnTo>
                <a:lnTo>
                  <a:pt x="142875" y="123825"/>
                </a:lnTo>
                <a:lnTo>
                  <a:pt x="123825" y="133350"/>
                </a:lnTo>
                <a:lnTo>
                  <a:pt x="114300" y="142875"/>
                </a:lnTo>
                <a:lnTo>
                  <a:pt x="95250" y="152400"/>
                </a:lnTo>
                <a:lnTo>
                  <a:pt x="85725" y="152400"/>
                </a:lnTo>
                <a:lnTo>
                  <a:pt x="66675" y="161925"/>
                </a:lnTo>
                <a:lnTo>
                  <a:pt x="57150" y="161925"/>
                </a:lnTo>
                <a:lnTo>
                  <a:pt x="47625" y="161925"/>
                </a:lnTo>
                <a:lnTo>
                  <a:pt x="38100" y="161925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47625" y="142875"/>
                </a:lnTo>
                <a:lnTo>
                  <a:pt x="57150" y="142875"/>
                </a:lnTo>
                <a:lnTo>
                  <a:pt x="66675" y="142875"/>
                </a:lnTo>
                <a:lnTo>
                  <a:pt x="76200" y="133350"/>
                </a:lnTo>
                <a:lnTo>
                  <a:pt x="85725" y="133350"/>
                </a:lnTo>
                <a:lnTo>
                  <a:pt x="104775" y="142875"/>
                </a:lnTo>
                <a:lnTo>
                  <a:pt x="114300" y="142875"/>
                </a:lnTo>
                <a:lnTo>
                  <a:pt x="123825" y="152400"/>
                </a:lnTo>
                <a:lnTo>
                  <a:pt x="133350" y="161925"/>
                </a:lnTo>
                <a:lnTo>
                  <a:pt x="142875" y="180975"/>
                </a:lnTo>
                <a:lnTo>
                  <a:pt x="142875" y="190500"/>
                </a:lnTo>
                <a:lnTo>
                  <a:pt x="152400" y="209550"/>
                </a:lnTo>
                <a:lnTo>
                  <a:pt x="152400" y="219075"/>
                </a:lnTo>
                <a:lnTo>
                  <a:pt x="161925" y="228600"/>
                </a:lnTo>
                <a:lnTo>
                  <a:pt x="152400" y="247650"/>
                </a:lnTo>
                <a:lnTo>
                  <a:pt x="152400" y="257175"/>
                </a:lnTo>
                <a:lnTo>
                  <a:pt x="142875" y="266700"/>
                </a:lnTo>
                <a:lnTo>
                  <a:pt x="123825" y="276225"/>
                </a:lnTo>
                <a:lnTo>
                  <a:pt x="114300" y="285750"/>
                </a:lnTo>
                <a:lnTo>
                  <a:pt x="95250" y="285750"/>
                </a:lnTo>
                <a:lnTo>
                  <a:pt x="76200" y="295275"/>
                </a:lnTo>
                <a:lnTo>
                  <a:pt x="57150" y="295275"/>
                </a:lnTo>
                <a:lnTo>
                  <a:pt x="38100" y="295275"/>
                </a:lnTo>
                <a:lnTo>
                  <a:pt x="28575" y="295275"/>
                </a:lnTo>
                <a:lnTo>
                  <a:pt x="19050" y="295275"/>
                </a:lnTo>
                <a:lnTo>
                  <a:pt x="9525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6610350" y="1962150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6943725" y="1819275"/>
            <a:ext cx="95251" cy="323851"/>
          </a:xfrm>
          <a:custGeom>
            <a:avLst/>
            <a:gdLst/>
            <a:ahLst/>
            <a:cxnLst/>
            <a:rect l="0" t="0" r="0" b="0"/>
            <a:pathLst>
              <a:path w="95251" h="323851">
                <a:moveTo>
                  <a:pt x="95250" y="0"/>
                </a:moveTo>
                <a:lnTo>
                  <a:pt x="95250" y="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38100"/>
                </a:lnTo>
                <a:lnTo>
                  <a:pt x="85725" y="47625"/>
                </a:lnTo>
                <a:lnTo>
                  <a:pt x="76200" y="66675"/>
                </a:lnTo>
                <a:lnTo>
                  <a:pt x="76200" y="76200"/>
                </a:lnTo>
                <a:lnTo>
                  <a:pt x="66675" y="95250"/>
                </a:lnTo>
                <a:lnTo>
                  <a:pt x="57150" y="114300"/>
                </a:lnTo>
                <a:lnTo>
                  <a:pt x="47625" y="142875"/>
                </a:lnTo>
                <a:lnTo>
                  <a:pt x="47625" y="161925"/>
                </a:lnTo>
                <a:lnTo>
                  <a:pt x="38100" y="190500"/>
                </a:lnTo>
                <a:lnTo>
                  <a:pt x="28575" y="209550"/>
                </a:lnTo>
                <a:lnTo>
                  <a:pt x="19050" y="228600"/>
                </a:lnTo>
                <a:lnTo>
                  <a:pt x="19050" y="257175"/>
                </a:lnTo>
                <a:lnTo>
                  <a:pt x="9525" y="276225"/>
                </a:lnTo>
                <a:lnTo>
                  <a:pt x="9525" y="285750"/>
                </a:lnTo>
                <a:lnTo>
                  <a:pt x="9525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6877050" y="1819275"/>
            <a:ext cx="219076" cy="19051"/>
          </a:xfrm>
          <a:custGeom>
            <a:avLst/>
            <a:gdLst/>
            <a:ahLst/>
            <a:cxnLst/>
            <a:rect l="0" t="0" r="0" b="0"/>
            <a:pathLst>
              <a:path w="2190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7086600" y="1971675"/>
            <a:ext cx="76201" cy="219076"/>
          </a:xfrm>
          <a:custGeom>
            <a:avLst/>
            <a:gdLst/>
            <a:ahLst/>
            <a:cxnLst/>
            <a:rect l="0" t="0" r="0" b="0"/>
            <a:pathLst>
              <a:path w="76201" h="219076">
                <a:moveTo>
                  <a:pt x="0" y="85725"/>
                </a:move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19050" y="76200"/>
                </a:lnTo>
                <a:lnTo>
                  <a:pt x="28575" y="76200"/>
                </a:lnTo>
                <a:lnTo>
                  <a:pt x="38100" y="66675"/>
                </a:lnTo>
                <a:lnTo>
                  <a:pt x="47625" y="57150"/>
                </a:lnTo>
                <a:lnTo>
                  <a:pt x="57150" y="47625"/>
                </a:lnTo>
                <a:lnTo>
                  <a:pt x="57150" y="38100"/>
                </a:lnTo>
                <a:lnTo>
                  <a:pt x="66675" y="28575"/>
                </a:lnTo>
                <a:lnTo>
                  <a:pt x="66675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47625" y="47625"/>
                </a:lnTo>
                <a:lnTo>
                  <a:pt x="38100" y="66675"/>
                </a:lnTo>
                <a:lnTo>
                  <a:pt x="38100" y="85725"/>
                </a:lnTo>
                <a:lnTo>
                  <a:pt x="28575" y="104775"/>
                </a:lnTo>
                <a:lnTo>
                  <a:pt x="19050" y="123825"/>
                </a:lnTo>
                <a:lnTo>
                  <a:pt x="19050" y="142875"/>
                </a:lnTo>
                <a:lnTo>
                  <a:pt x="19050" y="161925"/>
                </a:lnTo>
                <a:lnTo>
                  <a:pt x="19050" y="171450"/>
                </a:lnTo>
                <a:lnTo>
                  <a:pt x="19050" y="180975"/>
                </a:lnTo>
                <a:lnTo>
                  <a:pt x="19050" y="190500"/>
                </a:lnTo>
                <a:lnTo>
                  <a:pt x="19050" y="200025"/>
                </a:lnTo>
                <a:lnTo>
                  <a:pt x="19050" y="209550"/>
                </a:lnTo>
                <a:lnTo>
                  <a:pt x="19050" y="209550"/>
                </a:lnTo>
                <a:lnTo>
                  <a:pt x="19050" y="209550"/>
                </a:lnTo>
                <a:lnTo>
                  <a:pt x="19050" y="219075"/>
                </a:lnTo>
                <a:lnTo>
                  <a:pt x="1905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7496175" y="1895475"/>
            <a:ext cx="66676" cy="19051"/>
          </a:xfrm>
          <a:custGeom>
            <a:avLst/>
            <a:gdLst/>
            <a:ahLst/>
            <a:cxnLst/>
            <a:rect l="0" t="0" r="0" b="0"/>
            <a:pathLst>
              <a:path w="666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7458075" y="1981200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7791450" y="1666875"/>
            <a:ext cx="133351" cy="228601"/>
          </a:xfrm>
          <a:custGeom>
            <a:avLst/>
            <a:gdLst/>
            <a:ahLst/>
            <a:cxnLst/>
            <a:rect l="0" t="0" r="0" b="0"/>
            <a:pathLst>
              <a:path w="133351" h="228601">
                <a:moveTo>
                  <a:pt x="9525" y="76200"/>
                </a:moveTo>
                <a:lnTo>
                  <a:pt x="9525" y="76200"/>
                </a:lnTo>
                <a:lnTo>
                  <a:pt x="9525" y="66675"/>
                </a:lnTo>
                <a:lnTo>
                  <a:pt x="0" y="47625"/>
                </a:lnTo>
                <a:lnTo>
                  <a:pt x="0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14300" y="47625"/>
                </a:lnTo>
                <a:lnTo>
                  <a:pt x="123825" y="57150"/>
                </a:lnTo>
                <a:lnTo>
                  <a:pt x="123825" y="76200"/>
                </a:lnTo>
                <a:lnTo>
                  <a:pt x="133350" y="85725"/>
                </a:lnTo>
                <a:lnTo>
                  <a:pt x="133350" y="95250"/>
                </a:lnTo>
                <a:lnTo>
                  <a:pt x="133350" y="104775"/>
                </a:lnTo>
                <a:lnTo>
                  <a:pt x="123825" y="114300"/>
                </a:lnTo>
                <a:lnTo>
                  <a:pt x="123825" y="123825"/>
                </a:lnTo>
                <a:lnTo>
                  <a:pt x="114300" y="142875"/>
                </a:lnTo>
                <a:lnTo>
                  <a:pt x="104775" y="152400"/>
                </a:lnTo>
                <a:lnTo>
                  <a:pt x="95250" y="161925"/>
                </a:lnTo>
                <a:lnTo>
                  <a:pt x="76200" y="171450"/>
                </a:lnTo>
                <a:lnTo>
                  <a:pt x="66675" y="180975"/>
                </a:lnTo>
                <a:lnTo>
                  <a:pt x="57150" y="190500"/>
                </a:lnTo>
                <a:lnTo>
                  <a:pt x="47625" y="209550"/>
                </a:lnTo>
                <a:lnTo>
                  <a:pt x="38100" y="219075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7810500" y="20193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7810500" y="2028825"/>
            <a:ext cx="19051" cy="28576"/>
          </a:xfrm>
          <a:custGeom>
            <a:avLst/>
            <a:gdLst/>
            <a:ahLst/>
            <a:cxnLst/>
            <a:rect l="0" t="0" r="0" b="0"/>
            <a:pathLst>
              <a:path w="1905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4000500" y="2409825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19050"/>
                </a:lnTo>
                <a:lnTo>
                  <a:pt x="1714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3390900" y="3981450"/>
            <a:ext cx="752476" cy="723901"/>
          </a:xfrm>
          <a:custGeom>
            <a:avLst/>
            <a:gdLst/>
            <a:ahLst/>
            <a:cxnLst/>
            <a:rect l="0" t="0" r="0" b="0"/>
            <a:pathLst>
              <a:path w="752476" h="723901">
                <a:moveTo>
                  <a:pt x="133350" y="47625"/>
                </a:moveTo>
                <a:lnTo>
                  <a:pt x="133350" y="47625"/>
                </a:lnTo>
                <a:lnTo>
                  <a:pt x="123825" y="57150"/>
                </a:lnTo>
                <a:lnTo>
                  <a:pt x="104775" y="66675"/>
                </a:lnTo>
                <a:lnTo>
                  <a:pt x="95250" y="76200"/>
                </a:lnTo>
                <a:lnTo>
                  <a:pt x="85725" y="85725"/>
                </a:lnTo>
                <a:lnTo>
                  <a:pt x="76200" y="95250"/>
                </a:lnTo>
                <a:lnTo>
                  <a:pt x="57150" y="114300"/>
                </a:lnTo>
                <a:lnTo>
                  <a:pt x="47625" y="123825"/>
                </a:lnTo>
                <a:lnTo>
                  <a:pt x="38100" y="142875"/>
                </a:lnTo>
                <a:lnTo>
                  <a:pt x="38100" y="152400"/>
                </a:lnTo>
                <a:lnTo>
                  <a:pt x="28575" y="171450"/>
                </a:lnTo>
                <a:lnTo>
                  <a:pt x="19050" y="190500"/>
                </a:lnTo>
                <a:lnTo>
                  <a:pt x="9525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33375"/>
                </a:lnTo>
                <a:lnTo>
                  <a:pt x="0" y="352425"/>
                </a:lnTo>
                <a:lnTo>
                  <a:pt x="9525" y="371475"/>
                </a:lnTo>
                <a:lnTo>
                  <a:pt x="9525" y="390525"/>
                </a:lnTo>
                <a:lnTo>
                  <a:pt x="19050" y="400050"/>
                </a:lnTo>
                <a:lnTo>
                  <a:pt x="19050" y="419100"/>
                </a:lnTo>
                <a:lnTo>
                  <a:pt x="28575" y="438150"/>
                </a:lnTo>
                <a:lnTo>
                  <a:pt x="38100" y="457200"/>
                </a:lnTo>
                <a:lnTo>
                  <a:pt x="47625" y="476250"/>
                </a:lnTo>
                <a:lnTo>
                  <a:pt x="57150" y="495300"/>
                </a:lnTo>
                <a:lnTo>
                  <a:pt x="66675" y="504825"/>
                </a:lnTo>
                <a:lnTo>
                  <a:pt x="85725" y="523875"/>
                </a:lnTo>
                <a:lnTo>
                  <a:pt x="95250" y="542925"/>
                </a:lnTo>
                <a:lnTo>
                  <a:pt x="104775" y="552450"/>
                </a:lnTo>
                <a:lnTo>
                  <a:pt x="123825" y="571500"/>
                </a:lnTo>
                <a:lnTo>
                  <a:pt x="142875" y="590550"/>
                </a:lnTo>
                <a:lnTo>
                  <a:pt x="152400" y="600075"/>
                </a:lnTo>
                <a:lnTo>
                  <a:pt x="171450" y="619125"/>
                </a:lnTo>
                <a:lnTo>
                  <a:pt x="190500" y="638175"/>
                </a:lnTo>
                <a:lnTo>
                  <a:pt x="209550" y="647700"/>
                </a:lnTo>
                <a:lnTo>
                  <a:pt x="228600" y="657225"/>
                </a:lnTo>
                <a:lnTo>
                  <a:pt x="247650" y="666750"/>
                </a:lnTo>
                <a:lnTo>
                  <a:pt x="266700" y="685800"/>
                </a:lnTo>
                <a:lnTo>
                  <a:pt x="285750" y="685800"/>
                </a:lnTo>
                <a:lnTo>
                  <a:pt x="304800" y="695325"/>
                </a:lnTo>
                <a:lnTo>
                  <a:pt x="323850" y="704850"/>
                </a:lnTo>
                <a:lnTo>
                  <a:pt x="352425" y="714375"/>
                </a:lnTo>
                <a:lnTo>
                  <a:pt x="371475" y="714375"/>
                </a:lnTo>
                <a:lnTo>
                  <a:pt x="400050" y="723900"/>
                </a:lnTo>
                <a:lnTo>
                  <a:pt x="419100" y="723900"/>
                </a:lnTo>
                <a:lnTo>
                  <a:pt x="447675" y="723900"/>
                </a:lnTo>
                <a:lnTo>
                  <a:pt x="466725" y="723900"/>
                </a:lnTo>
                <a:lnTo>
                  <a:pt x="485775" y="714375"/>
                </a:lnTo>
                <a:lnTo>
                  <a:pt x="514350" y="714375"/>
                </a:lnTo>
                <a:lnTo>
                  <a:pt x="533400" y="704850"/>
                </a:lnTo>
                <a:lnTo>
                  <a:pt x="552450" y="695325"/>
                </a:lnTo>
                <a:lnTo>
                  <a:pt x="581025" y="685800"/>
                </a:lnTo>
                <a:lnTo>
                  <a:pt x="600075" y="676275"/>
                </a:lnTo>
                <a:lnTo>
                  <a:pt x="619125" y="666750"/>
                </a:lnTo>
                <a:lnTo>
                  <a:pt x="638175" y="657225"/>
                </a:lnTo>
                <a:lnTo>
                  <a:pt x="657225" y="647700"/>
                </a:lnTo>
                <a:lnTo>
                  <a:pt x="666750" y="628650"/>
                </a:lnTo>
                <a:lnTo>
                  <a:pt x="676275" y="609600"/>
                </a:lnTo>
                <a:lnTo>
                  <a:pt x="695325" y="600075"/>
                </a:lnTo>
                <a:lnTo>
                  <a:pt x="704850" y="581025"/>
                </a:lnTo>
                <a:lnTo>
                  <a:pt x="714375" y="561975"/>
                </a:lnTo>
                <a:lnTo>
                  <a:pt x="723900" y="542925"/>
                </a:lnTo>
                <a:lnTo>
                  <a:pt x="733425" y="523875"/>
                </a:lnTo>
                <a:lnTo>
                  <a:pt x="742950" y="504825"/>
                </a:lnTo>
                <a:lnTo>
                  <a:pt x="752475" y="485775"/>
                </a:lnTo>
                <a:lnTo>
                  <a:pt x="752475" y="457200"/>
                </a:lnTo>
                <a:lnTo>
                  <a:pt x="752475" y="438150"/>
                </a:lnTo>
                <a:lnTo>
                  <a:pt x="752475" y="419100"/>
                </a:lnTo>
                <a:lnTo>
                  <a:pt x="752475" y="400050"/>
                </a:lnTo>
                <a:lnTo>
                  <a:pt x="752475" y="371475"/>
                </a:lnTo>
                <a:lnTo>
                  <a:pt x="752475" y="352425"/>
                </a:lnTo>
                <a:lnTo>
                  <a:pt x="752475" y="333375"/>
                </a:lnTo>
                <a:lnTo>
                  <a:pt x="752475" y="314325"/>
                </a:lnTo>
                <a:lnTo>
                  <a:pt x="742950" y="295275"/>
                </a:lnTo>
                <a:lnTo>
                  <a:pt x="742950" y="276225"/>
                </a:lnTo>
                <a:lnTo>
                  <a:pt x="733425" y="257175"/>
                </a:lnTo>
                <a:lnTo>
                  <a:pt x="723900" y="238125"/>
                </a:lnTo>
                <a:lnTo>
                  <a:pt x="714375" y="219075"/>
                </a:lnTo>
                <a:lnTo>
                  <a:pt x="704850" y="209550"/>
                </a:lnTo>
                <a:lnTo>
                  <a:pt x="695325" y="190500"/>
                </a:lnTo>
                <a:lnTo>
                  <a:pt x="685800" y="171450"/>
                </a:lnTo>
                <a:lnTo>
                  <a:pt x="676275" y="161925"/>
                </a:lnTo>
                <a:lnTo>
                  <a:pt x="657225" y="142875"/>
                </a:lnTo>
                <a:lnTo>
                  <a:pt x="647700" y="133350"/>
                </a:lnTo>
                <a:lnTo>
                  <a:pt x="638175" y="114300"/>
                </a:lnTo>
                <a:lnTo>
                  <a:pt x="619125" y="104775"/>
                </a:lnTo>
                <a:lnTo>
                  <a:pt x="600075" y="95250"/>
                </a:lnTo>
                <a:lnTo>
                  <a:pt x="590550" y="85725"/>
                </a:lnTo>
                <a:lnTo>
                  <a:pt x="571500" y="76200"/>
                </a:lnTo>
                <a:lnTo>
                  <a:pt x="561975" y="66675"/>
                </a:lnTo>
                <a:lnTo>
                  <a:pt x="542925" y="57150"/>
                </a:lnTo>
                <a:lnTo>
                  <a:pt x="523875" y="47625"/>
                </a:lnTo>
                <a:lnTo>
                  <a:pt x="504825" y="38100"/>
                </a:lnTo>
                <a:lnTo>
                  <a:pt x="495300" y="38100"/>
                </a:lnTo>
                <a:lnTo>
                  <a:pt x="476250" y="28575"/>
                </a:lnTo>
                <a:lnTo>
                  <a:pt x="457200" y="19050"/>
                </a:lnTo>
                <a:lnTo>
                  <a:pt x="438150" y="9525"/>
                </a:lnTo>
                <a:lnTo>
                  <a:pt x="428625" y="9525"/>
                </a:lnTo>
                <a:lnTo>
                  <a:pt x="409575" y="0"/>
                </a:lnTo>
                <a:lnTo>
                  <a:pt x="390525" y="0"/>
                </a:lnTo>
                <a:lnTo>
                  <a:pt x="371475" y="0"/>
                </a:lnTo>
                <a:lnTo>
                  <a:pt x="361950" y="0"/>
                </a:lnTo>
                <a:lnTo>
                  <a:pt x="342900" y="0"/>
                </a:lnTo>
                <a:lnTo>
                  <a:pt x="323850" y="0"/>
                </a:lnTo>
                <a:lnTo>
                  <a:pt x="304800" y="0"/>
                </a:lnTo>
                <a:lnTo>
                  <a:pt x="285750" y="0"/>
                </a:lnTo>
                <a:lnTo>
                  <a:pt x="266700" y="0"/>
                </a:lnTo>
                <a:lnTo>
                  <a:pt x="238125" y="0"/>
                </a:lnTo>
                <a:lnTo>
                  <a:pt x="219075" y="9525"/>
                </a:lnTo>
                <a:lnTo>
                  <a:pt x="200025" y="19050"/>
                </a:lnTo>
                <a:lnTo>
                  <a:pt x="171450" y="28575"/>
                </a:lnTo>
                <a:lnTo>
                  <a:pt x="152400" y="47625"/>
                </a:lnTo>
                <a:lnTo>
                  <a:pt x="123825" y="66675"/>
                </a:lnTo>
                <a:lnTo>
                  <a:pt x="95250" y="85725"/>
                </a:lnTo>
                <a:lnTo>
                  <a:pt x="76200" y="114300"/>
                </a:lnTo>
                <a:lnTo>
                  <a:pt x="57150" y="133350"/>
                </a:lnTo>
                <a:lnTo>
                  <a:pt x="47625" y="142875"/>
                </a:lnTo>
                <a:lnTo>
                  <a:pt x="4762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4238625" y="923925"/>
            <a:ext cx="428626" cy="409576"/>
          </a:xfrm>
          <a:custGeom>
            <a:avLst/>
            <a:gdLst/>
            <a:ahLst/>
            <a:cxnLst/>
            <a:rect l="0" t="0" r="0" b="0"/>
            <a:pathLst>
              <a:path w="428626" h="409576">
                <a:moveTo>
                  <a:pt x="19050" y="85725"/>
                </a:moveTo>
                <a:lnTo>
                  <a:pt x="19050" y="85725"/>
                </a:lnTo>
                <a:lnTo>
                  <a:pt x="19050" y="95250"/>
                </a:lnTo>
                <a:lnTo>
                  <a:pt x="19050" y="104775"/>
                </a:lnTo>
                <a:lnTo>
                  <a:pt x="9525" y="114300"/>
                </a:lnTo>
                <a:lnTo>
                  <a:pt x="9525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19075"/>
                </a:lnTo>
                <a:lnTo>
                  <a:pt x="0" y="228600"/>
                </a:lnTo>
                <a:lnTo>
                  <a:pt x="0" y="247650"/>
                </a:lnTo>
                <a:lnTo>
                  <a:pt x="9525" y="266700"/>
                </a:lnTo>
                <a:lnTo>
                  <a:pt x="9525" y="276225"/>
                </a:lnTo>
                <a:lnTo>
                  <a:pt x="19050" y="295275"/>
                </a:lnTo>
                <a:lnTo>
                  <a:pt x="19050" y="314325"/>
                </a:lnTo>
                <a:lnTo>
                  <a:pt x="28575" y="323850"/>
                </a:lnTo>
                <a:lnTo>
                  <a:pt x="47625" y="342900"/>
                </a:lnTo>
                <a:lnTo>
                  <a:pt x="47625" y="352425"/>
                </a:lnTo>
                <a:lnTo>
                  <a:pt x="66675" y="361950"/>
                </a:lnTo>
                <a:lnTo>
                  <a:pt x="76200" y="371475"/>
                </a:lnTo>
                <a:lnTo>
                  <a:pt x="85725" y="381000"/>
                </a:lnTo>
                <a:lnTo>
                  <a:pt x="104775" y="390525"/>
                </a:lnTo>
                <a:lnTo>
                  <a:pt x="123825" y="390525"/>
                </a:lnTo>
                <a:lnTo>
                  <a:pt x="133350" y="400050"/>
                </a:lnTo>
                <a:lnTo>
                  <a:pt x="142875" y="400050"/>
                </a:lnTo>
                <a:lnTo>
                  <a:pt x="161925" y="409575"/>
                </a:lnTo>
                <a:lnTo>
                  <a:pt x="180975" y="409575"/>
                </a:lnTo>
                <a:lnTo>
                  <a:pt x="209550" y="400050"/>
                </a:lnTo>
                <a:lnTo>
                  <a:pt x="228600" y="400050"/>
                </a:lnTo>
                <a:lnTo>
                  <a:pt x="247650" y="390525"/>
                </a:lnTo>
                <a:lnTo>
                  <a:pt x="266700" y="390525"/>
                </a:lnTo>
                <a:lnTo>
                  <a:pt x="285750" y="381000"/>
                </a:lnTo>
                <a:lnTo>
                  <a:pt x="304800" y="371475"/>
                </a:lnTo>
                <a:lnTo>
                  <a:pt x="323850" y="361950"/>
                </a:lnTo>
                <a:lnTo>
                  <a:pt x="333375" y="352425"/>
                </a:lnTo>
                <a:lnTo>
                  <a:pt x="352425" y="333375"/>
                </a:lnTo>
                <a:lnTo>
                  <a:pt x="371475" y="323850"/>
                </a:lnTo>
                <a:lnTo>
                  <a:pt x="381000" y="314325"/>
                </a:lnTo>
                <a:lnTo>
                  <a:pt x="390525" y="295275"/>
                </a:lnTo>
                <a:lnTo>
                  <a:pt x="400050" y="285750"/>
                </a:lnTo>
                <a:lnTo>
                  <a:pt x="409575" y="276225"/>
                </a:lnTo>
                <a:lnTo>
                  <a:pt x="419100" y="257175"/>
                </a:lnTo>
                <a:lnTo>
                  <a:pt x="419100" y="238125"/>
                </a:lnTo>
                <a:lnTo>
                  <a:pt x="419100" y="228600"/>
                </a:lnTo>
                <a:lnTo>
                  <a:pt x="428625" y="209550"/>
                </a:lnTo>
                <a:lnTo>
                  <a:pt x="419100" y="200025"/>
                </a:lnTo>
                <a:lnTo>
                  <a:pt x="419100" y="180975"/>
                </a:lnTo>
                <a:lnTo>
                  <a:pt x="419100" y="161925"/>
                </a:lnTo>
                <a:lnTo>
                  <a:pt x="409575" y="142875"/>
                </a:lnTo>
                <a:lnTo>
                  <a:pt x="409575" y="133350"/>
                </a:lnTo>
                <a:lnTo>
                  <a:pt x="400050" y="123825"/>
                </a:lnTo>
                <a:lnTo>
                  <a:pt x="390525" y="104775"/>
                </a:lnTo>
                <a:lnTo>
                  <a:pt x="381000" y="95250"/>
                </a:lnTo>
                <a:lnTo>
                  <a:pt x="371475" y="76200"/>
                </a:lnTo>
                <a:lnTo>
                  <a:pt x="361950" y="66675"/>
                </a:lnTo>
                <a:lnTo>
                  <a:pt x="352425" y="57150"/>
                </a:lnTo>
                <a:lnTo>
                  <a:pt x="333375" y="47625"/>
                </a:lnTo>
                <a:lnTo>
                  <a:pt x="323850" y="38100"/>
                </a:lnTo>
                <a:lnTo>
                  <a:pt x="314325" y="38100"/>
                </a:lnTo>
                <a:lnTo>
                  <a:pt x="295275" y="28575"/>
                </a:lnTo>
                <a:lnTo>
                  <a:pt x="285750" y="19050"/>
                </a:lnTo>
                <a:lnTo>
                  <a:pt x="266700" y="9525"/>
                </a:lnTo>
                <a:lnTo>
                  <a:pt x="257175" y="9525"/>
                </a:lnTo>
                <a:lnTo>
                  <a:pt x="247650" y="9525"/>
                </a:lnTo>
                <a:lnTo>
                  <a:pt x="238125" y="9525"/>
                </a:lnTo>
                <a:lnTo>
                  <a:pt x="219075" y="9525"/>
                </a:lnTo>
                <a:lnTo>
                  <a:pt x="209550" y="0"/>
                </a:lnTo>
                <a:lnTo>
                  <a:pt x="200025" y="9525"/>
                </a:lnTo>
                <a:lnTo>
                  <a:pt x="190500" y="9525"/>
                </a:lnTo>
                <a:lnTo>
                  <a:pt x="171450" y="9525"/>
                </a:lnTo>
                <a:lnTo>
                  <a:pt x="152400" y="19050"/>
                </a:lnTo>
                <a:lnTo>
                  <a:pt x="142875" y="19050"/>
                </a:lnTo>
                <a:lnTo>
                  <a:pt x="133350" y="28575"/>
                </a:lnTo>
                <a:lnTo>
                  <a:pt x="123825" y="38100"/>
                </a:lnTo>
                <a:lnTo>
                  <a:pt x="104775" y="38100"/>
                </a:lnTo>
                <a:lnTo>
                  <a:pt x="95250" y="57150"/>
                </a:lnTo>
                <a:lnTo>
                  <a:pt x="76200" y="66675"/>
                </a:lnTo>
                <a:lnTo>
                  <a:pt x="66675" y="76200"/>
                </a:lnTo>
                <a:lnTo>
                  <a:pt x="57150" y="95250"/>
                </a:lnTo>
                <a:lnTo>
                  <a:pt x="38100" y="114300"/>
                </a:lnTo>
                <a:lnTo>
                  <a:pt x="28575" y="133350"/>
                </a:lnTo>
                <a:lnTo>
                  <a:pt x="19050" y="161925"/>
                </a:lnTo>
                <a:lnTo>
                  <a:pt x="19050" y="180975"/>
                </a:lnTo>
                <a:lnTo>
                  <a:pt x="19050" y="190500"/>
                </a:lnTo>
                <a:lnTo>
                  <a:pt x="190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8934450" y="1724025"/>
            <a:ext cx="161926" cy="409576"/>
          </a:xfrm>
          <a:custGeom>
            <a:avLst/>
            <a:gdLst/>
            <a:ahLst/>
            <a:cxnLst/>
            <a:rect l="0" t="0" r="0" b="0"/>
            <a:pathLst>
              <a:path w="161926" h="409576">
                <a:moveTo>
                  <a:pt x="0" y="219075"/>
                </a:moveTo>
                <a:lnTo>
                  <a:pt x="0" y="219075"/>
                </a:lnTo>
                <a:lnTo>
                  <a:pt x="0" y="219075"/>
                </a:lnTo>
                <a:lnTo>
                  <a:pt x="0" y="228600"/>
                </a:lnTo>
                <a:lnTo>
                  <a:pt x="0" y="247650"/>
                </a:lnTo>
                <a:lnTo>
                  <a:pt x="9525" y="257175"/>
                </a:lnTo>
                <a:lnTo>
                  <a:pt x="19050" y="266700"/>
                </a:lnTo>
                <a:lnTo>
                  <a:pt x="19050" y="285750"/>
                </a:lnTo>
                <a:lnTo>
                  <a:pt x="28575" y="295275"/>
                </a:lnTo>
                <a:lnTo>
                  <a:pt x="38100" y="314325"/>
                </a:lnTo>
                <a:lnTo>
                  <a:pt x="47625" y="333375"/>
                </a:lnTo>
                <a:lnTo>
                  <a:pt x="47625" y="342900"/>
                </a:lnTo>
                <a:lnTo>
                  <a:pt x="57150" y="361950"/>
                </a:lnTo>
                <a:lnTo>
                  <a:pt x="57150" y="371475"/>
                </a:lnTo>
                <a:lnTo>
                  <a:pt x="57150" y="390525"/>
                </a:lnTo>
                <a:lnTo>
                  <a:pt x="66675" y="400050"/>
                </a:lnTo>
                <a:lnTo>
                  <a:pt x="66675" y="409575"/>
                </a:lnTo>
                <a:lnTo>
                  <a:pt x="66675" y="409575"/>
                </a:lnTo>
                <a:lnTo>
                  <a:pt x="66675" y="409575"/>
                </a:lnTo>
                <a:lnTo>
                  <a:pt x="66675" y="409575"/>
                </a:lnTo>
                <a:lnTo>
                  <a:pt x="66675" y="409575"/>
                </a:lnTo>
                <a:lnTo>
                  <a:pt x="66675" y="409575"/>
                </a:lnTo>
                <a:lnTo>
                  <a:pt x="66675" y="400050"/>
                </a:lnTo>
                <a:lnTo>
                  <a:pt x="66675" y="390525"/>
                </a:lnTo>
                <a:lnTo>
                  <a:pt x="66675" y="381000"/>
                </a:lnTo>
                <a:lnTo>
                  <a:pt x="66675" y="361950"/>
                </a:lnTo>
                <a:lnTo>
                  <a:pt x="66675" y="342900"/>
                </a:lnTo>
                <a:lnTo>
                  <a:pt x="76200" y="314325"/>
                </a:lnTo>
                <a:lnTo>
                  <a:pt x="76200" y="295275"/>
                </a:lnTo>
                <a:lnTo>
                  <a:pt x="85725" y="266700"/>
                </a:lnTo>
                <a:lnTo>
                  <a:pt x="95250" y="247650"/>
                </a:lnTo>
                <a:lnTo>
                  <a:pt x="95250" y="219075"/>
                </a:lnTo>
                <a:lnTo>
                  <a:pt x="104775" y="190500"/>
                </a:lnTo>
                <a:lnTo>
                  <a:pt x="114300" y="171450"/>
                </a:lnTo>
                <a:lnTo>
                  <a:pt x="123825" y="142875"/>
                </a:lnTo>
                <a:lnTo>
                  <a:pt x="133350" y="123825"/>
                </a:lnTo>
                <a:lnTo>
                  <a:pt x="133350" y="104775"/>
                </a:lnTo>
                <a:lnTo>
                  <a:pt x="142875" y="85725"/>
                </a:lnTo>
                <a:lnTo>
                  <a:pt x="152400" y="66675"/>
                </a:lnTo>
                <a:lnTo>
                  <a:pt x="152400" y="47625"/>
                </a:lnTo>
                <a:lnTo>
                  <a:pt x="161925" y="38100"/>
                </a:lnTo>
                <a:lnTo>
                  <a:pt x="161925" y="28575"/>
                </a:lnTo>
                <a:lnTo>
                  <a:pt x="161925" y="19050"/>
                </a:lnTo>
                <a:lnTo>
                  <a:pt x="152400" y="9525"/>
                </a:lnTo>
                <a:lnTo>
                  <a:pt x="133350" y="9525"/>
                </a:lnTo>
                <a:lnTo>
                  <a:pt x="123825" y="0"/>
                </a:lnTo>
                <a:lnTo>
                  <a:pt x="104775" y="0"/>
                </a:lnTo>
                <a:lnTo>
                  <a:pt x="85725" y="0"/>
                </a:lnTo>
                <a:lnTo>
                  <a:pt x="76200" y="9525"/>
                </a:lnTo>
                <a:lnTo>
                  <a:pt x="57150" y="19050"/>
                </a:lnTo>
                <a:lnTo>
                  <a:pt x="47625" y="19050"/>
                </a:lnTo>
                <a:lnTo>
                  <a:pt x="38100" y="19050"/>
                </a:lnTo>
                <a:lnTo>
                  <a:pt x="381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9286875" y="1905000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143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9324975" y="2028825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9715500" y="1781175"/>
            <a:ext cx="104776" cy="295276"/>
          </a:xfrm>
          <a:custGeom>
            <a:avLst/>
            <a:gdLst/>
            <a:ahLst/>
            <a:cxnLst/>
            <a:rect l="0" t="0" r="0" b="0"/>
            <a:pathLst>
              <a:path w="104776" h="295276">
                <a:moveTo>
                  <a:pt x="0" y="190500"/>
                </a:moveTo>
                <a:lnTo>
                  <a:pt x="0" y="190500"/>
                </a:lnTo>
                <a:lnTo>
                  <a:pt x="9525" y="180975"/>
                </a:lnTo>
                <a:lnTo>
                  <a:pt x="19050" y="171450"/>
                </a:lnTo>
                <a:lnTo>
                  <a:pt x="28575" y="161925"/>
                </a:lnTo>
                <a:lnTo>
                  <a:pt x="38100" y="142875"/>
                </a:lnTo>
                <a:lnTo>
                  <a:pt x="47625" y="123825"/>
                </a:lnTo>
                <a:lnTo>
                  <a:pt x="57150" y="104775"/>
                </a:lnTo>
                <a:lnTo>
                  <a:pt x="76200" y="85725"/>
                </a:lnTo>
                <a:lnTo>
                  <a:pt x="85725" y="66675"/>
                </a:lnTo>
                <a:lnTo>
                  <a:pt x="95250" y="57150"/>
                </a:lnTo>
                <a:lnTo>
                  <a:pt x="95250" y="38100"/>
                </a:lnTo>
                <a:lnTo>
                  <a:pt x="104775" y="28575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95250" y="47625"/>
                </a:lnTo>
                <a:lnTo>
                  <a:pt x="85725" y="66675"/>
                </a:lnTo>
                <a:lnTo>
                  <a:pt x="76200" y="85725"/>
                </a:lnTo>
                <a:lnTo>
                  <a:pt x="76200" y="104775"/>
                </a:lnTo>
                <a:lnTo>
                  <a:pt x="76200" y="133350"/>
                </a:lnTo>
                <a:lnTo>
                  <a:pt x="66675" y="152400"/>
                </a:lnTo>
                <a:lnTo>
                  <a:pt x="66675" y="171450"/>
                </a:lnTo>
                <a:lnTo>
                  <a:pt x="66675" y="200025"/>
                </a:lnTo>
                <a:lnTo>
                  <a:pt x="66675" y="219075"/>
                </a:lnTo>
                <a:lnTo>
                  <a:pt x="66675" y="228600"/>
                </a:lnTo>
                <a:lnTo>
                  <a:pt x="66675" y="247650"/>
                </a:lnTo>
                <a:lnTo>
                  <a:pt x="66675" y="257175"/>
                </a:lnTo>
                <a:lnTo>
                  <a:pt x="66675" y="276225"/>
                </a:lnTo>
                <a:lnTo>
                  <a:pt x="66675" y="285750"/>
                </a:lnTo>
                <a:lnTo>
                  <a:pt x="66675" y="295275"/>
                </a:lnTo>
                <a:lnTo>
                  <a:pt x="66675" y="295275"/>
                </a:lnTo>
                <a:lnTo>
                  <a:pt x="6667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9658350" y="2076450"/>
            <a:ext cx="200026" cy="47626"/>
          </a:xfrm>
          <a:custGeom>
            <a:avLst/>
            <a:gdLst/>
            <a:ahLst/>
            <a:cxnLst/>
            <a:rect l="0" t="0" r="0" b="0"/>
            <a:pathLst>
              <a:path w="200026" h="47626">
                <a:moveTo>
                  <a:pt x="19050" y="47625"/>
                </a:move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19050" y="38100"/>
                </a:lnTo>
                <a:lnTo>
                  <a:pt x="38100" y="38100"/>
                </a:lnTo>
                <a:lnTo>
                  <a:pt x="57150" y="28575"/>
                </a:lnTo>
                <a:lnTo>
                  <a:pt x="76200" y="28575"/>
                </a:lnTo>
                <a:lnTo>
                  <a:pt x="95250" y="19050"/>
                </a:lnTo>
                <a:lnTo>
                  <a:pt x="123825" y="19050"/>
                </a:lnTo>
                <a:lnTo>
                  <a:pt x="142875" y="19050"/>
                </a:lnTo>
                <a:lnTo>
                  <a:pt x="171450" y="9525"/>
                </a:lnTo>
                <a:lnTo>
                  <a:pt x="190500" y="9525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10039350" y="1905000"/>
            <a:ext cx="457201" cy="180976"/>
          </a:xfrm>
          <a:custGeom>
            <a:avLst/>
            <a:gdLst/>
            <a:ahLst/>
            <a:cxnLst/>
            <a:rect l="0" t="0" r="0" b="0"/>
            <a:pathLst>
              <a:path w="457201" h="180976">
                <a:moveTo>
                  <a:pt x="19050" y="123825"/>
                </a:moveTo>
                <a:lnTo>
                  <a:pt x="19050" y="123825"/>
                </a:lnTo>
                <a:lnTo>
                  <a:pt x="19050" y="133350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  <a:lnTo>
                  <a:pt x="9525" y="180975"/>
                </a:lnTo>
                <a:lnTo>
                  <a:pt x="19050" y="180975"/>
                </a:lnTo>
                <a:lnTo>
                  <a:pt x="19050" y="171450"/>
                </a:lnTo>
                <a:lnTo>
                  <a:pt x="38100" y="171450"/>
                </a:lnTo>
                <a:lnTo>
                  <a:pt x="47625" y="161925"/>
                </a:lnTo>
                <a:lnTo>
                  <a:pt x="57150" y="142875"/>
                </a:lnTo>
                <a:lnTo>
                  <a:pt x="66675" y="123825"/>
                </a:lnTo>
                <a:lnTo>
                  <a:pt x="85725" y="104775"/>
                </a:lnTo>
                <a:lnTo>
                  <a:pt x="104775" y="85725"/>
                </a:lnTo>
                <a:lnTo>
                  <a:pt x="114300" y="66675"/>
                </a:lnTo>
                <a:lnTo>
                  <a:pt x="123825" y="57150"/>
                </a:lnTo>
                <a:lnTo>
                  <a:pt x="133350" y="38100"/>
                </a:lnTo>
                <a:lnTo>
                  <a:pt x="133350" y="28575"/>
                </a:lnTo>
                <a:lnTo>
                  <a:pt x="142875" y="19050"/>
                </a:lnTo>
                <a:lnTo>
                  <a:pt x="142875" y="19050"/>
                </a:lnTo>
                <a:lnTo>
                  <a:pt x="142875" y="19050"/>
                </a:lnTo>
                <a:lnTo>
                  <a:pt x="142875" y="19050"/>
                </a:lnTo>
                <a:lnTo>
                  <a:pt x="142875" y="19050"/>
                </a:lnTo>
                <a:lnTo>
                  <a:pt x="133350" y="28575"/>
                </a:lnTo>
                <a:lnTo>
                  <a:pt x="133350" y="47625"/>
                </a:lnTo>
                <a:lnTo>
                  <a:pt x="133350" y="57150"/>
                </a:lnTo>
                <a:lnTo>
                  <a:pt x="123825" y="76200"/>
                </a:lnTo>
                <a:lnTo>
                  <a:pt x="123825" y="95250"/>
                </a:lnTo>
                <a:lnTo>
                  <a:pt x="123825" y="104775"/>
                </a:lnTo>
                <a:lnTo>
                  <a:pt x="133350" y="114300"/>
                </a:lnTo>
                <a:lnTo>
                  <a:pt x="133350" y="114300"/>
                </a:lnTo>
                <a:lnTo>
                  <a:pt x="142875" y="114300"/>
                </a:lnTo>
                <a:lnTo>
                  <a:pt x="152400" y="114300"/>
                </a:lnTo>
                <a:lnTo>
                  <a:pt x="171450" y="114300"/>
                </a:lnTo>
                <a:lnTo>
                  <a:pt x="180975" y="104775"/>
                </a:lnTo>
                <a:lnTo>
                  <a:pt x="200025" y="85725"/>
                </a:lnTo>
                <a:lnTo>
                  <a:pt x="209550" y="76200"/>
                </a:lnTo>
                <a:lnTo>
                  <a:pt x="228600" y="57150"/>
                </a:lnTo>
                <a:lnTo>
                  <a:pt x="247650" y="38100"/>
                </a:lnTo>
                <a:lnTo>
                  <a:pt x="247650" y="28575"/>
                </a:lnTo>
                <a:lnTo>
                  <a:pt x="257175" y="19050"/>
                </a:lnTo>
                <a:lnTo>
                  <a:pt x="257175" y="9525"/>
                </a:lnTo>
                <a:lnTo>
                  <a:pt x="257175" y="9525"/>
                </a:lnTo>
                <a:lnTo>
                  <a:pt x="257175" y="9525"/>
                </a:lnTo>
                <a:lnTo>
                  <a:pt x="257175" y="9525"/>
                </a:lnTo>
                <a:lnTo>
                  <a:pt x="247650" y="19050"/>
                </a:lnTo>
                <a:lnTo>
                  <a:pt x="247650" y="38100"/>
                </a:lnTo>
                <a:lnTo>
                  <a:pt x="247650" y="57150"/>
                </a:lnTo>
                <a:lnTo>
                  <a:pt x="238125" y="76200"/>
                </a:lnTo>
                <a:lnTo>
                  <a:pt x="238125" y="95250"/>
                </a:lnTo>
                <a:lnTo>
                  <a:pt x="228600" y="114300"/>
                </a:lnTo>
                <a:lnTo>
                  <a:pt x="238125" y="114300"/>
                </a:lnTo>
                <a:lnTo>
                  <a:pt x="238125" y="123825"/>
                </a:lnTo>
                <a:lnTo>
                  <a:pt x="247650" y="123825"/>
                </a:lnTo>
                <a:lnTo>
                  <a:pt x="257175" y="114300"/>
                </a:lnTo>
                <a:lnTo>
                  <a:pt x="276225" y="114300"/>
                </a:lnTo>
                <a:lnTo>
                  <a:pt x="295275" y="95250"/>
                </a:lnTo>
                <a:lnTo>
                  <a:pt x="314325" y="85725"/>
                </a:lnTo>
                <a:lnTo>
                  <a:pt x="333375" y="66675"/>
                </a:lnTo>
                <a:lnTo>
                  <a:pt x="342900" y="57150"/>
                </a:lnTo>
                <a:lnTo>
                  <a:pt x="352425" y="38100"/>
                </a:lnTo>
                <a:lnTo>
                  <a:pt x="361950" y="28575"/>
                </a:lnTo>
                <a:lnTo>
                  <a:pt x="371475" y="28575"/>
                </a:lnTo>
                <a:lnTo>
                  <a:pt x="371475" y="28575"/>
                </a:lnTo>
                <a:lnTo>
                  <a:pt x="381000" y="28575"/>
                </a:lnTo>
                <a:lnTo>
                  <a:pt x="371475" y="28575"/>
                </a:lnTo>
                <a:lnTo>
                  <a:pt x="371475" y="38100"/>
                </a:lnTo>
                <a:lnTo>
                  <a:pt x="371475" y="47625"/>
                </a:lnTo>
                <a:lnTo>
                  <a:pt x="371475" y="66675"/>
                </a:lnTo>
                <a:lnTo>
                  <a:pt x="361950" y="85725"/>
                </a:lnTo>
                <a:lnTo>
                  <a:pt x="361950" y="95250"/>
                </a:lnTo>
                <a:lnTo>
                  <a:pt x="352425" y="104775"/>
                </a:lnTo>
                <a:lnTo>
                  <a:pt x="361950" y="114300"/>
                </a:lnTo>
                <a:lnTo>
                  <a:pt x="371475" y="123825"/>
                </a:lnTo>
                <a:lnTo>
                  <a:pt x="381000" y="123825"/>
                </a:lnTo>
                <a:lnTo>
                  <a:pt x="390525" y="123825"/>
                </a:lnTo>
                <a:lnTo>
                  <a:pt x="400050" y="114300"/>
                </a:lnTo>
                <a:lnTo>
                  <a:pt x="409575" y="104775"/>
                </a:lnTo>
                <a:lnTo>
                  <a:pt x="428625" y="95250"/>
                </a:lnTo>
                <a:lnTo>
                  <a:pt x="438150" y="76200"/>
                </a:lnTo>
                <a:lnTo>
                  <a:pt x="447675" y="66675"/>
                </a:lnTo>
                <a:lnTo>
                  <a:pt x="457200" y="47625"/>
                </a:lnTo>
                <a:lnTo>
                  <a:pt x="457200" y="38100"/>
                </a:lnTo>
                <a:lnTo>
                  <a:pt x="457200" y="28575"/>
                </a:lnTo>
                <a:lnTo>
                  <a:pt x="457200" y="19050"/>
                </a:lnTo>
                <a:lnTo>
                  <a:pt x="447675" y="9525"/>
                </a:lnTo>
                <a:lnTo>
                  <a:pt x="438150" y="9525"/>
                </a:lnTo>
                <a:lnTo>
                  <a:pt x="438150" y="0"/>
                </a:lnTo>
                <a:lnTo>
                  <a:pt x="419100" y="9525"/>
                </a:lnTo>
                <a:lnTo>
                  <a:pt x="409575" y="19050"/>
                </a:lnTo>
                <a:lnTo>
                  <a:pt x="390525" y="28575"/>
                </a:lnTo>
                <a:lnTo>
                  <a:pt x="381000" y="47625"/>
                </a:lnTo>
                <a:lnTo>
                  <a:pt x="361950" y="66675"/>
                </a:lnTo>
                <a:lnTo>
                  <a:pt x="352425" y="85725"/>
                </a:lnTo>
                <a:lnTo>
                  <a:pt x="342900" y="95250"/>
                </a:lnTo>
                <a:lnTo>
                  <a:pt x="34290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10553700" y="1885950"/>
            <a:ext cx="400051" cy="171451"/>
          </a:xfrm>
          <a:custGeom>
            <a:avLst/>
            <a:gdLst/>
            <a:ahLst/>
            <a:cxnLst/>
            <a:rect l="0" t="0" r="0" b="0"/>
            <a:pathLst>
              <a:path w="400051" h="171451">
                <a:moveTo>
                  <a:pt x="9525" y="66675"/>
                </a:moveTo>
                <a:lnTo>
                  <a:pt x="9525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19050" y="133350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23825"/>
                </a:lnTo>
                <a:lnTo>
                  <a:pt x="57150" y="114300"/>
                </a:lnTo>
                <a:lnTo>
                  <a:pt x="66675" y="104775"/>
                </a:lnTo>
                <a:lnTo>
                  <a:pt x="85725" y="85725"/>
                </a:lnTo>
                <a:lnTo>
                  <a:pt x="95250" y="66675"/>
                </a:lnTo>
                <a:lnTo>
                  <a:pt x="104775" y="47625"/>
                </a:lnTo>
                <a:lnTo>
                  <a:pt x="114300" y="3810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19050"/>
                </a:lnTo>
                <a:lnTo>
                  <a:pt x="133350" y="28575"/>
                </a:lnTo>
                <a:lnTo>
                  <a:pt x="123825" y="38100"/>
                </a:lnTo>
                <a:lnTo>
                  <a:pt x="123825" y="57150"/>
                </a:lnTo>
                <a:lnTo>
                  <a:pt x="114300" y="76200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14300" y="123825"/>
                </a:lnTo>
                <a:lnTo>
                  <a:pt x="123825" y="133350"/>
                </a:lnTo>
                <a:lnTo>
                  <a:pt x="133350" y="142875"/>
                </a:lnTo>
                <a:lnTo>
                  <a:pt x="142875" y="142875"/>
                </a:lnTo>
                <a:lnTo>
                  <a:pt x="161925" y="133350"/>
                </a:lnTo>
                <a:lnTo>
                  <a:pt x="171450" y="123825"/>
                </a:lnTo>
                <a:lnTo>
                  <a:pt x="190500" y="114300"/>
                </a:lnTo>
                <a:lnTo>
                  <a:pt x="219075" y="104775"/>
                </a:lnTo>
                <a:lnTo>
                  <a:pt x="238125" y="85725"/>
                </a:lnTo>
                <a:lnTo>
                  <a:pt x="257175" y="66675"/>
                </a:lnTo>
                <a:lnTo>
                  <a:pt x="276225" y="57150"/>
                </a:lnTo>
                <a:lnTo>
                  <a:pt x="295275" y="38100"/>
                </a:lnTo>
                <a:lnTo>
                  <a:pt x="304800" y="28575"/>
                </a:lnTo>
                <a:lnTo>
                  <a:pt x="314325" y="19050"/>
                </a:lnTo>
                <a:lnTo>
                  <a:pt x="323850" y="9525"/>
                </a:lnTo>
                <a:lnTo>
                  <a:pt x="323850" y="0"/>
                </a:lnTo>
                <a:lnTo>
                  <a:pt x="323850" y="0"/>
                </a:lnTo>
                <a:lnTo>
                  <a:pt x="323850" y="0"/>
                </a:lnTo>
                <a:lnTo>
                  <a:pt x="323850" y="9525"/>
                </a:lnTo>
                <a:lnTo>
                  <a:pt x="323850" y="19050"/>
                </a:lnTo>
                <a:lnTo>
                  <a:pt x="314325" y="28575"/>
                </a:lnTo>
                <a:lnTo>
                  <a:pt x="304800" y="57150"/>
                </a:lnTo>
                <a:lnTo>
                  <a:pt x="295275" y="76200"/>
                </a:lnTo>
                <a:lnTo>
                  <a:pt x="285750" y="104775"/>
                </a:lnTo>
                <a:lnTo>
                  <a:pt x="285750" y="123825"/>
                </a:lnTo>
                <a:lnTo>
                  <a:pt x="285750" y="142875"/>
                </a:lnTo>
                <a:lnTo>
                  <a:pt x="285750" y="161925"/>
                </a:lnTo>
                <a:lnTo>
                  <a:pt x="295275" y="161925"/>
                </a:lnTo>
                <a:lnTo>
                  <a:pt x="304800" y="171450"/>
                </a:lnTo>
                <a:lnTo>
                  <a:pt x="323850" y="171450"/>
                </a:lnTo>
                <a:lnTo>
                  <a:pt x="342900" y="161925"/>
                </a:lnTo>
                <a:lnTo>
                  <a:pt x="352425" y="161925"/>
                </a:lnTo>
                <a:lnTo>
                  <a:pt x="371475" y="152400"/>
                </a:lnTo>
                <a:lnTo>
                  <a:pt x="381000" y="142875"/>
                </a:lnTo>
                <a:lnTo>
                  <a:pt x="390525" y="123825"/>
                </a:lnTo>
                <a:lnTo>
                  <a:pt x="400050" y="114300"/>
                </a:lnTo>
                <a:lnTo>
                  <a:pt x="390525" y="104775"/>
                </a:lnTo>
                <a:lnTo>
                  <a:pt x="390525" y="95250"/>
                </a:lnTo>
                <a:lnTo>
                  <a:pt x="381000" y="85725"/>
                </a:lnTo>
                <a:lnTo>
                  <a:pt x="371475" y="85725"/>
                </a:lnTo>
                <a:lnTo>
                  <a:pt x="361950" y="85725"/>
                </a:lnTo>
                <a:lnTo>
                  <a:pt x="352425" y="104775"/>
                </a:lnTo>
                <a:lnTo>
                  <a:pt x="333375" y="114300"/>
                </a:lnTo>
                <a:lnTo>
                  <a:pt x="323850" y="123825"/>
                </a:lnTo>
                <a:lnTo>
                  <a:pt x="32385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5181600" y="2676525"/>
            <a:ext cx="38101" cy="647701"/>
          </a:xfrm>
          <a:custGeom>
            <a:avLst/>
            <a:gdLst/>
            <a:ahLst/>
            <a:cxnLst/>
            <a:rect l="0" t="0" r="0" b="0"/>
            <a:pathLst>
              <a:path w="38101" h="64770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76200"/>
                </a:lnTo>
                <a:lnTo>
                  <a:pt x="38100" y="104775"/>
                </a:lnTo>
                <a:lnTo>
                  <a:pt x="28575" y="133350"/>
                </a:lnTo>
                <a:lnTo>
                  <a:pt x="28575" y="161925"/>
                </a:lnTo>
                <a:lnTo>
                  <a:pt x="28575" y="200025"/>
                </a:lnTo>
                <a:lnTo>
                  <a:pt x="28575" y="238125"/>
                </a:lnTo>
                <a:lnTo>
                  <a:pt x="19050" y="285750"/>
                </a:lnTo>
                <a:lnTo>
                  <a:pt x="19050" y="333375"/>
                </a:lnTo>
                <a:lnTo>
                  <a:pt x="19050" y="371475"/>
                </a:lnTo>
                <a:lnTo>
                  <a:pt x="9525" y="419100"/>
                </a:lnTo>
                <a:lnTo>
                  <a:pt x="9525" y="457200"/>
                </a:lnTo>
                <a:lnTo>
                  <a:pt x="9525" y="504825"/>
                </a:lnTo>
                <a:lnTo>
                  <a:pt x="9525" y="542925"/>
                </a:lnTo>
                <a:lnTo>
                  <a:pt x="9525" y="581025"/>
                </a:lnTo>
                <a:lnTo>
                  <a:pt x="9525" y="600075"/>
                </a:lnTo>
                <a:lnTo>
                  <a:pt x="0" y="628650"/>
                </a:lnTo>
                <a:lnTo>
                  <a:pt x="0" y="638175"/>
                </a:lnTo>
                <a:lnTo>
                  <a:pt x="0" y="647700"/>
                </a:lnTo>
                <a:lnTo>
                  <a:pt x="0" y="647700"/>
                </a:lnTo>
                <a:lnTo>
                  <a:pt x="0" y="647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5191125" y="2667000"/>
            <a:ext cx="161926" cy="190501"/>
          </a:xfrm>
          <a:custGeom>
            <a:avLst/>
            <a:gdLst/>
            <a:ahLst/>
            <a:cxnLst/>
            <a:rect l="0" t="0" r="0" b="0"/>
            <a:pathLst>
              <a:path w="161926" h="190501">
                <a:moveTo>
                  <a:pt x="9525" y="104775"/>
                </a:moveTo>
                <a:lnTo>
                  <a:pt x="0" y="104775"/>
                </a:lnTo>
                <a:lnTo>
                  <a:pt x="0" y="95250"/>
                </a:lnTo>
                <a:lnTo>
                  <a:pt x="0" y="85725"/>
                </a:lnTo>
                <a:lnTo>
                  <a:pt x="0" y="66675"/>
                </a:lnTo>
                <a:lnTo>
                  <a:pt x="0" y="47625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52400" y="47625"/>
                </a:lnTo>
                <a:lnTo>
                  <a:pt x="161925" y="66675"/>
                </a:lnTo>
                <a:lnTo>
                  <a:pt x="161925" y="85725"/>
                </a:lnTo>
                <a:lnTo>
                  <a:pt x="161925" y="104775"/>
                </a:lnTo>
                <a:lnTo>
                  <a:pt x="152400" y="123825"/>
                </a:lnTo>
                <a:lnTo>
                  <a:pt x="142875" y="133350"/>
                </a:lnTo>
                <a:lnTo>
                  <a:pt x="123825" y="152400"/>
                </a:lnTo>
                <a:lnTo>
                  <a:pt x="114300" y="161925"/>
                </a:lnTo>
                <a:lnTo>
                  <a:pt x="95250" y="171450"/>
                </a:lnTo>
                <a:lnTo>
                  <a:pt x="76200" y="180975"/>
                </a:lnTo>
                <a:lnTo>
                  <a:pt x="57150" y="180975"/>
                </a:lnTo>
                <a:lnTo>
                  <a:pt x="47625" y="190500"/>
                </a:lnTo>
                <a:lnTo>
                  <a:pt x="28575" y="190500"/>
                </a:lnTo>
                <a:lnTo>
                  <a:pt x="19050" y="180975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5391150" y="2781300"/>
            <a:ext cx="190501" cy="171451"/>
          </a:xfrm>
          <a:custGeom>
            <a:avLst/>
            <a:gdLst/>
            <a:ahLst/>
            <a:cxnLst/>
            <a:rect l="0" t="0" r="0" b="0"/>
            <a:pathLst>
              <a:path w="190501" h="171451">
                <a:moveTo>
                  <a:pt x="85725" y="19050"/>
                </a:moveTo>
                <a:lnTo>
                  <a:pt x="85725" y="19050"/>
                </a:lnTo>
                <a:lnTo>
                  <a:pt x="85725" y="19050"/>
                </a:lnTo>
                <a:lnTo>
                  <a:pt x="76200" y="28575"/>
                </a:lnTo>
                <a:lnTo>
                  <a:pt x="66675" y="28575"/>
                </a:lnTo>
                <a:lnTo>
                  <a:pt x="57150" y="28575"/>
                </a:lnTo>
                <a:lnTo>
                  <a:pt x="47625" y="28575"/>
                </a:lnTo>
                <a:lnTo>
                  <a:pt x="38100" y="28575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85725" y="95250"/>
                </a:lnTo>
                <a:lnTo>
                  <a:pt x="76200" y="104775"/>
                </a:lnTo>
                <a:lnTo>
                  <a:pt x="66675" y="123825"/>
                </a:lnTo>
                <a:lnTo>
                  <a:pt x="57150" y="142875"/>
                </a:lnTo>
                <a:lnTo>
                  <a:pt x="38100" y="152400"/>
                </a:lnTo>
                <a:lnTo>
                  <a:pt x="28575" y="161925"/>
                </a:lnTo>
                <a:lnTo>
                  <a:pt x="19050" y="171450"/>
                </a:lnTo>
                <a:lnTo>
                  <a:pt x="9525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9525" y="161925"/>
                </a:lnTo>
                <a:lnTo>
                  <a:pt x="9525" y="152400"/>
                </a:lnTo>
                <a:lnTo>
                  <a:pt x="19050" y="142875"/>
                </a:lnTo>
                <a:lnTo>
                  <a:pt x="28575" y="133350"/>
                </a:lnTo>
                <a:lnTo>
                  <a:pt x="38100" y="133350"/>
                </a:lnTo>
                <a:lnTo>
                  <a:pt x="57150" y="133350"/>
                </a:lnTo>
                <a:lnTo>
                  <a:pt x="66675" y="133350"/>
                </a:lnTo>
                <a:lnTo>
                  <a:pt x="76200" y="133350"/>
                </a:lnTo>
                <a:lnTo>
                  <a:pt x="85725" y="142875"/>
                </a:lnTo>
                <a:lnTo>
                  <a:pt x="95250" y="142875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23825" y="161925"/>
                </a:lnTo>
                <a:lnTo>
                  <a:pt x="133350" y="161925"/>
                </a:lnTo>
                <a:lnTo>
                  <a:pt x="142875" y="161925"/>
                </a:lnTo>
                <a:lnTo>
                  <a:pt x="152400" y="161925"/>
                </a:lnTo>
                <a:lnTo>
                  <a:pt x="161925" y="161925"/>
                </a:lnTo>
                <a:lnTo>
                  <a:pt x="171450" y="161925"/>
                </a:lnTo>
                <a:lnTo>
                  <a:pt x="180975" y="152400"/>
                </a:lnTo>
                <a:lnTo>
                  <a:pt x="180975" y="152400"/>
                </a:lnTo>
                <a:lnTo>
                  <a:pt x="190500" y="152400"/>
                </a:lnTo>
                <a:lnTo>
                  <a:pt x="190500" y="142875"/>
                </a:lnTo>
                <a:lnTo>
                  <a:pt x="190500" y="142875"/>
                </a:lnTo>
                <a:lnTo>
                  <a:pt x="190500" y="142875"/>
                </a:lnTo>
                <a:lnTo>
                  <a:pt x="190500" y="142875"/>
                </a:lnTo>
                <a:lnTo>
                  <a:pt x="19050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5638800" y="2571750"/>
            <a:ext cx="161926" cy="304801"/>
          </a:xfrm>
          <a:custGeom>
            <a:avLst/>
            <a:gdLst/>
            <a:ahLst/>
            <a:cxnLst/>
            <a:rect l="0" t="0" r="0" b="0"/>
            <a:pathLst>
              <a:path w="161926" h="304801">
                <a:moveTo>
                  <a:pt x="9525" y="19050"/>
                </a:moveTo>
                <a:lnTo>
                  <a:pt x="9525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66675"/>
                </a:lnTo>
                <a:lnTo>
                  <a:pt x="9525" y="85725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61925"/>
                </a:lnTo>
                <a:lnTo>
                  <a:pt x="19050" y="190500"/>
                </a:lnTo>
                <a:lnTo>
                  <a:pt x="19050" y="219075"/>
                </a:lnTo>
                <a:lnTo>
                  <a:pt x="28575" y="238125"/>
                </a:lnTo>
                <a:lnTo>
                  <a:pt x="28575" y="257175"/>
                </a:lnTo>
                <a:lnTo>
                  <a:pt x="28575" y="276225"/>
                </a:lnTo>
                <a:lnTo>
                  <a:pt x="47625" y="285750"/>
                </a:lnTo>
                <a:lnTo>
                  <a:pt x="47625" y="295275"/>
                </a:lnTo>
                <a:lnTo>
                  <a:pt x="57150" y="304800"/>
                </a:lnTo>
                <a:lnTo>
                  <a:pt x="66675" y="304800"/>
                </a:lnTo>
                <a:lnTo>
                  <a:pt x="66675" y="304800"/>
                </a:lnTo>
                <a:lnTo>
                  <a:pt x="76200" y="304800"/>
                </a:lnTo>
                <a:lnTo>
                  <a:pt x="76200" y="304800"/>
                </a:lnTo>
                <a:lnTo>
                  <a:pt x="76200" y="295275"/>
                </a:lnTo>
                <a:lnTo>
                  <a:pt x="76200" y="285750"/>
                </a:lnTo>
                <a:lnTo>
                  <a:pt x="85725" y="266700"/>
                </a:lnTo>
                <a:lnTo>
                  <a:pt x="85725" y="238125"/>
                </a:lnTo>
                <a:lnTo>
                  <a:pt x="95250" y="219075"/>
                </a:lnTo>
                <a:lnTo>
                  <a:pt x="104775" y="190500"/>
                </a:lnTo>
                <a:lnTo>
                  <a:pt x="114300" y="161925"/>
                </a:lnTo>
                <a:lnTo>
                  <a:pt x="114300" y="142875"/>
                </a:lnTo>
                <a:lnTo>
                  <a:pt x="123825" y="114300"/>
                </a:lnTo>
                <a:lnTo>
                  <a:pt x="123825" y="85725"/>
                </a:lnTo>
                <a:lnTo>
                  <a:pt x="133350" y="66675"/>
                </a:lnTo>
                <a:lnTo>
                  <a:pt x="142875" y="47625"/>
                </a:lnTo>
                <a:lnTo>
                  <a:pt x="142875" y="28575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5810250" y="2771775"/>
            <a:ext cx="180976" cy="190501"/>
          </a:xfrm>
          <a:custGeom>
            <a:avLst/>
            <a:gdLst/>
            <a:ahLst/>
            <a:cxnLst/>
            <a:rect l="0" t="0" r="0" b="0"/>
            <a:pathLst>
              <a:path w="180976" h="190501">
                <a:moveTo>
                  <a:pt x="76200" y="28575"/>
                </a:moveTo>
                <a:lnTo>
                  <a:pt x="76200" y="28575"/>
                </a:lnTo>
                <a:lnTo>
                  <a:pt x="76200" y="38100"/>
                </a:lnTo>
                <a:lnTo>
                  <a:pt x="76200" y="38100"/>
                </a:lnTo>
                <a:lnTo>
                  <a:pt x="66675" y="47625"/>
                </a:lnTo>
                <a:lnTo>
                  <a:pt x="66675" y="47625"/>
                </a:lnTo>
                <a:lnTo>
                  <a:pt x="66675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47625" y="38100"/>
                </a:lnTo>
                <a:lnTo>
                  <a:pt x="47625" y="38100"/>
                </a:lnTo>
                <a:lnTo>
                  <a:pt x="47625" y="28575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85725" y="19050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95250" y="95250"/>
                </a:lnTo>
                <a:lnTo>
                  <a:pt x="95250" y="114300"/>
                </a:lnTo>
                <a:lnTo>
                  <a:pt x="95250" y="133350"/>
                </a:lnTo>
                <a:lnTo>
                  <a:pt x="85725" y="152400"/>
                </a:lnTo>
                <a:lnTo>
                  <a:pt x="76200" y="161925"/>
                </a:lnTo>
                <a:lnTo>
                  <a:pt x="66675" y="171450"/>
                </a:lnTo>
                <a:lnTo>
                  <a:pt x="47625" y="180975"/>
                </a:lnTo>
                <a:lnTo>
                  <a:pt x="38100" y="190500"/>
                </a:lnTo>
                <a:lnTo>
                  <a:pt x="28575" y="190500"/>
                </a:lnTo>
                <a:lnTo>
                  <a:pt x="19050" y="190500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9525" y="152400"/>
                </a:lnTo>
                <a:lnTo>
                  <a:pt x="19050" y="152400"/>
                </a:lnTo>
                <a:lnTo>
                  <a:pt x="28575" y="142875"/>
                </a:lnTo>
                <a:lnTo>
                  <a:pt x="47625" y="142875"/>
                </a:lnTo>
                <a:lnTo>
                  <a:pt x="57150" y="142875"/>
                </a:lnTo>
                <a:lnTo>
                  <a:pt x="76200" y="142875"/>
                </a:lnTo>
                <a:lnTo>
                  <a:pt x="95250" y="152400"/>
                </a:lnTo>
                <a:lnTo>
                  <a:pt x="104775" y="152400"/>
                </a:lnTo>
                <a:lnTo>
                  <a:pt x="123825" y="152400"/>
                </a:lnTo>
                <a:lnTo>
                  <a:pt x="133350" y="152400"/>
                </a:lnTo>
                <a:lnTo>
                  <a:pt x="152400" y="152400"/>
                </a:lnTo>
                <a:lnTo>
                  <a:pt x="161925" y="152400"/>
                </a:lnTo>
                <a:lnTo>
                  <a:pt x="171450" y="152400"/>
                </a:lnTo>
                <a:lnTo>
                  <a:pt x="180975" y="152400"/>
                </a:lnTo>
                <a:lnTo>
                  <a:pt x="18097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6096000" y="2733675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6105525" y="2828925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6515100" y="2533650"/>
            <a:ext cx="152401" cy="352426"/>
          </a:xfrm>
          <a:custGeom>
            <a:avLst/>
            <a:gdLst/>
            <a:ahLst/>
            <a:cxnLst/>
            <a:rect l="0" t="0" r="0" b="0"/>
            <a:pathLst>
              <a:path w="152401" h="352426">
                <a:moveTo>
                  <a:pt x="0" y="133350"/>
                </a:moveTo>
                <a:lnTo>
                  <a:pt x="0" y="142875"/>
                </a:lnTo>
                <a:lnTo>
                  <a:pt x="9525" y="142875"/>
                </a:lnTo>
                <a:lnTo>
                  <a:pt x="9525" y="152400"/>
                </a:lnTo>
                <a:lnTo>
                  <a:pt x="28575" y="171450"/>
                </a:lnTo>
                <a:lnTo>
                  <a:pt x="38100" y="190500"/>
                </a:lnTo>
                <a:lnTo>
                  <a:pt x="57150" y="209550"/>
                </a:lnTo>
                <a:lnTo>
                  <a:pt x="57150" y="228600"/>
                </a:lnTo>
                <a:lnTo>
                  <a:pt x="66675" y="247650"/>
                </a:lnTo>
                <a:lnTo>
                  <a:pt x="76200" y="266700"/>
                </a:lnTo>
                <a:lnTo>
                  <a:pt x="76200" y="295275"/>
                </a:lnTo>
                <a:lnTo>
                  <a:pt x="85725" y="314325"/>
                </a:lnTo>
                <a:lnTo>
                  <a:pt x="85725" y="323850"/>
                </a:lnTo>
                <a:lnTo>
                  <a:pt x="85725" y="333375"/>
                </a:lnTo>
                <a:lnTo>
                  <a:pt x="85725" y="342900"/>
                </a:lnTo>
                <a:lnTo>
                  <a:pt x="85725" y="352425"/>
                </a:lnTo>
                <a:lnTo>
                  <a:pt x="76200" y="352425"/>
                </a:lnTo>
                <a:lnTo>
                  <a:pt x="76200" y="352425"/>
                </a:lnTo>
                <a:lnTo>
                  <a:pt x="76200" y="352425"/>
                </a:lnTo>
                <a:lnTo>
                  <a:pt x="66675" y="342900"/>
                </a:lnTo>
                <a:lnTo>
                  <a:pt x="66675" y="333375"/>
                </a:lnTo>
                <a:lnTo>
                  <a:pt x="57150" y="323850"/>
                </a:lnTo>
                <a:lnTo>
                  <a:pt x="57150" y="304800"/>
                </a:lnTo>
                <a:lnTo>
                  <a:pt x="47625" y="285750"/>
                </a:lnTo>
                <a:lnTo>
                  <a:pt x="47625" y="266700"/>
                </a:lnTo>
                <a:lnTo>
                  <a:pt x="57150" y="247650"/>
                </a:lnTo>
                <a:lnTo>
                  <a:pt x="57150" y="228600"/>
                </a:lnTo>
                <a:lnTo>
                  <a:pt x="66675" y="209550"/>
                </a:lnTo>
                <a:lnTo>
                  <a:pt x="66675" y="180975"/>
                </a:lnTo>
                <a:lnTo>
                  <a:pt x="76200" y="161925"/>
                </a:lnTo>
                <a:lnTo>
                  <a:pt x="85725" y="142875"/>
                </a:lnTo>
                <a:lnTo>
                  <a:pt x="104775" y="123825"/>
                </a:lnTo>
                <a:lnTo>
                  <a:pt x="114300" y="104775"/>
                </a:lnTo>
                <a:lnTo>
                  <a:pt x="123825" y="85725"/>
                </a:lnTo>
                <a:lnTo>
                  <a:pt x="142875" y="66675"/>
                </a:lnTo>
                <a:lnTo>
                  <a:pt x="152400" y="47625"/>
                </a:lnTo>
                <a:lnTo>
                  <a:pt x="152400" y="38100"/>
                </a:lnTo>
                <a:lnTo>
                  <a:pt x="152400" y="28575"/>
                </a:lnTo>
                <a:lnTo>
                  <a:pt x="152400" y="19050"/>
                </a:lnTo>
                <a:lnTo>
                  <a:pt x="152400" y="19050"/>
                </a:lnTo>
                <a:lnTo>
                  <a:pt x="152400" y="9525"/>
                </a:lnTo>
                <a:lnTo>
                  <a:pt x="142875" y="9525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04775" y="19050"/>
                </a:lnTo>
                <a:lnTo>
                  <a:pt x="95250" y="19050"/>
                </a:lnTo>
                <a:lnTo>
                  <a:pt x="85725" y="19050"/>
                </a:lnTo>
                <a:lnTo>
                  <a:pt x="85725" y="19050"/>
                </a:lnTo>
                <a:lnTo>
                  <a:pt x="857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6819900" y="2533650"/>
            <a:ext cx="38101" cy="352426"/>
          </a:xfrm>
          <a:custGeom>
            <a:avLst/>
            <a:gdLst/>
            <a:ahLst/>
            <a:cxnLst/>
            <a:rect l="0" t="0" r="0" b="0"/>
            <a:pathLst>
              <a:path w="38101" h="352426">
                <a:moveTo>
                  <a:pt x="28575" y="0"/>
                </a:moveTo>
                <a:lnTo>
                  <a:pt x="28575" y="9525"/>
                </a:lnTo>
                <a:lnTo>
                  <a:pt x="28575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28575" y="85725"/>
                </a:lnTo>
                <a:lnTo>
                  <a:pt x="28575" y="114300"/>
                </a:lnTo>
                <a:lnTo>
                  <a:pt x="28575" y="142875"/>
                </a:lnTo>
                <a:lnTo>
                  <a:pt x="28575" y="171450"/>
                </a:lnTo>
                <a:lnTo>
                  <a:pt x="19050" y="200025"/>
                </a:lnTo>
                <a:lnTo>
                  <a:pt x="19050" y="228600"/>
                </a:lnTo>
                <a:lnTo>
                  <a:pt x="19050" y="257175"/>
                </a:lnTo>
                <a:lnTo>
                  <a:pt x="9525" y="295275"/>
                </a:lnTo>
                <a:lnTo>
                  <a:pt x="9525" y="314325"/>
                </a:lnTo>
                <a:lnTo>
                  <a:pt x="9525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6810375" y="2533650"/>
            <a:ext cx="247651" cy="342901"/>
          </a:xfrm>
          <a:custGeom>
            <a:avLst/>
            <a:gdLst/>
            <a:ahLst/>
            <a:cxnLst/>
            <a:rect l="0" t="0" r="0" b="0"/>
            <a:pathLst>
              <a:path w="247651" h="342901">
                <a:moveTo>
                  <a:pt x="19050" y="66675"/>
                </a:moveTo>
                <a:lnTo>
                  <a:pt x="19050" y="57150"/>
                </a:lnTo>
                <a:lnTo>
                  <a:pt x="19050" y="47625"/>
                </a:lnTo>
                <a:lnTo>
                  <a:pt x="28575" y="3810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9525"/>
                </a:lnTo>
                <a:lnTo>
                  <a:pt x="123825" y="19050"/>
                </a:lnTo>
                <a:lnTo>
                  <a:pt x="133350" y="38100"/>
                </a:lnTo>
                <a:lnTo>
                  <a:pt x="142875" y="57150"/>
                </a:lnTo>
                <a:lnTo>
                  <a:pt x="142875" y="85725"/>
                </a:lnTo>
                <a:lnTo>
                  <a:pt x="142875" y="104775"/>
                </a:lnTo>
                <a:lnTo>
                  <a:pt x="142875" y="123825"/>
                </a:lnTo>
                <a:lnTo>
                  <a:pt x="133350" y="142875"/>
                </a:lnTo>
                <a:lnTo>
                  <a:pt x="123825" y="171450"/>
                </a:lnTo>
                <a:lnTo>
                  <a:pt x="104775" y="190500"/>
                </a:lnTo>
                <a:lnTo>
                  <a:pt x="85725" y="200025"/>
                </a:lnTo>
                <a:lnTo>
                  <a:pt x="66675" y="219075"/>
                </a:lnTo>
                <a:lnTo>
                  <a:pt x="47625" y="228600"/>
                </a:lnTo>
                <a:lnTo>
                  <a:pt x="28575" y="228600"/>
                </a:lnTo>
                <a:lnTo>
                  <a:pt x="19050" y="228600"/>
                </a:lnTo>
                <a:lnTo>
                  <a:pt x="9525" y="228600"/>
                </a:lnTo>
                <a:lnTo>
                  <a:pt x="0" y="228600"/>
                </a:lnTo>
                <a:lnTo>
                  <a:pt x="0" y="219075"/>
                </a:lnTo>
                <a:lnTo>
                  <a:pt x="9525" y="219075"/>
                </a:lnTo>
                <a:lnTo>
                  <a:pt x="19050" y="209550"/>
                </a:lnTo>
                <a:lnTo>
                  <a:pt x="28575" y="209550"/>
                </a:lnTo>
                <a:lnTo>
                  <a:pt x="38100" y="209550"/>
                </a:lnTo>
                <a:lnTo>
                  <a:pt x="47625" y="219075"/>
                </a:lnTo>
                <a:lnTo>
                  <a:pt x="66675" y="228600"/>
                </a:lnTo>
                <a:lnTo>
                  <a:pt x="76200" y="238125"/>
                </a:lnTo>
                <a:lnTo>
                  <a:pt x="85725" y="257175"/>
                </a:lnTo>
                <a:lnTo>
                  <a:pt x="95250" y="276225"/>
                </a:lnTo>
                <a:lnTo>
                  <a:pt x="104775" y="295275"/>
                </a:lnTo>
                <a:lnTo>
                  <a:pt x="114300" y="314325"/>
                </a:lnTo>
                <a:lnTo>
                  <a:pt x="123825" y="323850"/>
                </a:lnTo>
                <a:lnTo>
                  <a:pt x="133350" y="333375"/>
                </a:lnTo>
                <a:lnTo>
                  <a:pt x="142875" y="342900"/>
                </a:lnTo>
                <a:lnTo>
                  <a:pt x="152400" y="342900"/>
                </a:lnTo>
                <a:lnTo>
                  <a:pt x="161925" y="333375"/>
                </a:lnTo>
                <a:lnTo>
                  <a:pt x="180975" y="323850"/>
                </a:lnTo>
                <a:lnTo>
                  <a:pt x="200025" y="304800"/>
                </a:lnTo>
                <a:lnTo>
                  <a:pt x="219075" y="285750"/>
                </a:lnTo>
                <a:lnTo>
                  <a:pt x="238125" y="266700"/>
                </a:lnTo>
                <a:lnTo>
                  <a:pt x="247650" y="257175"/>
                </a:lnTo>
                <a:lnTo>
                  <a:pt x="24765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7172325" y="2562225"/>
            <a:ext cx="38101" cy="314326"/>
          </a:xfrm>
          <a:custGeom>
            <a:avLst/>
            <a:gdLst/>
            <a:ahLst/>
            <a:cxnLst/>
            <a:rect l="0" t="0" r="0" b="0"/>
            <a:pathLst>
              <a:path w="38101" h="31432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19050" y="66675"/>
                </a:lnTo>
                <a:lnTo>
                  <a:pt x="19050" y="95250"/>
                </a:lnTo>
                <a:lnTo>
                  <a:pt x="19050" y="123825"/>
                </a:lnTo>
                <a:lnTo>
                  <a:pt x="9525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0" y="304800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  <a:lnTo>
                  <a:pt x="9525" y="314325"/>
                </a:lnTo>
                <a:lnTo>
                  <a:pt x="9525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7105650" y="254317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7267575" y="2733675"/>
            <a:ext cx="161926" cy="228601"/>
          </a:xfrm>
          <a:custGeom>
            <a:avLst/>
            <a:gdLst/>
            <a:ahLst/>
            <a:cxnLst/>
            <a:rect l="0" t="0" r="0" b="0"/>
            <a:pathLst>
              <a:path w="161926" h="228601">
                <a:moveTo>
                  <a:pt x="28575" y="38100"/>
                </a:moveTo>
                <a:lnTo>
                  <a:pt x="28575" y="38100"/>
                </a:lnTo>
                <a:lnTo>
                  <a:pt x="28575" y="28575"/>
                </a:lnTo>
                <a:lnTo>
                  <a:pt x="28575" y="28575"/>
                </a:lnTo>
                <a:lnTo>
                  <a:pt x="38100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19050"/>
                </a:lnTo>
                <a:lnTo>
                  <a:pt x="114300" y="38100"/>
                </a:lnTo>
                <a:lnTo>
                  <a:pt x="114300" y="47625"/>
                </a:lnTo>
                <a:lnTo>
                  <a:pt x="104775" y="57150"/>
                </a:lnTo>
                <a:lnTo>
                  <a:pt x="104775" y="76200"/>
                </a:lnTo>
                <a:lnTo>
                  <a:pt x="95250" y="85725"/>
                </a:lnTo>
                <a:lnTo>
                  <a:pt x="76200" y="95250"/>
                </a:lnTo>
                <a:lnTo>
                  <a:pt x="66675" y="104775"/>
                </a:lnTo>
                <a:lnTo>
                  <a:pt x="47625" y="114300"/>
                </a:lnTo>
                <a:lnTo>
                  <a:pt x="38100" y="123825"/>
                </a:lnTo>
                <a:lnTo>
                  <a:pt x="28575" y="123825"/>
                </a:lnTo>
                <a:lnTo>
                  <a:pt x="28575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38100" y="123825"/>
                </a:lnTo>
                <a:lnTo>
                  <a:pt x="57150" y="123825"/>
                </a:lnTo>
                <a:lnTo>
                  <a:pt x="66675" y="123825"/>
                </a:lnTo>
                <a:lnTo>
                  <a:pt x="85725" y="123825"/>
                </a:lnTo>
                <a:lnTo>
                  <a:pt x="104775" y="133350"/>
                </a:lnTo>
                <a:lnTo>
                  <a:pt x="123825" y="142875"/>
                </a:lnTo>
                <a:lnTo>
                  <a:pt x="133350" y="152400"/>
                </a:lnTo>
                <a:lnTo>
                  <a:pt x="142875" y="161925"/>
                </a:lnTo>
                <a:lnTo>
                  <a:pt x="152400" y="171450"/>
                </a:lnTo>
                <a:lnTo>
                  <a:pt x="161925" y="180975"/>
                </a:lnTo>
                <a:lnTo>
                  <a:pt x="161925" y="190500"/>
                </a:lnTo>
                <a:lnTo>
                  <a:pt x="161925" y="200025"/>
                </a:lnTo>
                <a:lnTo>
                  <a:pt x="152400" y="209550"/>
                </a:lnTo>
                <a:lnTo>
                  <a:pt x="142875" y="219075"/>
                </a:lnTo>
                <a:lnTo>
                  <a:pt x="133350" y="228600"/>
                </a:lnTo>
                <a:lnTo>
                  <a:pt x="123825" y="228600"/>
                </a:lnTo>
                <a:lnTo>
                  <a:pt x="104775" y="228600"/>
                </a:lnTo>
                <a:lnTo>
                  <a:pt x="85725" y="228600"/>
                </a:lnTo>
                <a:lnTo>
                  <a:pt x="66675" y="228600"/>
                </a:lnTo>
                <a:lnTo>
                  <a:pt x="57150" y="228600"/>
                </a:lnTo>
                <a:lnTo>
                  <a:pt x="38100" y="228600"/>
                </a:lnTo>
                <a:lnTo>
                  <a:pt x="28575" y="228600"/>
                </a:lnTo>
                <a:lnTo>
                  <a:pt x="19050" y="219075"/>
                </a:lnTo>
                <a:lnTo>
                  <a:pt x="9525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7581900" y="2667000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19050"/>
                </a:lnTo>
                <a:lnTo>
                  <a:pt x="171450" y="19050"/>
                </a:lnTo>
                <a:lnTo>
                  <a:pt x="1714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7610475" y="2762250"/>
            <a:ext cx="200026" cy="28576"/>
          </a:xfrm>
          <a:custGeom>
            <a:avLst/>
            <a:gdLst/>
            <a:ahLst/>
            <a:cxnLst/>
            <a:rect l="0" t="0" r="0" b="0"/>
            <a:pathLst>
              <a:path w="200026" h="28576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28575" y="28575"/>
                </a:lnTo>
                <a:lnTo>
                  <a:pt x="47625" y="28575"/>
                </a:lnTo>
                <a:lnTo>
                  <a:pt x="66675" y="28575"/>
                </a:lnTo>
                <a:lnTo>
                  <a:pt x="95250" y="19050"/>
                </a:lnTo>
                <a:lnTo>
                  <a:pt x="123825" y="19050"/>
                </a:lnTo>
                <a:lnTo>
                  <a:pt x="142875" y="9525"/>
                </a:lnTo>
                <a:lnTo>
                  <a:pt x="171450" y="9525"/>
                </a:lnTo>
                <a:lnTo>
                  <a:pt x="190500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7781925" y="2609850"/>
            <a:ext cx="228601" cy="295276"/>
          </a:xfrm>
          <a:custGeom>
            <a:avLst/>
            <a:gdLst/>
            <a:ahLst/>
            <a:cxnLst/>
            <a:rect l="0" t="0" r="0" b="0"/>
            <a:pathLst>
              <a:path w="228601" h="295276">
                <a:moveTo>
                  <a:pt x="28575" y="9525"/>
                </a:moveTo>
                <a:lnTo>
                  <a:pt x="19050" y="9525"/>
                </a:lnTo>
                <a:lnTo>
                  <a:pt x="19050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28575"/>
                </a:lnTo>
                <a:lnTo>
                  <a:pt x="85725" y="38100"/>
                </a:lnTo>
                <a:lnTo>
                  <a:pt x="104775" y="47625"/>
                </a:lnTo>
                <a:lnTo>
                  <a:pt x="123825" y="57150"/>
                </a:lnTo>
                <a:lnTo>
                  <a:pt x="152400" y="66675"/>
                </a:lnTo>
                <a:lnTo>
                  <a:pt x="171450" y="76200"/>
                </a:lnTo>
                <a:lnTo>
                  <a:pt x="190500" y="85725"/>
                </a:lnTo>
                <a:lnTo>
                  <a:pt x="209550" y="95250"/>
                </a:lnTo>
                <a:lnTo>
                  <a:pt x="219075" y="104775"/>
                </a:lnTo>
                <a:lnTo>
                  <a:pt x="228600" y="114300"/>
                </a:lnTo>
                <a:lnTo>
                  <a:pt x="228600" y="123825"/>
                </a:lnTo>
                <a:lnTo>
                  <a:pt x="228600" y="133350"/>
                </a:lnTo>
                <a:lnTo>
                  <a:pt x="219075" y="142875"/>
                </a:lnTo>
                <a:lnTo>
                  <a:pt x="209550" y="161925"/>
                </a:lnTo>
                <a:lnTo>
                  <a:pt x="190500" y="171450"/>
                </a:lnTo>
                <a:lnTo>
                  <a:pt x="171450" y="190500"/>
                </a:lnTo>
                <a:lnTo>
                  <a:pt x="142875" y="209550"/>
                </a:lnTo>
                <a:lnTo>
                  <a:pt x="114300" y="238125"/>
                </a:lnTo>
                <a:lnTo>
                  <a:pt x="76200" y="257175"/>
                </a:lnTo>
                <a:lnTo>
                  <a:pt x="47625" y="285750"/>
                </a:lnTo>
                <a:lnTo>
                  <a:pt x="28575" y="295275"/>
                </a:lnTo>
                <a:lnTo>
                  <a:pt x="2857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8439150" y="2486025"/>
            <a:ext cx="9526" cy="447676"/>
          </a:xfrm>
          <a:custGeom>
            <a:avLst/>
            <a:gdLst/>
            <a:ahLst/>
            <a:cxnLst/>
            <a:rect l="0" t="0" r="0" b="0"/>
            <a:pathLst>
              <a:path w="9526" h="4476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95250"/>
                </a:lnTo>
                <a:lnTo>
                  <a:pt x="0" y="123825"/>
                </a:lnTo>
                <a:lnTo>
                  <a:pt x="0" y="152400"/>
                </a:lnTo>
                <a:lnTo>
                  <a:pt x="0" y="180975"/>
                </a:lnTo>
                <a:lnTo>
                  <a:pt x="0" y="219075"/>
                </a:lnTo>
                <a:lnTo>
                  <a:pt x="0" y="257175"/>
                </a:lnTo>
                <a:lnTo>
                  <a:pt x="0" y="295275"/>
                </a:lnTo>
                <a:lnTo>
                  <a:pt x="0" y="323850"/>
                </a:lnTo>
                <a:lnTo>
                  <a:pt x="0" y="352425"/>
                </a:lnTo>
                <a:lnTo>
                  <a:pt x="0" y="381000"/>
                </a:lnTo>
                <a:lnTo>
                  <a:pt x="0" y="400050"/>
                </a:lnTo>
                <a:lnTo>
                  <a:pt x="0" y="428625"/>
                </a:lnTo>
                <a:lnTo>
                  <a:pt x="0" y="438150"/>
                </a:lnTo>
                <a:lnTo>
                  <a:pt x="0" y="447675"/>
                </a:lnTo>
                <a:lnTo>
                  <a:pt x="0" y="447675"/>
                </a:lnTo>
                <a:lnTo>
                  <a:pt x="0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8362950" y="2505075"/>
            <a:ext cx="133351" cy="28576"/>
          </a:xfrm>
          <a:custGeom>
            <a:avLst/>
            <a:gdLst/>
            <a:ahLst/>
            <a:cxnLst/>
            <a:rect l="0" t="0" r="0" b="0"/>
            <a:pathLst>
              <a:path w="133351" h="28576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8543925" y="2733675"/>
            <a:ext cx="161926" cy="314326"/>
          </a:xfrm>
          <a:custGeom>
            <a:avLst/>
            <a:gdLst/>
            <a:ahLst/>
            <a:cxnLst/>
            <a:rect l="0" t="0" r="0" b="0"/>
            <a:pathLst>
              <a:path w="161926" h="314326">
                <a:moveTo>
                  <a:pt x="47625" y="28575"/>
                </a:moveTo>
                <a:lnTo>
                  <a:pt x="47625" y="28575"/>
                </a:lnTo>
                <a:lnTo>
                  <a:pt x="47625" y="19050"/>
                </a:lnTo>
                <a:lnTo>
                  <a:pt x="38100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28575"/>
                </a:lnTo>
                <a:lnTo>
                  <a:pt x="114300" y="38100"/>
                </a:lnTo>
                <a:lnTo>
                  <a:pt x="123825" y="57150"/>
                </a:lnTo>
                <a:lnTo>
                  <a:pt x="123825" y="66675"/>
                </a:lnTo>
                <a:lnTo>
                  <a:pt x="123825" y="85725"/>
                </a:lnTo>
                <a:lnTo>
                  <a:pt x="114300" y="104775"/>
                </a:lnTo>
                <a:lnTo>
                  <a:pt x="104775" y="123825"/>
                </a:lnTo>
                <a:lnTo>
                  <a:pt x="85725" y="133350"/>
                </a:lnTo>
                <a:lnTo>
                  <a:pt x="76200" y="152400"/>
                </a:lnTo>
                <a:lnTo>
                  <a:pt x="57150" y="152400"/>
                </a:lnTo>
                <a:lnTo>
                  <a:pt x="47625" y="161925"/>
                </a:lnTo>
                <a:lnTo>
                  <a:pt x="38100" y="161925"/>
                </a:lnTo>
                <a:lnTo>
                  <a:pt x="38100" y="161925"/>
                </a:lnTo>
                <a:lnTo>
                  <a:pt x="38100" y="161925"/>
                </a:lnTo>
                <a:lnTo>
                  <a:pt x="38100" y="161925"/>
                </a:lnTo>
                <a:lnTo>
                  <a:pt x="38100" y="161925"/>
                </a:lnTo>
                <a:lnTo>
                  <a:pt x="47625" y="152400"/>
                </a:lnTo>
                <a:lnTo>
                  <a:pt x="47625" y="152400"/>
                </a:lnTo>
                <a:lnTo>
                  <a:pt x="57150" y="152400"/>
                </a:lnTo>
                <a:lnTo>
                  <a:pt x="76200" y="152400"/>
                </a:lnTo>
                <a:lnTo>
                  <a:pt x="85725" y="152400"/>
                </a:lnTo>
                <a:lnTo>
                  <a:pt x="95250" y="152400"/>
                </a:lnTo>
                <a:lnTo>
                  <a:pt x="114300" y="161925"/>
                </a:lnTo>
                <a:lnTo>
                  <a:pt x="123825" y="171450"/>
                </a:lnTo>
                <a:lnTo>
                  <a:pt x="142875" y="180975"/>
                </a:lnTo>
                <a:lnTo>
                  <a:pt x="152400" y="190500"/>
                </a:lnTo>
                <a:lnTo>
                  <a:pt x="152400" y="209550"/>
                </a:lnTo>
                <a:lnTo>
                  <a:pt x="161925" y="219075"/>
                </a:lnTo>
                <a:lnTo>
                  <a:pt x="161925" y="238125"/>
                </a:lnTo>
                <a:lnTo>
                  <a:pt x="152400" y="257175"/>
                </a:lnTo>
                <a:lnTo>
                  <a:pt x="142875" y="266700"/>
                </a:lnTo>
                <a:lnTo>
                  <a:pt x="133350" y="276225"/>
                </a:lnTo>
                <a:lnTo>
                  <a:pt x="123825" y="285750"/>
                </a:lnTo>
                <a:lnTo>
                  <a:pt x="114300" y="295275"/>
                </a:lnTo>
                <a:lnTo>
                  <a:pt x="95250" y="295275"/>
                </a:lnTo>
                <a:lnTo>
                  <a:pt x="76200" y="304800"/>
                </a:lnTo>
                <a:lnTo>
                  <a:pt x="57150" y="314325"/>
                </a:lnTo>
                <a:lnTo>
                  <a:pt x="47625" y="314325"/>
                </a:lnTo>
                <a:lnTo>
                  <a:pt x="28575" y="314325"/>
                </a:lnTo>
                <a:lnTo>
                  <a:pt x="9525" y="314325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илиния 121"/>
          <p:cNvSpPr/>
          <p:nvPr/>
        </p:nvSpPr>
        <p:spPr>
          <a:xfrm>
            <a:off x="8858250" y="2714625"/>
            <a:ext cx="161926" cy="1"/>
          </a:xfrm>
          <a:custGeom>
            <a:avLst/>
            <a:gdLst/>
            <a:ahLst/>
            <a:cxnLst/>
            <a:rect l="0" t="0" r="0" b="0"/>
            <a:pathLst>
              <a:path w="1619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8820150" y="284797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9429750" y="2447925"/>
            <a:ext cx="28576" cy="533401"/>
          </a:xfrm>
          <a:custGeom>
            <a:avLst/>
            <a:gdLst/>
            <a:ahLst/>
            <a:cxnLst/>
            <a:rect l="0" t="0" r="0" b="0"/>
            <a:pathLst>
              <a:path w="28576" h="533401">
                <a:moveTo>
                  <a:pt x="28575" y="9525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95250"/>
                </a:lnTo>
                <a:lnTo>
                  <a:pt x="9525" y="123825"/>
                </a:lnTo>
                <a:lnTo>
                  <a:pt x="19050" y="161925"/>
                </a:lnTo>
                <a:lnTo>
                  <a:pt x="9525" y="190500"/>
                </a:lnTo>
                <a:lnTo>
                  <a:pt x="9525" y="228600"/>
                </a:lnTo>
                <a:lnTo>
                  <a:pt x="9525" y="266700"/>
                </a:lnTo>
                <a:lnTo>
                  <a:pt x="0" y="304800"/>
                </a:lnTo>
                <a:lnTo>
                  <a:pt x="0" y="342900"/>
                </a:lnTo>
                <a:lnTo>
                  <a:pt x="0" y="381000"/>
                </a:lnTo>
                <a:lnTo>
                  <a:pt x="0" y="419100"/>
                </a:lnTo>
                <a:lnTo>
                  <a:pt x="0" y="447675"/>
                </a:lnTo>
                <a:lnTo>
                  <a:pt x="0" y="476250"/>
                </a:lnTo>
                <a:lnTo>
                  <a:pt x="0" y="495300"/>
                </a:lnTo>
                <a:lnTo>
                  <a:pt x="0" y="514350"/>
                </a:lnTo>
                <a:lnTo>
                  <a:pt x="0" y="523875"/>
                </a:lnTo>
                <a:lnTo>
                  <a:pt x="0" y="533400"/>
                </a:lnTo>
                <a:lnTo>
                  <a:pt x="0" y="533400"/>
                </a:lnTo>
                <a:lnTo>
                  <a:pt x="0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9429750" y="2438400"/>
            <a:ext cx="133351" cy="190501"/>
          </a:xfrm>
          <a:custGeom>
            <a:avLst/>
            <a:gdLst/>
            <a:ahLst/>
            <a:cxnLst/>
            <a:rect l="0" t="0" r="0" b="0"/>
            <a:pathLst>
              <a:path w="133351" h="190501">
                <a:moveTo>
                  <a:pt x="0" y="47625"/>
                </a:moveTo>
                <a:lnTo>
                  <a:pt x="0" y="38100"/>
                </a:lnTo>
                <a:lnTo>
                  <a:pt x="0" y="28575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19050"/>
                </a:lnTo>
                <a:lnTo>
                  <a:pt x="95250" y="28575"/>
                </a:lnTo>
                <a:lnTo>
                  <a:pt x="104775" y="47625"/>
                </a:lnTo>
                <a:lnTo>
                  <a:pt x="123825" y="57150"/>
                </a:lnTo>
                <a:lnTo>
                  <a:pt x="133350" y="76200"/>
                </a:lnTo>
                <a:lnTo>
                  <a:pt x="133350" y="95250"/>
                </a:lnTo>
                <a:lnTo>
                  <a:pt x="133350" y="114300"/>
                </a:lnTo>
                <a:lnTo>
                  <a:pt x="123825" y="133350"/>
                </a:lnTo>
                <a:lnTo>
                  <a:pt x="114300" y="142875"/>
                </a:lnTo>
                <a:lnTo>
                  <a:pt x="104775" y="161925"/>
                </a:lnTo>
                <a:lnTo>
                  <a:pt x="95250" y="171450"/>
                </a:lnTo>
                <a:lnTo>
                  <a:pt x="76200" y="180975"/>
                </a:lnTo>
                <a:lnTo>
                  <a:pt x="57150" y="180975"/>
                </a:lnTo>
                <a:lnTo>
                  <a:pt x="47625" y="190500"/>
                </a:lnTo>
                <a:lnTo>
                  <a:pt x="28575" y="190500"/>
                </a:lnTo>
                <a:lnTo>
                  <a:pt x="19050" y="190500"/>
                </a:lnTo>
                <a:lnTo>
                  <a:pt x="190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9553575" y="2552700"/>
            <a:ext cx="171451" cy="171451"/>
          </a:xfrm>
          <a:custGeom>
            <a:avLst/>
            <a:gdLst/>
            <a:ahLst/>
            <a:cxnLst/>
            <a:rect l="0" t="0" r="0" b="0"/>
            <a:pathLst>
              <a:path w="171451" h="171451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14300" y="38100"/>
                </a:lnTo>
                <a:lnTo>
                  <a:pt x="114300" y="47625"/>
                </a:lnTo>
                <a:lnTo>
                  <a:pt x="114300" y="66675"/>
                </a:lnTo>
                <a:lnTo>
                  <a:pt x="114300" y="85725"/>
                </a:lnTo>
                <a:lnTo>
                  <a:pt x="114300" y="104775"/>
                </a:lnTo>
                <a:lnTo>
                  <a:pt x="95250" y="123825"/>
                </a:lnTo>
                <a:lnTo>
                  <a:pt x="85725" y="133350"/>
                </a:lnTo>
                <a:lnTo>
                  <a:pt x="66675" y="152400"/>
                </a:lnTo>
                <a:lnTo>
                  <a:pt x="47625" y="161925"/>
                </a:lnTo>
                <a:lnTo>
                  <a:pt x="38100" y="161925"/>
                </a:lnTo>
                <a:lnTo>
                  <a:pt x="19050" y="161925"/>
                </a:lnTo>
                <a:lnTo>
                  <a:pt x="9525" y="171450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52400"/>
                </a:lnTo>
                <a:lnTo>
                  <a:pt x="19050" y="152400"/>
                </a:lnTo>
                <a:lnTo>
                  <a:pt x="28575" y="142875"/>
                </a:lnTo>
                <a:lnTo>
                  <a:pt x="47625" y="142875"/>
                </a:lnTo>
                <a:lnTo>
                  <a:pt x="66675" y="152400"/>
                </a:lnTo>
                <a:lnTo>
                  <a:pt x="76200" y="152400"/>
                </a:lnTo>
                <a:lnTo>
                  <a:pt x="95250" y="152400"/>
                </a:lnTo>
                <a:lnTo>
                  <a:pt x="114300" y="152400"/>
                </a:lnTo>
                <a:lnTo>
                  <a:pt x="123825" y="152400"/>
                </a:lnTo>
                <a:lnTo>
                  <a:pt x="142875" y="152400"/>
                </a:lnTo>
                <a:lnTo>
                  <a:pt x="152400" y="152400"/>
                </a:lnTo>
                <a:lnTo>
                  <a:pt x="161925" y="142875"/>
                </a:lnTo>
                <a:lnTo>
                  <a:pt x="171450" y="142875"/>
                </a:lnTo>
                <a:lnTo>
                  <a:pt x="17145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9839325" y="2352675"/>
            <a:ext cx="190501" cy="333376"/>
          </a:xfrm>
          <a:custGeom>
            <a:avLst/>
            <a:gdLst/>
            <a:ahLst/>
            <a:cxnLst/>
            <a:rect l="0" t="0" r="0" b="0"/>
            <a:pathLst>
              <a:path w="190501" h="333376">
                <a:moveTo>
                  <a:pt x="9525" y="95250"/>
                </a:moveTo>
                <a:lnTo>
                  <a:pt x="9525" y="95250"/>
                </a:lnTo>
                <a:lnTo>
                  <a:pt x="0" y="85725"/>
                </a:lnTo>
                <a:lnTo>
                  <a:pt x="0" y="85725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19050" y="152400"/>
                </a:lnTo>
                <a:lnTo>
                  <a:pt x="19050" y="180975"/>
                </a:lnTo>
                <a:lnTo>
                  <a:pt x="19050" y="209550"/>
                </a:lnTo>
                <a:lnTo>
                  <a:pt x="19050" y="238125"/>
                </a:lnTo>
                <a:lnTo>
                  <a:pt x="28575" y="266700"/>
                </a:lnTo>
                <a:lnTo>
                  <a:pt x="28575" y="285750"/>
                </a:lnTo>
                <a:lnTo>
                  <a:pt x="28575" y="304800"/>
                </a:lnTo>
                <a:lnTo>
                  <a:pt x="28575" y="314325"/>
                </a:lnTo>
                <a:lnTo>
                  <a:pt x="38100" y="323850"/>
                </a:lnTo>
                <a:lnTo>
                  <a:pt x="38100" y="333375"/>
                </a:lnTo>
                <a:lnTo>
                  <a:pt x="38100" y="333375"/>
                </a:lnTo>
                <a:lnTo>
                  <a:pt x="47625" y="323850"/>
                </a:lnTo>
                <a:lnTo>
                  <a:pt x="57150" y="314325"/>
                </a:lnTo>
                <a:lnTo>
                  <a:pt x="66675" y="295275"/>
                </a:lnTo>
                <a:lnTo>
                  <a:pt x="66675" y="276225"/>
                </a:lnTo>
                <a:lnTo>
                  <a:pt x="76200" y="247650"/>
                </a:lnTo>
                <a:lnTo>
                  <a:pt x="85725" y="219075"/>
                </a:lnTo>
                <a:lnTo>
                  <a:pt x="104775" y="190500"/>
                </a:lnTo>
                <a:lnTo>
                  <a:pt x="114300" y="161925"/>
                </a:lnTo>
                <a:lnTo>
                  <a:pt x="114300" y="133350"/>
                </a:lnTo>
                <a:lnTo>
                  <a:pt x="133350" y="114300"/>
                </a:lnTo>
                <a:lnTo>
                  <a:pt x="142875" y="85725"/>
                </a:lnTo>
                <a:lnTo>
                  <a:pt x="152400" y="57150"/>
                </a:lnTo>
                <a:lnTo>
                  <a:pt x="161925" y="38100"/>
                </a:lnTo>
                <a:lnTo>
                  <a:pt x="161925" y="19050"/>
                </a:lnTo>
                <a:lnTo>
                  <a:pt x="180975" y="9525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10067925" y="2562225"/>
            <a:ext cx="104776" cy="190501"/>
          </a:xfrm>
          <a:custGeom>
            <a:avLst/>
            <a:gdLst/>
            <a:ahLst/>
            <a:cxnLst/>
            <a:rect l="0" t="0" r="0" b="0"/>
            <a:pathLst>
              <a:path w="104776" h="190501">
                <a:moveTo>
                  <a:pt x="19050" y="38100"/>
                </a:moveTo>
                <a:lnTo>
                  <a:pt x="1905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85725" y="38100"/>
                </a:lnTo>
                <a:lnTo>
                  <a:pt x="76200" y="57150"/>
                </a:lnTo>
                <a:lnTo>
                  <a:pt x="76200" y="66675"/>
                </a:lnTo>
                <a:lnTo>
                  <a:pt x="66675" y="95250"/>
                </a:lnTo>
                <a:lnTo>
                  <a:pt x="47625" y="114300"/>
                </a:lnTo>
                <a:lnTo>
                  <a:pt x="38100" y="133350"/>
                </a:lnTo>
                <a:lnTo>
                  <a:pt x="28575" y="142875"/>
                </a:lnTo>
                <a:lnTo>
                  <a:pt x="9525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9525" y="190500"/>
                </a:lnTo>
                <a:lnTo>
                  <a:pt x="19050" y="190500"/>
                </a:lnTo>
                <a:lnTo>
                  <a:pt x="28575" y="190500"/>
                </a:lnTo>
                <a:lnTo>
                  <a:pt x="47625" y="190500"/>
                </a:lnTo>
                <a:lnTo>
                  <a:pt x="66675" y="190500"/>
                </a:lnTo>
                <a:lnTo>
                  <a:pt x="85725" y="190500"/>
                </a:lnTo>
                <a:lnTo>
                  <a:pt x="95250" y="190500"/>
                </a:lnTo>
                <a:lnTo>
                  <a:pt x="104775" y="190500"/>
                </a:lnTo>
                <a:lnTo>
                  <a:pt x="1047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9277350" y="2790825"/>
            <a:ext cx="1438276" cy="38101"/>
          </a:xfrm>
          <a:custGeom>
            <a:avLst/>
            <a:gdLst/>
            <a:ahLst/>
            <a:cxnLst/>
            <a:rect l="0" t="0" r="0" b="0"/>
            <a:pathLst>
              <a:path w="1438276" h="38101">
                <a:moveTo>
                  <a:pt x="0" y="28575"/>
                </a:moveTo>
                <a:lnTo>
                  <a:pt x="9525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47625" y="38100"/>
                </a:lnTo>
                <a:lnTo>
                  <a:pt x="66675" y="38100"/>
                </a:lnTo>
                <a:lnTo>
                  <a:pt x="85725" y="38100"/>
                </a:lnTo>
                <a:lnTo>
                  <a:pt x="104775" y="38100"/>
                </a:lnTo>
                <a:lnTo>
                  <a:pt x="133350" y="38100"/>
                </a:lnTo>
                <a:lnTo>
                  <a:pt x="161925" y="38100"/>
                </a:lnTo>
                <a:lnTo>
                  <a:pt x="200025" y="28575"/>
                </a:lnTo>
                <a:lnTo>
                  <a:pt x="219075" y="28575"/>
                </a:lnTo>
                <a:lnTo>
                  <a:pt x="257175" y="28575"/>
                </a:lnTo>
                <a:lnTo>
                  <a:pt x="285750" y="28575"/>
                </a:lnTo>
                <a:lnTo>
                  <a:pt x="323850" y="28575"/>
                </a:lnTo>
                <a:lnTo>
                  <a:pt x="361950" y="28575"/>
                </a:lnTo>
                <a:lnTo>
                  <a:pt x="400050" y="28575"/>
                </a:lnTo>
                <a:lnTo>
                  <a:pt x="438150" y="19050"/>
                </a:lnTo>
                <a:lnTo>
                  <a:pt x="476250" y="19050"/>
                </a:lnTo>
                <a:lnTo>
                  <a:pt x="514350" y="19050"/>
                </a:lnTo>
                <a:lnTo>
                  <a:pt x="561975" y="19050"/>
                </a:lnTo>
                <a:lnTo>
                  <a:pt x="600075" y="19050"/>
                </a:lnTo>
                <a:lnTo>
                  <a:pt x="638175" y="9525"/>
                </a:lnTo>
                <a:lnTo>
                  <a:pt x="676275" y="9525"/>
                </a:lnTo>
                <a:lnTo>
                  <a:pt x="723900" y="9525"/>
                </a:lnTo>
                <a:lnTo>
                  <a:pt x="771525" y="9525"/>
                </a:lnTo>
                <a:lnTo>
                  <a:pt x="809625" y="9525"/>
                </a:lnTo>
                <a:lnTo>
                  <a:pt x="857250" y="9525"/>
                </a:lnTo>
                <a:lnTo>
                  <a:pt x="895350" y="9525"/>
                </a:lnTo>
                <a:lnTo>
                  <a:pt x="942975" y="9525"/>
                </a:lnTo>
                <a:lnTo>
                  <a:pt x="981075" y="9525"/>
                </a:lnTo>
                <a:lnTo>
                  <a:pt x="1028700" y="9525"/>
                </a:lnTo>
                <a:lnTo>
                  <a:pt x="1076325" y="9525"/>
                </a:lnTo>
                <a:lnTo>
                  <a:pt x="1114425" y="9525"/>
                </a:lnTo>
                <a:lnTo>
                  <a:pt x="1152525" y="9525"/>
                </a:lnTo>
                <a:lnTo>
                  <a:pt x="1200150" y="9525"/>
                </a:lnTo>
                <a:lnTo>
                  <a:pt x="1238250" y="9525"/>
                </a:lnTo>
                <a:lnTo>
                  <a:pt x="1276350" y="9525"/>
                </a:lnTo>
                <a:lnTo>
                  <a:pt x="1304925" y="9525"/>
                </a:lnTo>
                <a:lnTo>
                  <a:pt x="1343025" y="0"/>
                </a:lnTo>
                <a:lnTo>
                  <a:pt x="1371600" y="0"/>
                </a:lnTo>
                <a:lnTo>
                  <a:pt x="1390650" y="0"/>
                </a:lnTo>
                <a:lnTo>
                  <a:pt x="1409700" y="0"/>
                </a:lnTo>
                <a:lnTo>
                  <a:pt x="1428750" y="9525"/>
                </a:lnTo>
                <a:lnTo>
                  <a:pt x="1438275" y="9525"/>
                </a:lnTo>
                <a:lnTo>
                  <a:pt x="1438275" y="0"/>
                </a:lnTo>
                <a:lnTo>
                  <a:pt x="1438275" y="0"/>
                </a:lnTo>
                <a:lnTo>
                  <a:pt x="14382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9696450" y="2914650"/>
            <a:ext cx="161926" cy="304801"/>
          </a:xfrm>
          <a:custGeom>
            <a:avLst/>
            <a:gdLst/>
            <a:ahLst/>
            <a:cxnLst/>
            <a:rect l="0" t="0" r="0" b="0"/>
            <a:pathLst>
              <a:path w="161926" h="304801">
                <a:moveTo>
                  <a:pt x="0" y="28575"/>
                </a:move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57150"/>
                </a:lnTo>
                <a:lnTo>
                  <a:pt x="19050" y="76200"/>
                </a:lnTo>
                <a:lnTo>
                  <a:pt x="28575" y="85725"/>
                </a:lnTo>
                <a:lnTo>
                  <a:pt x="38100" y="104775"/>
                </a:lnTo>
                <a:lnTo>
                  <a:pt x="47625" y="123825"/>
                </a:lnTo>
                <a:lnTo>
                  <a:pt x="57150" y="152400"/>
                </a:lnTo>
                <a:lnTo>
                  <a:pt x="66675" y="171450"/>
                </a:lnTo>
                <a:lnTo>
                  <a:pt x="66675" y="200025"/>
                </a:lnTo>
                <a:lnTo>
                  <a:pt x="76200" y="219075"/>
                </a:lnTo>
                <a:lnTo>
                  <a:pt x="76200" y="238125"/>
                </a:lnTo>
                <a:lnTo>
                  <a:pt x="76200" y="257175"/>
                </a:lnTo>
                <a:lnTo>
                  <a:pt x="76200" y="276225"/>
                </a:lnTo>
                <a:lnTo>
                  <a:pt x="76200" y="285750"/>
                </a:lnTo>
                <a:lnTo>
                  <a:pt x="76200" y="295275"/>
                </a:lnTo>
                <a:lnTo>
                  <a:pt x="76200" y="295275"/>
                </a:lnTo>
                <a:lnTo>
                  <a:pt x="76200" y="304800"/>
                </a:lnTo>
                <a:lnTo>
                  <a:pt x="66675" y="304800"/>
                </a:lnTo>
                <a:lnTo>
                  <a:pt x="66675" y="304800"/>
                </a:lnTo>
                <a:lnTo>
                  <a:pt x="66675" y="304800"/>
                </a:lnTo>
                <a:lnTo>
                  <a:pt x="66675" y="295275"/>
                </a:lnTo>
                <a:lnTo>
                  <a:pt x="57150" y="285750"/>
                </a:lnTo>
                <a:lnTo>
                  <a:pt x="57150" y="276225"/>
                </a:lnTo>
                <a:lnTo>
                  <a:pt x="57150" y="257175"/>
                </a:lnTo>
                <a:lnTo>
                  <a:pt x="66675" y="228600"/>
                </a:lnTo>
                <a:lnTo>
                  <a:pt x="66675" y="209550"/>
                </a:lnTo>
                <a:lnTo>
                  <a:pt x="76200" y="180975"/>
                </a:lnTo>
                <a:lnTo>
                  <a:pt x="85725" y="161925"/>
                </a:lnTo>
                <a:lnTo>
                  <a:pt x="95250" y="133350"/>
                </a:lnTo>
                <a:lnTo>
                  <a:pt x="114300" y="114300"/>
                </a:lnTo>
                <a:lnTo>
                  <a:pt x="123825" y="104775"/>
                </a:lnTo>
                <a:lnTo>
                  <a:pt x="142875" y="85725"/>
                </a:lnTo>
                <a:lnTo>
                  <a:pt x="152400" y="66675"/>
                </a:lnTo>
                <a:lnTo>
                  <a:pt x="161925" y="47625"/>
                </a:lnTo>
                <a:lnTo>
                  <a:pt x="161925" y="38100"/>
                </a:lnTo>
                <a:lnTo>
                  <a:pt x="161925" y="28575"/>
                </a:lnTo>
                <a:lnTo>
                  <a:pt x="161925" y="19050"/>
                </a:lnTo>
                <a:lnTo>
                  <a:pt x="161925" y="9525"/>
                </a:lnTo>
                <a:lnTo>
                  <a:pt x="152400" y="9525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9972675" y="2895600"/>
            <a:ext cx="1" cy="333376"/>
          </a:xfrm>
          <a:custGeom>
            <a:avLst/>
            <a:gdLst/>
            <a:ahLst/>
            <a:cxnLst/>
            <a:rect l="0" t="0" r="0" b="0"/>
            <a:pathLst>
              <a:path w="1" h="3333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104775"/>
                </a:lnTo>
                <a:lnTo>
                  <a:pt x="0" y="133350"/>
                </a:lnTo>
                <a:lnTo>
                  <a:pt x="0" y="161925"/>
                </a:lnTo>
                <a:lnTo>
                  <a:pt x="0" y="190500"/>
                </a:lnTo>
                <a:lnTo>
                  <a:pt x="0" y="219075"/>
                </a:lnTo>
                <a:lnTo>
                  <a:pt x="0" y="247650"/>
                </a:lnTo>
                <a:lnTo>
                  <a:pt x="0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9982200" y="2876550"/>
            <a:ext cx="342901" cy="285751"/>
          </a:xfrm>
          <a:custGeom>
            <a:avLst/>
            <a:gdLst/>
            <a:ahLst/>
            <a:cxnLst/>
            <a:rect l="0" t="0" r="0" b="0"/>
            <a:pathLst>
              <a:path w="342901" h="285751">
                <a:moveTo>
                  <a:pt x="0" y="57150"/>
                </a:moveTo>
                <a:lnTo>
                  <a:pt x="0" y="57150"/>
                </a:lnTo>
                <a:lnTo>
                  <a:pt x="9525" y="47625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104775" y="28575"/>
                </a:lnTo>
                <a:lnTo>
                  <a:pt x="114300" y="38100"/>
                </a:lnTo>
                <a:lnTo>
                  <a:pt x="114300" y="57150"/>
                </a:lnTo>
                <a:lnTo>
                  <a:pt x="104775" y="76200"/>
                </a:lnTo>
                <a:lnTo>
                  <a:pt x="104775" y="85725"/>
                </a:lnTo>
                <a:lnTo>
                  <a:pt x="95250" y="104775"/>
                </a:lnTo>
                <a:lnTo>
                  <a:pt x="85725" y="123825"/>
                </a:lnTo>
                <a:lnTo>
                  <a:pt x="76200" y="133350"/>
                </a:lnTo>
                <a:lnTo>
                  <a:pt x="57150" y="142875"/>
                </a:lnTo>
                <a:lnTo>
                  <a:pt x="47625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47625" y="142875"/>
                </a:lnTo>
                <a:lnTo>
                  <a:pt x="57150" y="142875"/>
                </a:lnTo>
                <a:lnTo>
                  <a:pt x="66675" y="152400"/>
                </a:lnTo>
                <a:lnTo>
                  <a:pt x="76200" y="152400"/>
                </a:lnTo>
                <a:lnTo>
                  <a:pt x="85725" y="171450"/>
                </a:lnTo>
                <a:lnTo>
                  <a:pt x="95250" y="180975"/>
                </a:lnTo>
                <a:lnTo>
                  <a:pt x="104775" y="200025"/>
                </a:lnTo>
                <a:lnTo>
                  <a:pt x="114300" y="219075"/>
                </a:lnTo>
                <a:lnTo>
                  <a:pt x="114300" y="238125"/>
                </a:lnTo>
                <a:lnTo>
                  <a:pt x="123825" y="247650"/>
                </a:lnTo>
                <a:lnTo>
                  <a:pt x="123825" y="266700"/>
                </a:lnTo>
                <a:lnTo>
                  <a:pt x="133350" y="276225"/>
                </a:lnTo>
                <a:lnTo>
                  <a:pt x="142875" y="276225"/>
                </a:lnTo>
                <a:lnTo>
                  <a:pt x="161925" y="285750"/>
                </a:lnTo>
                <a:lnTo>
                  <a:pt x="171450" y="276225"/>
                </a:lnTo>
                <a:lnTo>
                  <a:pt x="190500" y="276225"/>
                </a:lnTo>
                <a:lnTo>
                  <a:pt x="209550" y="266700"/>
                </a:lnTo>
                <a:lnTo>
                  <a:pt x="228600" y="257175"/>
                </a:lnTo>
                <a:lnTo>
                  <a:pt x="247650" y="247650"/>
                </a:lnTo>
                <a:lnTo>
                  <a:pt x="266700" y="238125"/>
                </a:lnTo>
                <a:lnTo>
                  <a:pt x="285750" y="219075"/>
                </a:lnTo>
                <a:lnTo>
                  <a:pt x="304800" y="209550"/>
                </a:lnTo>
                <a:lnTo>
                  <a:pt x="323850" y="190500"/>
                </a:lnTo>
                <a:lnTo>
                  <a:pt x="333375" y="180975"/>
                </a:lnTo>
                <a:lnTo>
                  <a:pt x="342900" y="180975"/>
                </a:lnTo>
                <a:lnTo>
                  <a:pt x="34290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10877550" y="2762250"/>
            <a:ext cx="66676" cy="9526"/>
          </a:xfrm>
          <a:custGeom>
            <a:avLst/>
            <a:gdLst/>
            <a:ahLst/>
            <a:cxnLst/>
            <a:rect l="0" t="0" r="0" b="0"/>
            <a:pathLst>
              <a:path w="666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11020425" y="2619375"/>
            <a:ext cx="104776" cy="466726"/>
          </a:xfrm>
          <a:custGeom>
            <a:avLst/>
            <a:gdLst/>
            <a:ahLst/>
            <a:cxnLst/>
            <a:rect l="0" t="0" r="0" b="0"/>
            <a:pathLst>
              <a:path w="104776" h="466726">
                <a:moveTo>
                  <a:pt x="47625" y="28575"/>
                </a:moveTo>
                <a:lnTo>
                  <a:pt x="47625" y="19050"/>
                </a:lnTo>
                <a:lnTo>
                  <a:pt x="47625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38100"/>
                </a:lnTo>
                <a:lnTo>
                  <a:pt x="104775" y="47625"/>
                </a:lnTo>
                <a:lnTo>
                  <a:pt x="95250" y="66675"/>
                </a:lnTo>
                <a:lnTo>
                  <a:pt x="85725" y="85725"/>
                </a:lnTo>
                <a:lnTo>
                  <a:pt x="76200" y="95250"/>
                </a:lnTo>
                <a:lnTo>
                  <a:pt x="66675" y="104775"/>
                </a:lnTo>
                <a:lnTo>
                  <a:pt x="47625" y="114300"/>
                </a:lnTo>
                <a:lnTo>
                  <a:pt x="28575" y="133350"/>
                </a:lnTo>
                <a:lnTo>
                  <a:pt x="28575" y="133350"/>
                </a:lnTo>
                <a:lnTo>
                  <a:pt x="19050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19050" y="142875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42875"/>
                </a:lnTo>
                <a:lnTo>
                  <a:pt x="57150" y="142875"/>
                </a:lnTo>
                <a:lnTo>
                  <a:pt x="66675" y="152400"/>
                </a:lnTo>
                <a:lnTo>
                  <a:pt x="76200" y="171450"/>
                </a:lnTo>
                <a:lnTo>
                  <a:pt x="85725" y="180975"/>
                </a:lnTo>
                <a:lnTo>
                  <a:pt x="95250" y="209550"/>
                </a:lnTo>
                <a:lnTo>
                  <a:pt x="104775" y="238125"/>
                </a:lnTo>
                <a:lnTo>
                  <a:pt x="104775" y="266700"/>
                </a:lnTo>
                <a:lnTo>
                  <a:pt x="104775" y="304800"/>
                </a:lnTo>
                <a:lnTo>
                  <a:pt x="104775" y="342900"/>
                </a:lnTo>
                <a:lnTo>
                  <a:pt x="104775" y="371475"/>
                </a:lnTo>
                <a:lnTo>
                  <a:pt x="95250" y="400050"/>
                </a:lnTo>
                <a:lnTo>
                  <a:pt x="85725" y="428625"/>
                </a:lnTo>
                <a:lnTo>
                  <a:pt x="76200" y="438150"/>
                </a:lnTo>
                <a:lnTo>
                  <a:pt x="57150" y="447675"/>
                </a:lnTo>
                <a:lnTo>
                  <a:pt x="47625" y="457200"/>
                </a:lnTo>
                <a:lnTo>
                  <a:pt x="38100" y="466725"/>
                </a:lnTo>
                <a:lnTo>
                  <a:pt x="28575" y="457200"/>
                </a:lnTo>
                <a:lnTo>
                  <a:pt x="28575" y="457200"/>
                </a:lnTo>
                <a:lnTo>
                  <a:pt x="19050" y="438150"/>
                </a:lnTo>
                <a:lnTo>
                  <a:pt x="9525" y="419100"/>
                </a:lnTo>
                <a:lnTo>
                  <a:pt x="0" y="400050"/>
                </a:lnTo>
                <a:lnTo>
                  <a:pt x="0" y="371475"/>
                </a:lnTo>
                <a:lnTo>
                  <a:pt x="0" y="342900"/>
                </a:lnTo>
                <a:lnTo>
                  <a:pt x="9525" y="304800"/>
                </a:lnTo>
                <a:lnTo>
                  <a:pt x="19050" y="285750"/>
                </a:lnTo>
                <a:lnTo>
                  <a:pt x="28575" y="266700"/>
                </a:lnTo>
                <a:lnTo>
                  <a:pt x="2857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11191875" y="2628900"/>
            <a:ext cx="781051" cy="200026"/>
          </a:xfrm>
          <a:custGeom>
            <a:avLst/>
            <a:gdLst/>
            <a:ahLst/>
            <a:cxnLst/>
            <a:rect l="0" t="0" r="0" b="0"/>
            <a:pathLst>
              <a:path w="781051" h="20002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66675"/>
                </a:lnTo>
                <a:lnTo>
                  <a:pt x="38100" y="95250"/>
                </a:lnTo>
                <a:lnTo>
                  <a:pt x="28575" y="114300"/>
                </a:lnTo>
                <a:lnTo>
                  <a:pt x="19050" y="142875"/>
                </a:lnTo>
                <a:lnTo>
                  <a:pt x="19050" y="161925"/>
                </a:lnTo>
                <a:lnTo>
                  <a:pt x="9525" y="180975"/>
                </a:lnTo>
                <a:lnTo>
                  <a:pt x="0" y="190500"/>
                </a:lnTo>
                <a:lnTo>
                  <a:pt x="0" y="190500"/>
                </a:lnTo>
                <a:lnTo>
                  <a:pt x="0" y="200025"/>
                </a:lnTo>
                <a:lnTo>
                  <a:pt x="0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9525" y="161925"/>
                </a:lnTo>
                <a:lnTo>
                  <a:pt x="19050" y="152400"/>
                </a:lnTo>
                <a:lnTo>
                  <a:pt x="28575" y="142875"/>
                </a:lnTo>
                <a:lnTo>
                  <a:pt x="38100" y="133350"/>
                </a:lnTo>
                <a:lnTo>
                  <a:pt x="47625" y="133350"/>
                </a:lnTo>
                <a:lnTo>
                  <a:pt x="57150" y="142875"/>
                </a:lnTo>
                <a:lnTo>
                  <a:pt x="66675" y="142875"/>
                </a:lnTo>
                <a:lnTo>
                  <a:pt x="76200" y="142875"/>
                </a:lnTo>
                <a:lnTo>
                  <a:pt x="85725" y="142875"/>
                </a:lnTo>
                <a:lnTo>
                  <a:pt x="95250" y="142875"/>
                </a:lnTo>
                <a:lnTo>
                  <a:pt x="95250" y="142875"/>
                </a:lnTo>
                <a:lnTo>
                  <a:pt x="104775" y="133350"/>
                </a:lnTo>
                <a:lnTo>
                  <a:pt x="123825" y="114300"/>
                </a:lnTo>
                <a:lnTo>
                  <a:pt x="133350" y="104775"/>
                </a:lnTo>
                <a:lnTo>
                  <a:pt x="142875" y="85725"/>
                </a:lnTo>
                <a:lnTo>
                  <a:pt x="142875" y="76200"/>
                </a:lnTo>
                <a:lnTo>
                  <a:pt x="152400" y="57150"/>
                </a:lnTo>
                <a:lnTo>
                  <a:pt x="152400" y="47625"/>
                </a:lnTo>
                <a:lnTo>
                  <a:pt x="152400" y="38100"/>
                </a:lnTo>
                <a:lnTo>
                  <a:pt x="161925" y="38100"/>
                </a:lnTo>
                <a:lnTo>
                  <a:pt x="152400" y="38100"/>
                </a:lnTo>
                <a:lnTo>
                  <a:pt x="152400" y="38100"/>
                </a:lnTo>
                <a:lnTo>
                  <a:pt x="152400" y="47625"/>
                </a:lnTo>
                <a:lnTo>
                  <a:pt x="142875" y="66675"/>
                </a:lnTo>
                <a:lnTo>
                  <a:pt x="142875" y="85725"/>
                </a:lnTo>
                <a:lnTo>
                  <a:pt x="133350" y="104775"/>
                </a:lnTo>
                <a:lnTo>
                  <a:pt x="133350" y="133350"/>
                </a:lnTo>
                <a:lnTo>
                  <a:pt x="133350" y="152400"/>
                </a:lnTo>
                <a:lnTo>
                  <a:pt x="133350" y="171450"/>
                </a:lnTo>
                <a:lnTo>
                  <a:pt x="133350" y="180975"/>
                </a:lnTo>
                <a:lnTo>
                  <a:pt x="142875" y="190500"/>
                </a:lnTo>
                <a:lnTo>
                  <a:pt x="152400" y="190500"/>
                </a:lnTo>
                <a:lnTo>
                  <a:pt x="171450" y="190500"/>
                </a:lnTo>
                <a:lnTo>
                  <a:pt x="190500" y="180975"/>
                </a:lnTo>
                <a:lnTo>
                  <a:pt x="209550" y="171450"/>
                </a:lnTo>
                <a:lnTo>
                  <a:pt x="228600" y="152400"/>
                </a:lnTo>
                <a:lnTo>
                  <a:pt x="247650" y="133350"/>
                </a:lnTo>
                <a:lnTo>
                  <a:pt x="276225" y="114300"/>
                </a:lnTo>
                <a:lnTo>
                  <a:pt x="295275" y="95250"/>
                </a:lnTo>
                <a:lnTo>
                  <a:pt x="314325" y="76200"/>
                </a:lnTo>
                <a:lnTo>
                  <a:pt x="333375" y="57150"/>
                </a:lnTo>
                <a:lnTo>
                  <a:pt x="333375" y="38100"/>
                </a:lnTo>
                <a:lnTo>
                  <a:pt x="342900" y="19050"/>
                </a:lnTo>
                <a:lnTo>
                  <a:pt x="333375" y="9525"/>
                </a:lnTo>
                <a:lnTo>
                  <a:pt x="333375" y="9525"/>
                </a:lnTo>
                <a:lnTo>
                  <a:pt x="323850" y="0"/>
                </a:lnTo>
                <a:lnTo>
                  <a:pt x="304800" y="9525"/>
                </a:lnTo>
                <a:lnTo>
                  <a:pt x="295275" y="19050"/>
                </a:lnTo>
                <a:lnTo>
                  <a:pt x="285750" y="38100"/>
                </a:lnTo>
                <a:lnTo>
                  <a:pt x="266700" y="57150"/>
                </a:lnTo>
                <a:lnTo>
                  <a:pt x="257175" y="76200"/>
                </a:lnTo>
                <a:lnTo>
                  <a:pt x="247650" y="95250"/>
                </a:lnTo>
                <a:lnTo>
                  <a:pt x="238125" y="114300"/>
                </a:lnTo>
                <a:lnTo>
                  <a:pt x="238125" y="123825"/>
                </a:lnTo>
                <a:lnTo>
                  <a:pt x="238125" y="133350"/>
                </a:lnTo>
                <a:lnTo>
                  <a:pt x="247650" y="133350"/>
                </a:lnTo>
                <a:lnTo>
                  <a:pt x="257175" y="133350"/>
                </a:lnTo>
                <a:lnTo>
                  <a:pt x="276225" y="123825"/>
                </a:lnTo>
                <a:lnTo>
                  <a:pt x="285750" y="114300"/>
                </a:lnTo>
                <a:lnTo>
                  <a:pt x="295275" y="104775"/>
                </a:lnTo>
                <a:lnTo>
                  <a:pt x="304800" y="95250"/>
                </a:lnTo>
                <a:lnTo>
                  <a:pt x="314325" y="85725"/>
                </a:lnTo>
                <a:lnTo>
                  <a:pt x="323850" y="76200"/>
                </a:lnTo>
                <a:lnTo>
                  <a:pt x="333375" y="76200"/>
                </a:lnTo>
                <a:lnTo>
                  <a:pt x="333375" y="76200"/>
                </a:lnTo>
                <a:lnTo>
                  <a:pt x="333375" y="85725"/>
                </a:lnTo>
                <a:lnTo>
                  <a:pt x="333375" y="95250"/>
                </a:lnTo>
                <a:lnTo>
                  <a:pt x="323850" y="104775"/>
                </a:lnTo>
                <a:lnTo>
                  <a:pt x="323850" y="123825"/>
                </a:lnTo>
                <a:lnTo>
                  <a:pt x="323850" y="142875"/>
                </a:lnTo>
                <a:lnTo>
                  <a:pt x="323850" y="152400"/>
                </a:lnTo>
                <a:lnTo>
                  <a:pt x="333375" y="161925"/>
                </a:lnTo>
                <a:lnTo>
                  <a:pt x="333375" y="171450"/>
                </a:lnTo>
                <a:lnTo>
                  <a:pt x="342900" y="171450"/>
                </a:lnTo>
                <a:lnTo>
                  <a:pt x="361950" y="171450"/>
                </a:lnTo>
                <a:lnTo>
                  <a:pt x="381000" y="161925"/>
                </a:lnTo>
                <a:lnTo>
                  <a:pt x="390525" y="152400"/>
                </a:lnTo>
                <a:lnTo>
                  <a:pt x="419100" y="133350"/>
                </a:lnTo>
                <a:lnTo>
                  <a:pt x="438150" y="114300"/>
                </a:lnTo>
                <a:lnTo>
                  <a:pt x="457200" y="95250"/>
                </a:lnTo>
                <a:lnTo>
                  <a:pt x="476250" y="76200"/>
                </a:lnTo>
                <a:lnTo>
                  <a:pt x="495300" y="57150"/>
                </a:lnTo>
                <a:lnTo>
                  <a:pt x="504825" y="38100"/>
                </a:lnTo>
                <a:lnTo>
                  <a:pt x="514350" y="28575"/>
                </a:lnTo>
                <a:lnTo>
                  <a:pt x="514350" y="19050"/>
                </a:lnTo>
                <a:lnTo>
                  <a:pt x="504825" y="9525"/>
                </a:lnTo>
                <a:lnTo>
                  <a:pt x="495300" y="9525"/>
                </a:lnTo>
                <a:lnTo>
                  <a:pt x="485775" y="9525"/>
                </a:lnTo>
                <a:lnTo>
                  <a:pt x="476250" y="19050"/>
                </a:lnTo>
                <a:lnTo>
                  <a:pt x="476250" y="38100"/>
                </a:lnTo>
                <a:lnTo>
                  <a:pt x="457200" y="57150"/>
                </a:lnTo>
                <a:lnTo>
                  <a:pt x="447675" y="76200"/>
                </a:lnTo>
                <a:lnTo>
                  <a:pt x="438150" y="95250"/>
                </a:lnTo>
                <a:lnTo>
                  <a:pt x="438150" y="114300"/>
                </a:lnTo>
                <a:lnTo>
                  <a:pt x="438150" y="133350"/>
                </a:lnTo>
                <a:lnTo>
                  <a:pt x="447675" y="142875"/>
                </a:lnTo>
                <a:lnTo>
                  <a:pt x="457200" y="152400"/>
                </a:lnTo>
                <a:lnTo>
                  <a:pt x="466725" y="142875"/>
                </a:lnTo>
                <a:lnTo>
                  <a:pt x="476250" y="142875"/>
                </a:lnTo>
                <a:lnTo>
                  <a:pt x="495300" y="133350"/>
                </a:lnTo>
                <a:lnTo>
                  <a:pt x="504825" y="123825"/>
                </a:lnTo>
                <a:lnTo>
                  <a:pt x="523875" y="114300"/>
                </a:lnTo>
                <a:lnTo>
                  <a:pt x="523875" y="114300"/>
                </a:lnTo>
                <a:lnTo>
                  <a:pt x="533400" y="104775"/>
                </a:lnTo>
                <a:lnTo>
                  <a:pt x="542925" y="104775"/>
                </a:lnTo>
                <a:lnTo>
                  <a:pt x="542925" y="104775"/>
                </a:lnTo>
                <a:lnTo>
                  <a:pt x="552450" y="114300"/>
                </a:lnTo>
                <a:lnTo>
                  <a:pt x="552450" y="114300"/>
                </a:lnTo>
                <a:lnTo>
                  <a:pt x="552450" y="123825"/>
                </a:lnTo>
                <a:lnTo>
                  <a:pt x="552450" y="133350"/>
                </a:lnTo>
                <a:lnTo>
                  <a:pt x="561975" y="142875"/>
                </a:lnTo>
                <a:lnTo>
                  <a:pt x="561975" y="142875"/>
                </a:lnTo>
                <a:lnTo>
                  <a:pt x="571500" y="142875"/>
                </a:lnTo>
                <a:lnTo>
                  <a:pt x="571500" y="142875"/>
                </a:lnTo>
                <a:lnTo>
                  <a:pt x="590550" y="133350"/>
                </a:lnTo>
                <a:lnTo>
                  <a:pt x="600075" y="123825"/>
                </a:lnTo>
                <a:lnTo>
                  <a:pt x="609600" y="114300"/>
                </a:lnTo>
                <a:lnTo>
                  <a:pt x="628650" y="95250"/>
                </a:lnTo>
                <a:lnTo>
                  <a:pt x="638175" y="76200"/>
                </a:lnTo>
                <a:lnTo>
                  <a:pt x="657225" y="57150"/>
                </a:lnTo>
                <a:lnTo>
                  <a:pt x="666750" y="47625"/>
                </a:lnTo>
                <a:lnTo>
                  <a:pt x="666750" y="28575"/>
                </a:lnTo>
                <a:lnTo>
                  <a:pt x="666750" y="19050"/>
                </a:lnTo>
                <a:lnTo>
                  <a:pt x="666750" y="9525"/>
                </a:lnTo>
                <a:lnTo>
                  <a:pt x="666750" y="9525"/>
                </a:lnTo>
                <a:lnTo>
                  <a:pt x="666750" y="9525"/>
                </a:lnTo>
                <a:lnTo>
                  <a:pt x="657225" y="9525"/>
                </a:lnTo>
                <a:lnTo>
                  <a:pt x="647700" y="19050"/>
                </a:lnTo>
                <a:lnTo>
                  <a:pt x="638175" y="38100"/>
                </a:lnTo>
                <a:lnTo>
                  <a:pt x="638175" y="57150"/>
                </a:lnTo>
                <a:lnTo>
                  <a:pt x="628650" y="76200"/>
                </a:lnTo>
                <a:lnTo>
                  <a:pt x="628650" y="95250"/>
                </a:lnTo>
                <a:lnTo>
                  <a:pt x="628650" y="114300"/>
                </a:lnTo>
                <a:lnTo>
                  <a:pt x="628650" y="133350"/>
                </a:lnTo>
                <a:lnTo>
                  <a:pt x="638175" y="142875"/>
                </a:lnTo>
                <a:lnTo>
                  <a:pt x="647700" y="142875"/>
                </a:lnTo>
                <a:lnTo>
                  <a:pt x="666750" y="142875"/>
                </a:lnTo>
                <a:lnTo>
                  <a:pt x="676275" y="133350"/>
                </a:lnTo>
                <a:lnTo>
                  <a:pt x="695325" y="123825"/>
                </a:lnTo>
                <a:lnTo>
                  <a:pt x="714375" y="104775"/>
                </a:lnTo>
                <a:lnTo>
                  <a:pt x="733425" y="85725"/>
                </a:lnTo>
                <a:lnTo>
                  <a:pt x="752475" y="66675"/>
                </a:lnTo>
                <a:lnTo>
                  <a:pt x="762000" y="47625"/>
                </a:lnTo>
                <a:lnTo>
                  <a:pt x="771525" y="38100"/>
                </a:lnTo>
                <a:lnTo>
                  <a:pt x="771525" y="19050"/>
                </a:lnTo>
                <a:lnTo>
                  <a:pt x="781050" y="19050"/>
                </a:lnTo>
                <a:lnTo>
                  <a:pt x="781050" y="9525"/>
                </a:lnTo>
                <a:lnTo>
                  <a:pt x="781050" y="19050"/>
                </a:lnTo>
                <a:lnTo>
                  <a:pt x="781050" y="19050"/>
                </a:lnTo>
                <a:lnTo>
                  <a:pt x="771525" y="38100"/>
                </a:lnTo>
                <a:lnTo>
                  <a:pt x="771525" y="47625"/>
                </a:lnTo>
                <a:lnTo>
                  <a:pt x="762000" y="66675"/>
                </a:lnTo>
                <a:lnTo>
                  <a:pt x="762000" y="95250"/>
                </a:lnTo>
                <a:lnTo>
                  <a:pt x="752475" y="114300"/>
                </a:lnTo>
                <a:lnTo>
                  <a:pt x="742950" y="133350"/>
                </a:lnTo>
                <a:lnTo>
                  <a:pt x="742950" y="142875"/>
                </a:lnTo>
                <a:lnTo>
                  <a:pt x="74295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12011025" y="2781300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4533900" y="2847975"/>
            <a:ext cx="85726" cy="285751"/>
          </a:xfrm>
          <a:custGeom>
            <a:avLst/>
            <a:gdLst/>
            <a:ahLst/>
            <a:cxnLst/>
            <a:rect l="0" t="0" r="0" b="0"/>
            <a:pathLst>
              <a:path w="85726" h="285751">
                <a:moveTo>
                  <a:pt x="19050" y="85725"/>
                </a:moveTo>
                <a:lnTo>
                  <a:pt x="19050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0" y="85725"/>
                </a:lnTo>
                <a:lnTo>
                  <a:pt x="0" y="85725"/>
                </a:lnTo>
                <a:lnTo>
                  <a:pt x="9525" y="85725"/>
                </a:lnTo>
                <a:lnTo>
                  <a:pt x="9525" y="76200"/>
                </a:lnTo>
                <a:lnTo>
                  <a:pt x="9525" y="66675"/>
                </a:lnTo>
                <a:lnTo>
                  <a:pt x="19050" y="66675"/>
                </a:lnTo>
                <a:lnTo>
                  <a:pt x="28575" y="57150"/>
                </a:lnTo>
                <a:lnTo>
                  <a:pt x="38100" y="47625"/>
                </a:lnTo>
                <a:lnTo>
                  <a:pt x="47625" y="28575"/>
                </a:lnTo>
                <a:lnTo>
                  <a:pt x="57150" y="19050"/>
                </a:lnTo>
                <a:lnTo>
                  <a:pt x="66675" y="9525"/>
                </a:lnTo>
                <a:lnTo>
                  <a:pt x="76200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76200" y="38100"/>
                </a:lnTo>
                <a:lnTo>
                  <a:pt x="76200" y="57150"/>
                </a:lnTo>
                <a:lnTo>
                  <a:pt x="76200" y="85725"/>
                </a:lnTo>
                <a:lnTo>
                  <a:pt x="76200" y="114300"/>
                </a:lnTo>
                <a:lnTo>
                  <a:pt x="66675" y="142875"/>
                </a:lnTo>
                <a:lnTo>
                  <a:pt x="66675" y="171450"/>
                </a:lnTo>
                <a:lnTo>
                  <a:pt x="57150" y="200025"/>
                </a:lnTo>
                <a:lnTo>
                  <a:pt x="47625" y="228600"/>
                </a:lnTo>
                <a:lnTo>
                  <a:pt x="47625" y="247650"/>
                </a:lnTo>
                <a:lnTo>
                  <a:pt x="38100" y="266700"/>
                </a:lnTo>
                <a:lnTo>
                  <a:pt x="38100" y="276225"/>
                </a:lnTo>
                <a:lnTo>
                  <a:pt x="38100" y="285750"/>
                </a:lnTo>
                <a:lnTo>
                  <a:pt x="38100" y="285750"/>
                </a:lnTo>
                <a:lnTo>
                  <a:pt x="38100" y="285750"/>
                </a:lnTo>
                <a:lnTo>
                  <a:pt x="3810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>
            <a:off x="4600575" y="2657475"/>
            <a:ext cx="171451" cy="590551"/>
          </a:xfrm>
          <a:custGeom>
            <a:avLst/>
            <a:gdLst/>
            <a:ahLst/>
            <a:cxnLst/>
            <a:rect l="0" t="0" r="0" b="0"/>
            <a:pathLst>
              <a:path w="171451" h="590551">
                <a:moveTo>
                  <a:pt x="66675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47625" y="9525"/>
                </a:lnTo>
                <a:lnTo>
                  <a:pt x="57150" y="28575"/>
                </a:lnTo>
                <a:lnTo>
                  <a:pt x="66675" y="38100"/>
                </a:lnTo>
                <a:lnTo>
                  <a:pt x="76200" y="57150"/>
                </a:lnTo>
                <a:lnTo>
                  <a:pt x="95250" y="66675"/>
                </a:lnTo>
                <a:lnTo>
                  <a:pt x="114300" y="95250"/>
                </a:lnTo>
                <a:lnTo>
                  <a:pt x="123825" y="114300"/>
                </a:lnTo>
                <a:lnTo>
                  <a:pt x="142875" y="142875"/>
                </a:lnTo>
                <a:lnTo>
                  <a:pt x="161925" y="180975"/>
                </a:lnTo>
                <a:lnTo>
                  <a:pt x="171450" y="209550"/>
                </a:lnTo>
                <a:lnTo>
                  <a:pt x="171450" y="247650"/>
                </a:lnTo>
                <a:lnTo>
                  <a:pt x="171450" y="285750"/>
                </a:lnTo>
                <a:lnTo>
                  <a:pt x="161925" y="333375"/>
                </a:lnTo>
                <a:lnTo>
                  <a:pt x="152400" y="371475"/>
                </a:lnTo>
                <a:lnTo>
                  <a:pt x="133350" y="419100"/>
                </a:lnTo>
                <a:lnTo>
                  <a:pt x="104775" y="466725"/>
                </a:lnTo>
                <a:lnTo>
                  <a:pt x="66675" y="504825"/>
                </a:lnTo>
                <a:lnTo>
                  <a:pt x="38100" y="542925"/>
                </a:lnTo>
                <a:lnTo>
                  <a:pt x="19050" y="571500"/>
                </a:lnTo>
                <a:lnTo>
                  <a:pt x="0" y="590550"/>
                </a:lnTo>
                <a:lnTo>
                  <a:pt x="0" y="590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олилиния 138"/>
          <p:cNvSpPr/>
          <p:nvPr/>
        </p:nvSpPr>
        <p:spPr>
          <a:xfrm>
            <a:off x="4714875" y="3562350"/>
            <a:ext cx="228601" cy="228601"/>
          </a:xfrm>
          <a:custGeom>
            <a:avLst/>
            <a:gdLst/>
            <a:ahLst/>
            <a:cxnLst/>
            <a:rect l="0" t="0" r="0" b="0"/>
            <a:pathLst>
              <a:path w="228601" h="228601">
                <a:moveTo>
                  <a:pt x="104775" y="47625"/>
                </a:moveTo>
                <a:lnTo>
                  <a:pt x="104775" y="47625"/>
                </a:lnTo>
                <a:lnTo>
                  <a:pt x="95250" y="38100"/>
                </a:lnTo>
                <a:lnTo>
                  <a:pt x="95250" y="38100"/>
                </a:lnTo>
                <a:lnTo>
                  <a:pt x="85725" y="28575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38100"/>
                </a:lnTo>
                <a:lnTo>
                  <a:pt x="142875" y="47625"/>
                </a:lnTo>
                <a:lnTo>
                  <a:pt x="152400" y="66675"/>
                </a:lnTo>
                <a:lnTo>
                  <a:pt x="152400" y="85725"/>
                </a:lnTo>
                <a:lnTo>
                  <a:pt x="142875" y="104775"/>
                </a:lnTo>
                <a:lnTo>
                  <a:pt x="142875" y="133350"/>
                </a:lnTo>
                <a:lnTo>
                  <a:pt x="133350" y="152400"/>
                </a:lnTo>
                <a:lnTo>
                  <a:pt x="114300" y="171450"/>
                </a:lnTo>
                <a:lnTo>
                  <a:pt x="95250" y="190500"/>
                </a:lnTo>
                <a:lnTo>
                  <a:pt x="76200" y="209550"/>
                </a:lnTo>
                <a:lnTo>
                  <a:pt x="57150" y="219075"/>
                </a:lnTo>
                <a:lnTo>
                  <a:pt x="38100" y="219075"/>
                </a:lnTo>
                <a:lnTo>
                  <a:pt x="19050" y="228600"/>
                </a:lnTo>
                <a:lnTo>
                  <a:pt x="9525" y="219075"/>
                </a:lnTo>
                <a:lnTo>
                  <a:pt x="0" y="219075"/>
                </a:lnTo>
                <a:lnTo>
                  <a:pt x="0" y="209550"/>
                </a:lnTo>
                <a:lnTo>
                  <a:pt x="0" y="200025"/>
                </a:lnTo>
                <a:lnTo>
                  <a:pt x="0" y="190500"/>
                </a:lnTo>
                <a:lnTo>
                  <a:pt x="0" y="180975"/>
                </a:lnTo>
                <a:lnTo>
                  <a:pt x="9525" y="180975"/>
                </a:lnTo>
                <a:lnTo>
                  <a:pt x="28575" y="171450"/>
                </a:lnTo>
                <a:lnTo>
                  <a:pt x="38100" y="171450"/>
                </a:lnTo>
                <a:lnTo>
                  <a:pt x="57150" y="180975"/>
                </a:lnTo>
                <a:lnTo>
                  <a:pt x="66675" y="180975"/>
                </a:lnTo>
                <a:lnTo>
                  <a:pt x="85725" y="190500"/>
                </a:lnTo>
                <a:lnTo>
                  <a:pt x="95250" y="209550"/>
                </a:lnTo>
                <a:lnTo>
                  <a:pt x="114300" y="219075"/>
                </a:lnTo>
                <a:lnTo>
                  <a:pt x="133350" y="228600"/>
                </a:lnTo>
                <a:lnTo>
                  <a:pt x="152400" y="228600"/>
                </a:lnTo>
                <a:lnTo>
                  <a:pt x="171450" y="228600"/>
                </a:lnTo>
                <a:lnTo>
                  <a:pt x="190500" y="228600"/>
                </a:lnTo>
                <a:lnTo>
                  <a:pt x="200025" y="219075"/>
                </a:lnTo>
                <a:lnTo>
                  <a:pt x="219075" y="219075"/>
                </a:lnTo>
                <a:lnTo>
                  <a:pt x="228600" y="209550"/>
                </a:lnTo>
                <a:lnTo>
                  <a:pt x="2286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олилиния 139"/>
          <p:cNvSpPr/>
          <p:nvPr/>
        </p:nvSpPr>
        <p:spPr>
          <a:xfrm>
            <a:off x="4895850" y="3448050"/>
            <a:ext cx="161926" cy="533401"/>
          </a:xfrm>
          <a:custGeom>
            <a:avLst/>
            <a:gdLst/>
            <a:ahLst/>
            <a:cxnLst/>
            <a:rect l="0" t="0" r="0" b="0"/>
            <a:pathLst>
              <a:path w="161926" h="533401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38100"/>
                </a:lnTo>
                <a:lnTo>
                  <a:pt x="57150" y="47625"/>
                </a:lnTo>
                <a:lnTo>
                  <a:pt x="76200" y="66675"/>
                </a:lnTo>
                <a:lnTo>
                  <a:pt x="95250" y="85725"/>
                </a:lnTo>
                <a:lnTo>
                  <a:pt x="114300" y="104775"/>
                </a:lnTo>
                <a:lnTo>
                  <a:pt x="133350" y="133350"/>
                </a:lnTo>
                <a:lnTo>
                  <a:pt x="142875" y="161925"/>
                </a:lnTo>
                <a:lnTo>
                  <a:pt x="152400" y="190500"/>
                </a:lnTo>
                <a:lnTo>
                  <a:pt x="161925" y="219075"/>
                </a:lnTo>
                <a:lnTo>
                  <a:pt x="161925" y="257175"/>
                </a:lnTo>
                <a:lnTo>
                  <a:pt x="161925" y="295275"/>
                </a:lnTo>
                <a:lnTo>
                  <a:pt x="152400" y="333375"/>
                </a:lnTo>
                <a:lnTo>
                  <a:pt x="133350" y="371475"/>
                </a:lnTo>
                <a:lnTo>
                  <a:pt x="104775" y="419100"/>
                </a:lnTo>
                <a:lnTo>
                  <a:pt x="76200" y="466725"/>
                </a:lnTo>
                <a:lnTo>
                  <a:pt x="47625" y="514350"/>
                </a:lnTo>
                <a:lnTo>
                  <a:pt x="28575" y="533400"/>
                </a:lnTo>
                <a:lnTo>
                  <a:pt x="28575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олилиния 140"/>
          <p:cNvSpPr/>
          <p:nvPr/>
        </p:nvSpPr>
        <p:spPr>
          <a:xfrm>
            <a:off x="5295900" y="3590925"/>
            <a:ext cx="38101" cy="609601"/>
          </a:xfrm>
          <a:custGeom>
            <a:avLst/>
            <a:gdLst/>
            <a:ahLst/>
            <a:cxnLst/>
            <a:rect l="0" t="0" r="0" b="0"/>
            <a:pathLst>
              <a:path w="38101" h="609601">
                <a:moveTo>
                  <a:pt x="38100" y="0"/>
                </a:move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28575" y="76200"/>
                </a:lnTo>
                <a:lnTo>
                  <a:pt x="28575" y="104775"/>
                </a:lnTo>
                <a:lnTo>
                  <a:pt x="19050" y="142875"/>
                </a:lnTo>
                <a:lnTo>
                  <a:pt x="19050" y="171450"/>
                </a:lnTo>
                <a:lnTo>
                  <a:pt x="9525" y="209550"/>
                </a:lnTo>
                <a:lnTo>
                  <a:pt x="9525" y="247650"/>
                </a:lnTo>
                <a:lnTo>
                  <a:pt x="0" y="285750"/>
                </a:lnTo>
                <a:lnTo>
                  <a:pt x="0" y="323850"/>
                </a:lnTo>
                <a:lnTo>
                  <a:pt x="0" y="371475"/>
                </a:lnTo>
                <a:lnTo>
                  <a:pt x="0" y="409575"/>
                </a:lnTo>
                <a:lnTo>
                  <a:pt x="0" y="447675"/>
                </a:lnTo>
                <a:lnTo>
                  <a:pt x="0" y="485775"/>
                </a:lnTo>
                <a:lnTo>
                  <a:pt x="0" y="523875"/>
                </a:lnTo>
                <a:lnTo>
                  <a:pt x="0" y="552450"/>
                </a:lnTo>
                <a:lnTo>
                  <a:pt x="0" y="581025"/>
                </a:lnTo>
                <a:lnTo>
                  <a:pt x="0" y="590550"/>
                </a:lnTo>
                <a:lnTo>
                  <a:pt x="0" y="600075"/>
                </a:lnTo>
                <a:lnTo>
                  <a:pt x="0" y="609600"/>
                </a:lnTo>
                <a:lnTo>
                  <a:pt x="0" y="609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5286375" y="3562350"/>
            <a:ext cx="142876" cy="200026"/>
          </a:xfrm>
          <a:custGeom>
            <a:avLst/>
            <a:gdLst/>
            <a:ahLst/>
            <a:cxnLst/>
            <a:rect l="0" t="0" r="0" b="0"/>
            <a:pathLst>
              <a:path w="142876" h="200026">
                <a:moveTo>
                  <a:pt x="9525" y="142875"/>
                </a:moveTo>
                <a:lnTo>
                  <a:pt x="9525" y="133350"/>
                </a:lnTo>
                <a:lnTo>
                  <a:pt x="0" y="123825"/>
                </a:lnTo>
                <a:lnTo>
                  <a:pt x="0" y="104775"/>
                </a:lnTo>
                <a:lnTo>
                  <a:pt x="0" y="76200"/>
                </a:lnTo>
                <a:lnTo>
                  <a:pt x="0" y="47625"/>
                </a:lnTo>
                <a:lnTo>
                  <a:pt x="9525" y="38100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19050"/>
                </a:lnTo>
                <a:lnTo>
                  <a:pt x="104775" y="28575"/>
                </a:lnTo>
                <a:lnTo>
                  <a:pt x="114300" y="47625"/>
                </a:lnTo>
                <a:lnTo>
                  <a:pt x="133350" y="66675"/>
                </a:lnTo>
                <a:lnTo>
                  <a:pt x="142875" y="85725"/>
                </a:lnTo>
                <a:lnTo>
                  <a:pt x="142875" y="104775"/>
                </a:lnTo>
                <a:lnTo>
                  <a:pt x="142875" y="133350"/>
                </a:lnTo>
                <a:lnTo>
                  <a:pt x="142875" y="152400"/>
                </a:lnTo>
                <a:lnTo>
                  <a:pt x="133350" y="161925"/>
                </a:lnTo>
                <a:lnTo>
                  <a:pt x="123825" y="180975"/>
                </a:lnTo>
                <a:lnTo>
                  <a:pt x="104775" y="190500"/>
                </a:lnTo>
                <a:lnTo>
                  <a:pt x="95250" y="200025"/>
                </a:lnTo>
                <a:lnTo>
                  <a:pt x="85725" y="200025"/>
                </a:lnTo>
                <a:lnTo>
                  <a:pt x="76200" y="200025"/>
                </a:lnTo>
                <a:lnTo>
                  <a:pt x="66675" y="200025"/>
                </a:lnTo>
                <a:lnTo>
                  <a:pt x="57150" y="200025"/>
                </a:lnTo>
                <a:lnTo>
                  <a:pt x="47625" y="190500"/>
                </a:lnTo>
                <a:lnTo>
                  <a:pt x="38100" y="190500"/>
                </a:lnTo>
                <a:lnTo>
                  <a:pt x="38100" y="190500"/>
                </a:lnTo>
                <a:lnTo>
                  <a:pt x="3810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олилиния 142"/>
          <p:cNvSpPr/>
          <p:nvPr/>
        </p:nvSpPr>
        <p:spPr>
          <a:xfrm>
            <a:off x="5505450" y="3667125"/>
            <a:ext cx="38101" cy="209551"/>
          </a:xfrm>
          <a:custGeom>
            <a:avLst/>
            <a:gdLst/>
            <a:ahLst/>
            <a:cxnLst/>
            <a:rect l="0" t="0" r="0" b="0"/>
            <a:pathLst>
              <a:path w="38101" h="209551">
                <a:moveTo>
                  <a:pt x="0" y="85725"/>
                </a:moveTo>
                <a:lnTo>
                  <a:pt x="0" y="76200"/>
                </a:lnTo>
                <a:lnTo>
                  <a:pt x="9525" y="76200"/>
                </a:lnTo>
                <a:lnTo>
                  <a:pt x="9525" y="66675"/>
                </a:lnTo>
                <a:lnTo>
                  <a:pt x="19050" y="57150"/>
                </a:lnTo>
                <a:lnTo>
                  <a:pt x="28575" y="47625"/>
                </a:lnTo>
                <a:lnTo>
                  <a:pt x="38100" y="28575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9525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28575" y="95250"/>
                </a:lnTo>
                <a:lnTo>
                  <a:pt x="28575" y="114300"/>
                </a:lnTo>
                <a:lnTo>
                  <a:pt x="19050" y="142875"/>
                </a:lnTo>
                <a:lnTo>
                  <a:pt x="19050" y="161925"/>
                </a:lnTo>
                <a:lnTo>
                  <a:pt x="19050" y="180975"/>
                </a:lnTo>
                <a:lnTo>
                  <a:pt x="19050" y="200025"/>
                </a:lnTo>
                <a:lnTo>
                  <a:pt x="19050" y="209550"/>
                </a:lnTo>
                <a:lnTo>
                  <a:pt x="190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олилиния 143"/>
          <p:cNvSpPr/>
          <p:nvPr/>
        </p:nvSpPr>
        <p:spPr>
          <a:xfrm>
            <a:off x="5657850" y="3457575"/>
            <a:ext cx="161926" cy="361951"/>
          </a:xfrm>
          <a:custGeom>
            <a:avLst/>
            <a:gdLst/>
            <a:ahLst/>
            <a:cxnLst/>
            <a:rect l="0" t="0" r="0" b="0"/>
            <a:pathLst>
              <a:path w="161926" h="361951">
                <a:moveTo>
                  <a:pt x="9525" y="9525"/>
                </a:move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85725"/>
                </a:lnTo>
                <a:lnTo>
                  <a:pt x="9525" y="114300"/>
                </a:lnTo>
                <a:lnTo>
                  <a:pt x="9525" y="142875"/>
                </a:lnTo>
                <a:lnTo>
                  <a:pt x="0" y="171450"/>
                </a:lnTo>
                <a:lnTo>
                  <a:pt x="0" y="209550"/>
                </a:lnTo>
                <a:lnTo>
                  <a:pt x="0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0" y="314325"/>
                </a:lnTo>
                <a:lnTo>
                  <a:pt x="9525" y="333375"/>
                </a:lnTo>
                <a:lnTo>
                  <a:pt x="9525" y="342900"/>
                </a:lnTo>
                <a:lnTo>
                  <a:pt x="9525" y="352425"/>
                </a:lnTo>
                <a:lnTo>
                  <a:pt x="19050" y="361950"/>
                </a:lnTo>
                <a:lnTo>
                  <a:pt x="19050" y="361950"/>
                </a:lnTo>
                <a:lnTo>
                  <a:pt x="28575" y="352425"/>
                </a:lnTo>
                <a:lnTo>
                  <a:pt x="28575" y="352425"/>
                </a:lnTo>
                <a:lnTo>
                  <a:pt x="38100" y="333375"/>
                </a:lnTo>
                <a:lnTo>
                  <a:pt x="47625" y="314325"/>
                </a:lnTo>
                <a:lnTo>
                  <a:pt x="57150" y="295275"/>
                </a:lnTo>
                <a:lnTo>
                  <a:pt x="57150" y="266700"/>
                </a:lnTo>
                <a:lnTo>
                  <a:pt x="76200" y="238125"/>
                </a:lnTo>
                <a:lnTo>
                  <a:pt x="85725" y="209550"/>
                </a:lnTo>
                <a:lnTo>
                  <a:pt x="95250" y="171450"/>
                </a:lnTo>
                <a:lnTo>
                  <a:pt x="104775" y="142875"/>
                </a:lnTo>
                <a:lnTo>
                  <a:pt x="104775" y="114300"/>
                </a:lnTo>
                <a:lnTo>
                  <a:pt x="123825" y="85725"/>
                </a:lnTo>
                <a:lnTo>
                  <a:pt x="133350" y="57150"/>
                </a:lnTo>
                <a:lnTo>
                  <a:pt x="142875" y="38100"/>
                </a:lnTo>
                <a:lnTo>
                  <a:pt x="142875" y="28575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олилиния 144"/>
          <p:cNvSpPr/>
          <p:nvPr/>
        </p:nvSpPr>
        <p:spPr>
          <a:xfrm>
            <a:off x="5800725" y="3676650"/>
            <a:ext cx="95251" cy="238126"/>
          </a:xfrm>
          <a:custGeom>
            <a:avLst/>
            <a:gdLst/>
            <a:ahLst/>
            <a:cxnLst/>
            <a:rect l="0" t="0" r="0" b="0"/>
            <a:pathLst>
              <a:path w="95251" h="238126">
                <a:moveTo>
                  <a:pt x="0" y="142875"/>
                </a:moveTo>
                <a:lnTo>
                  <a:pt x="9525" y="142875"/>
                </a:lnTo>
                <a:lnTo>
                  <a:pt x="9525" y="142875"/>
                </a:lnTo>
                <a:lnTo>
                  <a:pt x="9525" y="133350"/>
                </a:lnTo>
                <a:lnTo>
                  <a:pt x="28575" y="123825"/>
                </a:lnTo>
                <a:lnTo>
                  <a:pt x="38100" y="104775"/>
                </a:lnTo>
                <a:lnTo>
                  <a:pt x="47625" y="85725"/>
                </a:lnTo>
                <a:lnTo>
                  <a:pt x="57150" y="76200"/>
                </a:lnTo>
                <a:lnTo>
                  <a:pt x="66675" y="57150"/>
                </a:lnTo>
                <a:lnTo>
                  <a:pt x="76200" y="38100"/>
                </a:lnTo>
                <a:lnTo>
                  <a:pt x="76200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95250" y="66675"/>
                </a:lnTo>
                <a:lnTo>
                  <a:pt x="85725" y="95250"/>
                </a:lnTo>
                <a:lnTo>
                  <a:pt x="85725" y="114300"/>
                </a:lnTo>
                <a:lnTo>
                  <a:pt x="85725" y="142875"/>
                </a:lnTo>
                <a:lnTo>
                  <a:pt x="85725" y="161925"/>
                </a:lnTo>
                <a:lnTo>
                  <a:pt x="85725" y="190500"/>
                </a:lnTo>
                <a:lnTo>
                  <a:pt x="85725" y="200025"/>
                </a:lnTo>
                <a:lnTo>
                  <a:pt x="85725" y="219075"/>
                </a:lnTo>
                <a:lnTo>
                  <a:pt x="95250" y="228600"/>
                </a:lnTo>
                <a:lnTo>
                  <a:pt x="95250" y="228600"/>
                </a:lnTo>
                <a:lnTo>
                  <a:pt x="95250" y="238125"/>
                </a:lnTo>
                <a:lnTo>
                  <a:pt x="952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6029325" y="3629025"/>
            <a:ext cx="190501" cy="28576"/>
          </a:xfrm>
          <a:custGeom>
            <a:avLst/>
            <a:gdLst/>
            <a:ahLst/>
            <a:cxnLst/>
            <a:rect l="0" t="0" r="0" b="0"/>
            <a:pathLst>
              <a:path w="190501" h="28576">
                <a:moveTo>
                  <a:pt x="0" y="28575"/>
                </a:move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олилиния 146"/>
          <p:cNvSpPr/>
          <p:nvPr/>
        </p:nvSpPr>
        <p:spPr>
          <a:xfrm>
            <a:off x="6067425" y="3714750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>
            <a:off x="6477000" y="3419475"/>
            <a:ext cx="171451" cy="419101"/>
          </a:xfrm>
          <a:custGeom>
            <a:avLst/>
            <a:gdLst/>
            <a:ahLst/>
            <a:cxnLst/>
            <a:rect l="0" t="0" r="0" b="0"/>
            <a:pathLst>
              <a:path w="171451" h="419101">
                <a:moveTo>
                  <a:pt x="0" y="104775"/>
                </a:moveTo>
                <a:lnTo>
                  <a:pt x="0" y="104775"/>
                </a:lnTo>
                <a:lnTo>
                  <a:pt x="0" y="104775"/>
                </a:lnTo>
                <a:lnTo>
                  <a:pt x="9525" y="114300"/>
                </a:lnTo>
                <a:lnTo>
                  <a:pt x="9525" y="123825"/>
                </a:lnTo>
                <a:lnTo>
                  <a:pt x="19050" y="133350"/>
                </a:lnTo>
                <a:lnTo>
                  <a:pt x="19050" y="152400"/>
                </a:lnTo>
                <a:lnTo>
                  <a:pt x="28575" y="171450"/>
                </a:lnTo>
                <a:lnTo>
                  <a:pt x="28575" y="200025"/>
                </a:lnTo>
                <a:lnTo>
                  <a:pt x="38100" y="228600"/>
                </a:lnTo>
                <a:lnTo>
                  <a:pt x="47625" y="266700"/>
                </a:lnTo>
                <a:lnTo>
                  <a:pt x="47625" y="295275"/>
                </a:lnTo>
                <a:lnTo>
                  <a:pt x="47625" y="323850"/>
                </a:lnTo>
                <a:lnTo>
                  <a:pt x="57150" y="352425"/>
                </a:lnTo>
                <a:lnTo>
                  <a:pt x="57150" y="371475"/>
                </a:lnTo>
                <a:lnTo>
                  <a:pt x="57150" y="390525"/>
                </a:lnTo>
                <a:lnTo>
                  <a:pt x="47625" y="400050"/>
                </a:lnTo>
                <a:lnTo>
                  <a:pt x="47625" y="409575"/>
                </a:lnTo>
                <a:lnTo>
                  <a:pt x="47625" y="419100"/>
                </a:lnTo>
                <a:lnTo>
                  <a:pt x="47625" y="419100"/>
                </a:lnTo>
                <a:lnTo>
                  <a:pt x="47625" y="419100"/>
                </a:lnTo>
                <a:lnTo>
                  <a:pt x="47625" y="419100"/>
                </a:lnTo>
                <a:lnTo>
                  <a:pt x="47625" y="409575"/>
                </a:lnTo>
                <a:lnTo>
                  <a:pt x="47625" y="400050"/>
                </a:lnTo>
                <a:lnTo>
                  <a:pt x="47625" y="390525"/>
                </a:lnTo>
                <a:lnTo>
                  <a:pt x="47625" y="371475"/>
                </a:lnTo>
                <a:lnTo>
                  <a:pt x="47625" y="342900"/>
                </a:lnTo>
                <a:lnTo>
                  <a:pt x="47625" y="323850"/>
                </a:lnTo>
                <a:lnTo>
                  <a:pt x="57150" y="295275"/>
                </a:lnTo>
                <a:lnTo>
                  <a:pt x="66675" y="266700"/>
                </a:lnTo>
                <a:lnTo>
                  <a:pt x="76200" y="238125"/>
                </a:lnTo>
                <a:lnTo>
                  <a:pt x="85725" y="219075"/>
                </a:lnTo>
                <a:lnTo>
                  <a:pt x="95250" y="190500"/>
                </a:lnTo>
                <a:lnTo>
                  <a:pt x="114300" y="161925"/>
                </a:lnTo>
                <a:lnTo>
                  <a:pt x="123825" y="142875"/>
                </a:lnTo>
                <a:lnTo>
                  <a:pt x="142875" y="123825"/>
                </a:lnTo>
                <a:lnTo>
                  <a:pt x="152400" y="95250"/>
                </a:lnTo>
                <a:lnTo>
                  <a:pt x="161925" y="85725"/>
                </a:lnTo>
                <a:lnTo>
                  <a:pt x="161925" y="66675"/>
                </a:lnTo>
                <a:lnTo>
                  <a:pt x="171450" y="47625"/>
                </a:lnTo>
                <a:lnTo>
                  <a:pt x="161925" y="38100"/>
                </a:lnTo>
                <a:lnTo>
                  <a:pt x="161925" y="19050"/>
                </a:lnTo>
                <a:lnTo>
                  <a:pt x="142875" y="19050"/>
                </a:lnTo>
                <a:lnTo>
                  <a:pt x="133350" y="9525"/>
                </a:lnTo>
                <a:lnTo>
                  <a:pt x="114300" y="9525"/>
                </a:lnTo>
                <a:lnTo>
                  <a:pt x="104775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олилиния 148"/>
          <p:cNvSpPr/>
          <p:nvPr/>
        </p:nvSpPr>
        <p:spPr>
          <a:xfrm>
            <a:off x="6705600" y="3467100"/>
            <a:ext cx="57151" cy="361951"/>
          </a:xfrm>
          <a:custGeom>
            <a:avLst/>
            <a:gdLst/>
            <a:ahLst/>
            <a:cxnLst/>
            <a:rect l="0" t="0" r="0" b="0"/>
            <a:pathLst>
              <a:path w="57151" h="361951">
                <a:moveTo>
                  <a:pt x="57150" y="0"/>
                </a:moveTo>
                <a:lnTo>
                  <a:pt x="57150" y="9525"/>
                </a:lnTo>
                <a:lnTo>
                  <a:pt x="57150" y="19050"/>
                </a:lnTo>
                <a:lnTo>
                  <a:pt x="47625" y="38100"/>
                </a:lnTo>
                <a:lnTo>
                  <a:pt x="47625" y="76200"/>
                </a:lnTo>
                <a:lnTo>
                  <a:pt x="38100" y="104775"/>
                </a:lnTo>
                <a:lnTo>
                  <a:pt x="28575" y="133350"/>
                </a:lnTo>
                <a:lnTo>
                  <a:pt x="28575" y="171450"/>
                </a:lnTo>
                <a:lnTo>
                  <a:pt x="19050" y="209550"/>
                </a:lnTo>
                <a:lnTo>
                  <a:pt x="9525" y="247650"/>
                </a:lnTo>
                <a:lnTo>
                  <a:pt x="9525" y="276225"/>
                </a:lnTo>
                <a:lnTo>
                  <a:pt x="0" y="304800"/>
                </a:lnTo>
                <a:lnTo>
                  <a:pt x="0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олилиния 149"/>
          <p:cNvSpPr/>
          <p:nvPr/>
        </p:nvSpPr>
        <p:spPr>
          <a:xfrm>
            <a:off x="6705600" y="3448050"/>
            <a:ext cx="266701" cy="323851"/>
          </a:xfrm>
          <a:custGeom>
            <a:avLst/>
            <a:gdLst/>
            <a:ahLst/>
            <a:cxnLst/>
            <a:rect l="0" t="0" r="0" b="0"/>
            <a:pathLst>
              <a:path w="266701" h="323851">
                <a:moveTo>
                  <a:pt x="28575" y="76200"/>
                </a:moveTo>
                <a:lnTo>
                  <a:pt x="19050" y="66675"/>
                </a:lnTo>
                <a:lnTo>
                  <a:pt x="19050" y="57150"/>
                </a:lnTo>
                <a:lnTo>
                  <a:pt x="19050" y="47625"/>
                </a:lnTo>
                <a:lnTo>
                  <a:pt x="9525" y="28575"/>
                </a:lnTo>
                <a:lnTo>
                  <a:pt x="19050" y="19050"/>
                </a:lnTo>
                <a:lnTo>
                  <a:pt x="19050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28575"/>
                </a:lnTo>
                <a:lnTo>
                  <a:pt x="95250" y="38100"/>
                </a:lnTo>
                <a:lnTo>
                  <a:pt x="95250" y="66675"/>
                </a:lnTo>
                <a:lnTo>
                  <a:pt x="104775" y="95250"/>
                </a:lnTo>
                <a:lnTo>
                  <a:pt x="95250" y="123825"/>
                </a:lnTo>
                <a:lnTo>
                  <a:pt x="95250" y="142875"/>
                </a:lnTo>
                <a:lnTo>
                  <a:pt x="85725" y="171450"/>
                </a:lnTo>
                <a:lnTo>
                  <a:pt x="76200" y="190500"/>
                </a:lnTo>
                <a:lnTo>
                  <a:pt x="66675" y="209550"/>
                </a:lnTo>
                <a:lnTo>
                  <a:pt x="47625" y="219075"/>
                </a:lnTo>
                <a:lnTo>
                  <a:pt x="28575" y="228600"/>
                </a:lnTo>
                <a:lnTo>
                  <a:pt x="19050" y="228600"/>
                </a:lnTo>
                <a:lnTo>
                  <a:pt x="9525" y="228600"/>
                </a:lnTo>
                <a:lnTo>
                  <a:pt x="9525" y="228600"/>
                </a:lnTo>
                <a:lnTo>
                  <a:pt x="9525" y="228600"/>
                </a:lnTo>
                <a:lnTo>
                  <a:pt x="0" y="219075"/>
                </a:lnTo>
                <a:lnTo>
                  <a:pt x="0" y="219075"/>
                </a:lnTo>
                <a:lnTo>
                  <a:pt x="9525" y="209550"/>
                </a:lnTo>
                <a:lnTo>
                  <a:pt x="9525" y="200025"/>
                </a:lnTo>
                <a:lnTo>
                  <a:pt x="19050" y="200025"/>
                </a:lnTo>
                <a:lnTo>
                  <a:pt x="28575" y="200025"/>
                </a:lnTo>
                <a:lnTo>
                  <a:pt x="38100" y="200025"/>
                </a:lnTo>
                <a:lnTo>
                  <a:pt x="47625" y="209550"/>
                </a:lnTo>
                <a:lnTo>
                  <a:pt x="57150" y="219075"/>
                </a:lnTo>
                <a:lnTo>
                  <a:pt x="57150" y="238125"/>
                </a:lnTo>
                <a:lnTo>
                  <a:pt x="66675" y="257175"/>
                </a:lnTo>
                <a:lnTo>
                  <a:pt x="66675" y="276225"/>
                </a:lnTo>
                <a:lnTo>
                  <a:pt x="76200" y="295275"/>
                </a:lnTo>
                <a:lnTo>
                  <a:pt x="85725" y="304800"/>
                </a:lnTo>
                <a:lnTo>
                  <a:pt x="85725" y="314325"/>
                </a:lnTo>
                <a:lnTo>
                  <a:pt x="95250" y="323850"/>
                </a:lnTo>
                <a:lnTo>
                  <a:pt x="104775" y="323850"/>
                </a:lnTo>
                <a:lnTo>
                  <a:pt x="114300" y="323850"/>
                </a:lnTo>
                <a:lnTo>
                  <a:pt x="133350" y="323850"/>
                </a:lnTo>
                <a:lnTo>
                  <a:pt x="152400" y="314325"/>
                </a:lnTo>
                <a:lnTo>
                  <a:pt x="171450" y="295275"/>
                </a:lnTo>
                <a:lnTo>
                  <a:pt x="190500" y="276225"/>
                </a:lnTo>
                <a:lnTo>
                  <a:pt x="209550" y="257175"/>
                </a:lnTo>
                <a:lnTo>
                  <a:pt x="238125" y="228600"/>
                </a:lnTo>
                <a:lnTo>
                  <a:pt x="257175" y="209550"/>
                </a:lnTo>
                <a:lnTo>
                  <a:pt x="266700" y="190500"/>
                </a:lnTo>
                <a:lnTo>
                  <a:pt x="26670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олилиния 150"/>
          <p:cNvSpPr/>
          <p:nvPr/>
        </p:nvSpPr>
        <p:spPr>
          <a:xfrm>
            <a:off x="7029450" y="3476625"/>
            <a:ext cx="66676" cy="361951"/>
          </a:xfrm>
          <a:custGeom>
            <a:avLst/>
            <a:gdLst/>
            <a:ahLst/>
            <a:cxnLst/>
            <a:rect l="0" t="0" r="0" b="0"/>
            <a:pathLst>
              <a:path w="66676" h="361951">
                <a:moveTo>
                  <a:pt x="66675" y="0"/>
                </a:moveTo>
                <a:lnTo>
                  <a:pt x="66675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47625"/>
                </a:lnTo>
                <a:lnTo>
                  <a:pt x="28575" y="76200"/>
                </a:lnTo>
                <a:lnTo>
                  <a:pt x="28575" y="95250"/>
                </a:lnTo>
                <a:lnTo>
                  <a:pt x="19050" y="123825"/>
                </a:lnTo>
                <a:lnTo>
                  <a:pt x="9525" y="161925"/>
                </a:lnTo>
                <a:lnTo>
                  <a:pt x="9525" y="200025"/>
                </a:lnTo>
                <a:lnTo>
                  <a:pt x="0" y="228600"/>
                </a:lnTo>
                <a:lnTo>
                  <a:pt x="0" y="266700"/>
                </a:lnTo>
                <a:lnTo>
                  <a:pt x="0" y="295275"/>
                </a:lnTo>
                <a:lnTo>
                  <a:pt x="0" y="314325"/>
                </a:lnTo>
                <a:lnTo>
                  <a:pt x="0" y="333375"/>
                </a:lnTo>
                <a:lnTo>
                  <a:pt x="0" y="352425"/>
                </a:lnTo>
                <a:lnTo>
                  <a:pt x="9525" y="352425"/>
                </a:lnTo>
                <a:lnTo>
                  <a:pt x="9525" y="361950"/>
                </a:lnTo>
                <a:lnTo>
                  <a:pt x="9525" y="361950"/>
                </a:lnTo>
                <a:lnTo>
                  <a:pt x="9525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олилиния 151"/>
          <p:cNvSpPr/>
          <p:nvPr/>
        </p:nvSpPr>
        <p:spPr>
          <a:xfrm>
            <a:off x="6962775" y="3457575"/>
            <a:ext cx="152401" cy="38101"/>
          </a:xfrm>
          <a:custGeom>
            <a:avLst/>
            <a:gdLst/>
            <a:ahLst/>
            <a:cxnLst/>
            <a:rect l="0" t="0" r="0" b="0"/>
            <a:pathLst>
              <a:path w="152401" h="38101">
                <a:moveTo>
                  <a:pt x="0" y="38100"/>
                </a:move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олилиния 152"/>
          <p:cNvSpPr/>
          <p:nvPr/>
        </p:nvSpPr>
        <p:spPr>
          <a:xfrm>
            <a:off x="7143750" y="3657600"/>
            <a:ext cx="95251" cy="266701"/>
          </a:xfrm>
          <a:custGeom>
            <a:avLst/>
            <a:gdLst/>
            <a:ahLst/>
            <a:cxnLst/>
            <a:rect l="0" t="0" r="0" b="0"/>
            <a:pathLst>
              <a:path w="95251" h="266701">
                <a:moveTo>
                  <a:pt x="0" y="152400"/>
                </a:move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9525" y="133350"/>
                </a:lnTo>
                <a:lnTo>
                  <a:pt x="19050" y="114300"/>
                </a:lnTo>
                <a:lnTo>
                  <a:pt x="38100" y="104775"/>
                </a:lnTo>
                <a:lnTo>
                  <a:pt x="47625" y="85725"/>
                </a:lnTo>
                <a:lnTo>
                  <a:pt x="66675" y="76200"/>
                </a:lnTo>
                <a:lnTo>
                  <a:pt x="76200" y="57150"/>
                </a:lnTo>
                <a:lnTo>
                  <a:pt x="85725" y="47625"/>
                </a:lnTo>
                <a:lnTo>
                  <a:pt x="95250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76200" y="66675"/>
                </a:lnTo>
                <a:lnTo>
                  <a:pt x="66675" y="95250"/>
                </a:lnTo>
                <a:lnTo>
                  <a:pt x="66675" y="123825"/>
                </a:lnTo>
                <a:lnTo>
                  <a:pt x="66675" y="161925"/>
                </a:lnTo>
                <a:lnTo>
                  <a:pt x="57150" y="190500"/>
                </a:lnTo>
                <a:lnTo>
                  <a:pt x="57150" y="219075"/>
                </a:lnTo>
                <a:lnTo>
                  <a:pt x="57150" y="238125"/>
                </a:lnTo>
                <a:lnTo>
                  <a:pt x="57150" y="257175"/>
                </a:lnTo>
                <a:lnTo>
                  <a:pt x="66675" y="266700"/>
                </a:lnTo>
                <a:lnTo>
                  <a:pt x="66675" y="266700"/>
                </a:lnTo>
                <a:lnTo>
                  <a:pt x="6667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олилиния 153"/>
          <p:cNvSpPr/>
          <p:nvPr/>
        </p:nvSpPr>
        <p:spPr>
          <a:xfrm>
            <a:off x="7439025" y="363855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олилиния 154"/>
          <p:cNvSpPr/>
          <p:nvPr/>
        </p:nvSpPr>
        <p:spPr>
          <a:xfrm>
            <a:off x="7410450" y="3562350"/>
            <a:ext cx="409576" cy="323851"/>
          </a:xfrm>
          <a:custGeom>
            <a:avLst/>
            <a:gdLst/>
            <a:ahLst/>
            <a:cxnLst/>
            <a:rect l="0" t="0" r="0" b="0"/>
            <a:pathLst>
              <a:path w="409576" h="323851">
                <a:moveTo>
                  <a:pt x="0" y="161925"/>
                </a:move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9525" y="171450"/>
                </a:lnTo>
                <a:lnTo>
                  <a:pt x="19050" y="171450"/>
                </a:lnTo>
                <a:lnTo>
                  <a:pt x="38100" y="171450"/>
                </a:lnTo>
                <a:lnTo>
                  <a:pt x="66675" y="171450"/>
                </a:lnTo>
                <a:lnTo>
                  <a:pt x="85725" y="171450"/>
                </a:lnTo>
                <a:lnTo>
                  <a:pt x="114300" y="171450"/>
                </a:lnTo>
                <a:lnTo>
                  <a:pt x="133350" y="161925"/>
                </a:lnTo>
                <a:lnTo>
                  <a:pt x="161925" y="161925"/>
                </a:lnTo>
                <a:lnTo>
                  <a:pt x="190500" y="152400"/>
                </a:lnTo>
                <a:lnTo>
                  <a:pt x="209550" y="152400"/>
                </a:lnTo>
                <a:lnTo>
                  <a:pt x="228600" y="142875"/>
                </a:lnTo>
                <a:lnTo>
                  <a:pt x="238125" y="133350"/>
                </a:lnTo>
                <a:lnTo>
                  <a:pt x="257175" y="114300"/>
                </a:lnTo>
                <a:lnTo>
                  <a:pt x="266700" y="104775"/>
                </a:lnTo>
                <a:lnTo>
                  <a:pt x="276225" y="95250"/>
                </a:lnTo>
                <a:lnTo>
                  <a:pt x="276225" y="76200"/>
                </a:lnTo>
                <a:lnTo>
                  <a:pt x="276225" y="66675"/>
                </a:lnTo>
                <a:lnTo>
                  <a:pt x="266700" y="47625"/>
                </a:lnTo>
                <a:lnTo>
                  <a:pt x="266700" y="38100"/>
                </a:lnTo>
                <a:lnTo>
                  <a:pt x="257175" y="28575"/>
                </a:lnTo>
                <a:lnTo>
                  <a:pt x="238125" y="19050"/>
                </a:lnTo>
                <a:lnTo>
                  <a:pt x="219075" y="9525"/>
                </a:lnTo>
                <a:lnTo>
                  <a:pt x="209550" y="9525"/>
                </a:lnTo>
                <a:lnTo>
                  <a:pt x="200025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9525"/>
                </a:lnTo>
                <a:lnTo>
                  <a:pt x="200025" y="9525"/>
                </a:lnTo>
                <a:lnTo>
                  <a:pt x="209550" y="19050"/>
                </a:lnTo>
                <a:lnTo>
                  <a:pt x="219075" y="19050"/>
                </a:lnTo>
                <a:lnTo>
                  <a:pt x="228600" y="28575"/>
                </a:lnTo>
                <a:lnTo>
                  <a:pt x="257175" y="38100"/>
                </a:lnTo>
                <a:lnTo>
                  <a:pt x="266700" y="47625"/>
                </a:lnTo>
                <a:lnTo>
                  <a:pt x="295275" y="57150"/>
                </a:lnTo>
                <a:lnTo>
                  <a:pt x="314325" y="66675"/>
                </a:lnTo>
                <a:lnTo>
                  <a:pt x="333375" y="76200"/>
                </a:lnTo>
                <a:lnTo>
                  <a:pt x="352425" y="85725"/>
                </a:lnTo>
                <a:lnTo>
                  <a:pt x="371475" y="95250"/>
                </a:lnTo>
                <a:lnTo>
                  <a:pt x="390525" y="104775"/>
                </a:lnTo>
                <a:lnTo>
                  <a:pt x="400050" y="114300"/>
                </a:lnTo>
                <a:lnTo>
                  <a:pt x="409575" y="123825"/>
                </a:lnTo>
                <a:lnTo>
                  <a:pt x="409575" y="142875"/>
                </a:lnTo>
                <a:lnTo>
                  <a:pt x="400050" y="161925"/>
                </a:lnTo>
                <a:lnTo>
                  <a:pt x="390525" y="180975"/>
                </a:lnTo>
                <a:lnTo>
                  <a:pt x="381000" y="200025"/>
                </a:lnTo>
                <a:lnTo>
                  <a:pt x="352425" y="219075"/>
                </a:lnTo>
                <a:lnTo>
                  <a:pt x="333375" y="257175"/>
                </a:lnTo>
                <a:lnTo>
                  <a:pt x="295275" y="285750"/>
                </a:lnTo>
                <a:lnTo>
                  <a:pt x="266700" y="304800"/>
                </a:lnTo>
                <a:lnTo>
                  <a:pt x="247650" y="323850"/>
                </a:lnTo>
                <a:lnTo>
                  <a:pt x="24765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олилиния 155"/>
          <p:cNvSpPr/>
          <p:nvPr/>
        </p:nvSpPr>
        <p:spPr>
          <a:xfrm>
            <a:off x="8248650" y="3505200"/>
            <a:ext cx="66676" cy="419101"/>
          </a:xfrm>
          <a:custGeom>
            <a:avLst/>
            <a:gdLst/>
            <a:ahLst/>
            <a:cxnLst/>
            <a:rect l="0" t="0" r="0" b="0"/>
            <a:pathLst>
              <a:path w="66676" h="419101">
                <a:moveTo>
                  <a:pt x="66675" y="9525"/>
                </a:moveTo>
                <a:lnTo>
                  <a:pt x="66675" y="9525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28575"/>
                </a:lnTo>
                <a:lnTo>
                  <a:pt x="57150" y="47625"/>
                </a:lnTo>
                <a:lnTo>
                  <a:pt x="47625" y="76200"/>
                </a:lnTo>
                <a:lnTo>
                  <a:pt x="47625" y="104775"/>
                </a:lnTo>
                <a:lnTo>
                  <a:pt x="38100" y="142875"/>
                </a:lnTo>
                <a:lnTo>
                  <a:pt x="38100" y="171450"/>
                </a:lnTo>
                <a:lnTo>
                  <a:pt x="28575" y="209550"/>
                </a:lnTo>
                <a:lnTo>
                  <a:pt x="19050" y="247650"/>
                </a:lnTo>
                <a:lnTo>
                  <a:pt x="19050" y="285750"/>
                </a:lnTo>
                <a:lnTo>
                  <a:pt x="9525" y="314325"/>
                </a:lnTo>
                <a:lnTo>
                  <a:pt x="0" y="352425"/>
                </a:lnTo>
                <a:lnTo>
                  <a:pt x="0" y="371475"/>
                </a:lnTo>
                <a:lnTo>
                  <a:pt x="0" y="390525"/>
                </a:lnTo>
                <a:lnTo>
                  <a:pt x="0" y="409575"/>
                </a:lnTo>
                <a:lnTo>
                  <a:pt x="0" y="419100"/>
                </a:lnTo>
                <a:lnTo>
                  <a:pt x="0" y="419100"/>
                </a:lnTo>
                <a:lnTo>
                  <a:pt x="0" y="41910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олилиния 156"/>
          <p:cNvSpPr/>
          <p:nvPr/>
        </p:nvSpPr>
        <p:spPr>
          <a:xfrm>
            <a:off x="8181975" y="3495675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19050"/>
                </a:move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19050"/>
                </a:lnTo>
                <a:lnTo>
                  <a:pt x="1619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олилиния 157"/>
          <p:cNvSpPr/>
          <p:nvPr/>
        </p:nvSpPr>
        <p:spPr>
          <a:xfrm>
            <a:off x="8324850" y="3771900"/>
            <a:ext cx="133351" cy="285751"/>
          </a:xfrm>
          <a:custGeom>
            <a:avLst/>
            <a:gdLst/>
            <a:ahLst/>
            <a:cxnLst/>
            <a:rect l="0" t="0" r="0" b="0"/>
            <a:pathLst>
              <a:path w="133351" h="285751">
                <a:moveTo>
                  <a:pt x="76200" y="85725"/>
                </a:moveTo>
                <a:lnTo>
                  <a:pt x="76200" y="85725"/>
                </a:lnTo>
                <a:lnTo>
                  <a:pt x="85725" y="76200"/>
                </a:lnTo>
                <a:lnTo>
                  <a:pt x="95250" y="66675"/>
                </a:lnTo>
                <a:lnTo>
                  <a:pt x="104775" y="57150"/>
                </a:lnTo>
                <a:lnTo>
                  <a:pt x="104775" y="38100"/>
                </a:lnTo>
                <a:lnTo>
                  <a:pt x="114300" y="28575"/>
                </a:lnTo>
                <a:lnTo>
                  <a:pt x="123825" y="19050"/>
                </a:lnTo>
                <a:lnTo>
                  <a:pt x="123825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33350" y="19050"/>
                </a:lnTo>
                <a:lnTo>
                  <a:pt x="123825" y="38100"/>
                </a:lnTo>
                <a:lnTo>
                  <a:pt x="123825" y="47625"/>
                </a:lnTo>
                <a:lnTo>
                  <a:pt x="123825" y="66675"/>
                </a:lnTo>
                <a:lnTo>
                  <a:pt x="123825" y="95250"/>
                </a:lnTo>
                <a:lnTo>
                  <a:pt x="123825" y="114300"/>
                </a:lnTo>
                <a:lnTo>
                  <a:pt x="123825" y="133350"/>
                </a:lnTo>
                <a:lnTo>
                  <a:pt x="123825" y="161925"/>
                </a:lnTo>
                <a:lnTo>
                  <a:pt x="123825" y="180975"/>
                </a:lnTo>
                <a:lnTo>
                  <a:pt x="123825" y="200025"/>
                </a:lnTo>
                <a:lnTo>
                  <a:pt x="123825" y="219075"/>
                </a:lnTo>
                <a:lnTo>
                  <a:pt x="123825" y="228600"/>
                </a:lnTo>
                <a:lnTo>
                  <a:pt x="123825" y="247650"/>
                </a:lnTo>
                <a:lnTo>
                  <a:pt x="114300" y="257175"/>
                </a:lnTo>
                <a:lnTo>
                  <a:pt x="104775" y="266700"/>
                </a:lnTo>
                <a:lnTo>
                  <a:pt x="95250" y="276225"/>
                </a:lnTo>
                <a:lnTo>
                  <a:pt x="76200" y="285750"/>
                </a:lnTo>
                <a:lnTo>
                  <a:pt x="66675" y="285750"/>
                </a:lnTo>
                <a:lnTo>
                  <a:pt x="47625" y="285750"/>
                </a:lnTo>
                <a:lnTo>
                  <a:pt x="38100" y="285750"/>
                </a:lnTo>
                <a:lnTo>
                  <a:pt x="19050" y="285750"/>
                </a:lnTo>
                <a:lnTo>
                  <a:pt x="9525" y="276225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9525" y="276225"/>
                </a:lnTo>
                <a:lnTo>
                  <a:pt x="9525" y="276225"/>
                </a:lnTo>
                <a:lnTo>
                  <a:pt x="19050" y="276225"/>
                </a:lnTo>
                <a:lnTo>
                  <a:pt x="38100" y="276225"/>
                </a:lnTo>
                <a:lnTo>
                  <a:pt x="47625" y="266700"/>
                </a:lnTo>
                <a:lnTo>
                  <a:pt x="57150" y="266700"/>
                </a:lnTo>
                <a:lnTo>
                  <a:pt x="66675" y="266700"/>
                </a:lnTo>
                <a:lnTo>
                  <a:pt x="6667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олилиния 158"/>
          <p:cNvSpPr/>
          <p:nvPr/>
        </p:nvSpPr>
        <p:spPr>
          <a:xfrm>
            <a:off x="8677275" y="367665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олилиния 159"/>
          <p:cNvSpPr/>
          <p:nvPr/>
        </p:nvSpPr>
        <p:spPr>
          <a:xfrm>
            <a:off x="8648700" y="3771900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олилиния 160"/>
          <p:cNvSpPr/>
          <p:nvPr/>
        </p:nvSpPr>
        <p:spPr>
          <a:xfrm>
            <a:off x="9258300" y="3409950"/>
            <a:ext cx="57151" cy="638176"/>
          </a:xfrm>
          <a:custGeom>
            <a:avLst/>
            <a:gdLst/>
            <a:ahLst/>
            <a:cxnLst/>
            <a:rect l="0" t="0" r="0" b="0"/>
            <a:pathLst>
              <a:path w="57151" h="638176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57150"/>
                </a:lnTo>
                <a:lnTo>
                  <a:pt x="28575" y="85725"/>
                </a:lnTo>
                <a:lnTo>
                  <a:pt x="28575" y="114300"/>
                </a:lnTo>
                <a:lnTo>
                  <a:pt x="19050" y="152400"/>
                </a:lnTo>
                <a:lnTo>
                  <a:pt x="19050" y="200025"/>
                </a:lnTo>
                <a:lnTo>
                  <a:pt x="19050" y="238125"/>
                </a:lnTo>
                <a:lnTo>
                  <a:pt x="9525" y="285750"/>
                </a:lnTo>
                <a:lnTo>
                  <a:pt x="9525" y="333375"/>
                </a:lnTo>
                <a:lnTo>
                  <a:pt x="9525" y="381000"/>
                </a:lnTo>
                <a:lnTo>
                  <a:pt x="9525" y="428625"/>
                </a:lnTo>
                <a:lnTo>
                  <a:pt x="9525" y="476250"/>
                </a:lnTo>
                <a:lnTo>
                  <a:pt x="9525" y="523875"/>
                </a:lnTo>
                <a:lnTo>
                  <a:pt x="9525" y="561975"/>
                </a:lnTo>
                <a:lnTo>
                  <a:pt x="0" y="590550"/>
                </a:lnTo>
                <a:lnTo>
                  <a:pt x="0" y="619125"/>
                </a:lnTo>
                <a:lnTo>
                  <a:pt x="0" y="628650"/>
                </a:lnTo>
                <a:lnTo>
                  <a:pt x="0" y="638175"/>
                </a:lnTo>
                <a:lnTo>
                  <a:pt x="0" y="638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олилиния 161"/>
          <p:cNvSpPr/>
          <p:nvPr/>
        </p:nvSpPr>
        <p:spPr>
          <a:xfrm>
            <a:off x="9248775" y="3486150"/>
            <a:ext cx="133351" cy="200026"/>
          </a:xfrm>
          <a:custGeom>
            <a:avLst/>
            <a:gdLst/>
            <a:ahLst/>
            <a:cxnLst/>
            <a:rect l="0" t="0" r="0" b="0"/>
            <a:pathLst>
              <a:path w="133351" h="200026">
                <a:moveTo>
                  <a:pt x="0" y="57150"/>
                </a:moveTo>
                <a:lnTo>
                  <a:pt x="0" y="47625"/>
                </a:lnTo>
                <a:lnTo>
                  <a:pt x="0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104775" y="28575"/>
                </a:lnTo>
                <a:lnTo>
                  <a:pt x="114300" y="38100"/>
                </a:lnTo>
                <a:lnTo>
                  <a:pt x="133350" y="57150"/>
                </a:lnTo>
                <a:lnTo>
                  <a:pt x="133350" y="76200"/>
                </a:lnTo>
                <a:lnTo>
                  <a:pt x="133350" y="95250"/>
                </a:lnTo>
                <a:lnTo>
                  <a:pt x="133350" y="114300"/>
                </a:lnTo>
                <a:lnTo>
                  <a:pt x="123825" y="133350"/>
                </a:lnTo>
                <a:lnTo>
                  <a:pt x="104775" y="152400"/>
                </a:lnTo>
                <a:lnTo>
                  <a:pt x="95250" y="171450"/>
                </a:lnTo>
                <a:lnTo>
                  <a:pt x="76200" y="180975"/>
                </a:lnTo>
                <a:lnTo>
                  <a:pt x="57150" y="190500"/>
                </a:lnTo>
                <a:lnTo>
                  <a:pt x="38100" y="190500"/>
                </a:lnTo>
                <a:lnTo>
                  <a:pt x="28575" y="200025"/>
                </a:lnTo>
                <a:lnTo>
                  <a:pt x="19050" y="200025"/>
                </a:lnTo>
                <a:lnTo>
                  <a:pt x="190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олилиния 162"/>
          <p:cNvSpPr/>
          <p:nvPr/>
        </p:nvSpPr>
        <p:spPr>
          <a:xfrm>
            <a:off x="9429750" y="3543300"/>
            <a:ext cx="57151" cy="190501"/>
          </a:xfrm>
          <a:custGeom>
            <a:avLst/>
            <a:gdLst/>
            <a:ahLst/>
            <a:cxnLst/>
            <a:rect l="0" t="0" r="0" b="0"/>
            <a:pathLst>
              <a:path w="57151" h="190501">
                <a:moveTo>
                  <a:pt x="0" y="114300"/>
                </a:moveTo>
                <a:lnTo>
                  <a:pt x="0" y="104775"/>
                </a:lnTo>
                <a:lnTo>
                  <a:pt x="0" y="104775"/>
                </a:lnTo>
                <a:lnTo>
                  <a:pt x="9525" y="95250"/>
                </a:lnTo>
                <a:lnTo>
                  <a:pt x="28575" y="85725"/>
                </a:lnTo>
                <a:lnTo>
                  <a:pt x="38100" y="66675"/>
                </a:lnTo>
                <a:lnTo>
                  <a:pt x="38100" y="57150"/>
                </a:lnTo>
                <a:lnTo>
                  <a:pt x="47625" y="47625"/>
                </a:lnTo>
                <a:lnTo>
                  <a:pt x="47625" y="38100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38100" y="95250"/>
                </a:lnTo>
                <a:lnTo>
                  <a:pt x="38100" y="114300"/>
                </a:lnTo>
                <a:lnTo>
                  <a:pt x="38100" y="133350"/>
                </a:lnTo>
                <a:lnTo>
                  <a:pt x="38100" y="152400"/>
                </a:lnTo>
                <a:lnTo>
                  <a:pt x="38100" y="161925"/>
                </a:lnTo>
                <a:lnTo>
                  <a:pt x="28575" y="180975"/>
                </a:lnTo>
                <a:lnTo>
                  <a:pt x="28575" y="190500"/>
                </a:lnTo>
                <a:lnTo>
                  <a:pt x="28575" y="190500"/>
                </a:lnTo>
                <a:lnTo>
                  <a:pt x="285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олилиния 163"/>
          <p:cNvSpPr/>
          <p:nvPr/>
        </p:nvSpPr>
        <p:spPr>
          <a:xfrm>
            <a:off x="9648825" y="3409950"/>
            <a:ext cx="161926" cy="304801"/>
          </a:xfrm>
          <a:custGeom>
            <a:avLst/>
            <a:gdLst/>
            <a:ahLst/>
            <a:cxnLst/>
            <a:rect l="0" t="0" r="0" b="0"/>
            <a:pathLst>
              <a:path w="161926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104775"/>
                </a:lnTo>
                <a:lnTo>
                  <a:pt x="0" y="133350"/>
                </a:lnTo>
                <a:lnTo>
                  <a:pt x="9525" y="161925"/>
                </a:lnTo>
                <a:lnTo>
                  <a:pt x="9525" y="190500"/>
                </a:lnTo>
                <a:lnTo>
                  <a:pt x="9525" y="219075"/>
                </a:lnTo>
                <a:lnTo>
                  <a:pt x="9525" y="247650"/>
                </a:lnTo>
                <a:lnTo>
                  <a:pt x="19050" y="266700"/>
                </a:lnTo>
                <a:lnTo>
                  <a:pt x="19050" y="285750"/>
                </a:lnTo>
                <a:lnTo>
                  <a:pt x="19050" y="295275"/>
                </a:lnTo>
                <a:lnTo>
                  <a:pt x="19050" y="304800"/>
                </a:lnTo>
                <a:lnTo>
                  <a:pt x="19050" y="304800"/>
                </a:lnTo>
                <a:lnTo>
                  <a:pt x="28575" y="304800"/>
                </a:lnTo>
                <a:lnTo>
                  <a:pt x="28575" y="304800"/>
                </a:lnTo>
                <a:lnTo>
                  <a:pt x="28575" y="295275"/>
                </a:lnTo>
                <a:lnTo>
                  <a:pt x="38100" y="285750"/>
                </a:lnTo>
                <a:lnTo>
                  <a:pt x="38100" y="276225"/>
                </a:lnTo>
                <a:lnTo>
                  <a:pt x="47625" y="257175"/>
                </a:lnTo>
                <a:lnTo>
                  <a:pt x="57150" y="228600"/>
                </a:lnTo>
                <a:lnTo>
                  <a:pt x="66675" y="200025"/>
                </a:lnTo>
                <a:lnTo>
                  <a:pt x="76200" y="161925"/>
                </a:lnTo>
                <a:lnTo>
                  <a:pt x="95250" y="133350"/>
                </a:lnTo>
                <a:lnTo>
                  <a:pt x="114300" y="104775"/>
                </a:lnTo>
                <a:lnTo>
                  <a:pt x="123825" y="85725"/>
                </a:lnTo>
                <a:lnTo>
                  <a:pt x="133350" y="57150"/>
                </a:lnTo>
                <a:lnTo>
                  <a:pt x="142875" y="47625"/>
                </a:lnTo>
                <a:lnTo>
                  <a:pt x="152400" y="28575"/>
                </a:lnTo>
                <a:lnTo>
                  <a:pt x="161925" y="19050"/>
                </a:lnTo>
                <a:lnTo>
                  <a:pt x="161925" y="19050"/>
                </a:lnTo>
                <a:lnTo>
                  <a:pt x="1619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олилиния 164"/>
          <p:cNvSpPr/>
          <p:nvPr/>
        </p:nvSpPr>
        <p:spPr>
          <a:xfrm>
            <a:off x="9858375" y="3609975"/>
            <a:ext cx="9526" cy="142876"/>
          </a:xfrm>
          <a:custGeom>
            <a:avLst/>
            <a:gdLst/>
            <a:ahLst/>
            <a:cxnLst/>
            <a:rect l="0" t="0" r="0" b="0"/>
            <a:pathLst>
              <a:path w="9526" h="1428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76200"/>
                </a:lnTo>
                <a:lnTo>
                  <a:pt x="9525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олилиния 165"/>
          <p:cNvSpPr/>
          <p:nvPr/>
        </p:nvSpPr>
        <p:spPr>
          <a:xfrm>
            <a:off x="9096375" y="3752850"/>
            <a:ext cx="1085851" cy="47626"/>
          </a:xfrm>
          <a:custGeom>
            <a:avLst/>
            <a:gdLst/>
            <a:ahLst/>
            <a:cxnLst/>
            <a:rect l="0" t="0" r="0" b="0"/>
            <a:pathLst>
              <a:path w="1085851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9525" y="38100"/>
                </a:lnTo>
                <a:lnTo>
                  <a:pt x="28575" y="38100"/>
                </a:lnTo>
                <a:lnTo>
                  <a:pt x="47625" y="38100"/>
                </a:lnTo>
                <a:lnTo>
                  <a:pt x="76200" y="38100"/>
                </a:lnTo>
                <a:lnTo>
                  <a:pt x="104775" y="28575"/>
                </a:lnTo>
                <a:lnTo>
                  <a:pt x="142875" y="28575"/>
                </a:lnTo>
                <a:lnTo>
                  <a:pt x="171450" y="28575"/>
                </a:lnTo>
                <a:lnTo>
                  <a:pt x="209550" y="28575"/>
                </a:lnTo>
                <a:lnTo>
                  <a:pt x="247650" y="19050"/>
                </a:lnTo>
                <a:lnTo>
                  <a:pt x="295275" y="19050"/>
                </a:lnTo>
                <a:lnTo>
                  <a:pt x="333375" y="19050"/>
                </a:lnTo>
                <a:lnTo>
                  <a:pt x="381000" y="19050"/>
                </a:lnTo>
                <a:lnTo>
                  <a:pt x="428625" y="19050"/>
                </a:lnTo>
                <a:lnTo>
                  <a:pt x="476250" y="19050"/>
                </a:lnTo>
                <a:lnTo>
                  <a:pt x="523875" y="19050"/>
                </a:lnTo>
                <a:lnTo>
                  <a:pt x="581025" y="19050"/>
                </a:lnTo>
                <a:lnTo>
                  <a:pt x="628650" y="19050"/>
                </a:lnTo>
                <a:lnTo>
                  <a:pt x="685800" y="9525"/>
                </a:lnTo>
                <a:lnTo>
                  <a:pt x="733425" y="9525"/>
                </a:lnTo>
                <a:lnTo>
                  <a:pt x="790575" y="9525"/>
                </a:lnTo>
                <a:lnTo>
                  <a:pt x="838200" y="9525"/>
                </a:lnTo>
                <a:lnTo>
                  <a:pt x="885825" y="9525"/>
                </a:lnTo>
                <a:lnTo>
                  <a:pt x="933450" y="9525"/>
                </a:lnTo>
                <a:lnTo>
                  <a:pt x="971550" y="0"/>
                </a:lnTo>
                <a:lnTo>
                  <a:pt x="1009650" y="0"/>
                </a:lnTo>
                <a:lnTo>
                  <a:pt x="1038225" y="0"/>
                </a:lnTo>
                <a:lnTo>
                  <a:pt x="1057275" y="0"/>
                </a:lnTo>
                <a:lnTo>
                  <a:pt x="1076325" y="0"/>
                </a:lnTo>
                <a:lnTo>
                  <a:pt x="1085850" y="0"/>
                </a:lnTo>
                <a:lnTo>
                  <a:pt x="10858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олилиния 166"/>
          <p:cNvSpPr/>
          <p:nvPr/>
        </p:nvSpPr>
        <p:spPr>
          <a:xfrm>
            <a:off x="9429750" y="3848100"/>
            <a:ext cx="142876" cy="333376"/>
          </a:xfrm>
          <a:custGeom>
            <a:avLst/>
            <a:gdLst/>
            <a:ahLst/>
            <a:cxnLst/>
            <a:rect l="0" t="0" r="0" b="0"/>
            <a:pathLst>
              <a:path w="142876" h="333376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0" y="95250"/>
                </a:lnTo>
                <a:lnTo>
                  <a:pt x="9525" y="104775"/>
                </a:lnTo>
                <a:lnTo>
                  <a:pt x="19050" y="133350"/>
                </a:lnTo>
                <a:lnTo>
                  <a:pt x="19050" y="152400"/>
                </a:lnTo>
                <a:lnTo>
                  <a:pt x="28575" y="180975"/>
                </a:lnTo>
                <a:lnTo>
                  <a:pt x="28575" y="209550"/>
                </a:lnTo>
                <a:lnTo>
                  <a:pt x="28575" y="228600"/>
                </a:lnTo>
                <a:lnTo>
                  <a:pt x="38100" y="257175"/>
                </a:lnTo>
                <a:lnTo>
                  <a:pt x="38100" y="276225"/>
                </a:lnTo>
                <a:lnTo>
                  <a:pt x="38100" y="295275"/>
                </a:lnTo>
                <a:lnTo>
                  <a:pt x="28575" y="304800"/>
                </a:lnTo>
                <a:lnTo>
                  <a:pt x="28575" y="323850"/>
                </a:lnTo>
                <a:lnTo>
                  <a:pt x="28575" y="323850"/>
                </a:lnTo>
                <a:lnTo>
                  <a:pt x="28575" y="333375"/>
                </a:lnTo>
                <a:lnTo>
                  <a:pt x="28575" y="333375"/>
                </a:lnTo>
                <a:lnTo>
                  <a:pt x="28575" y="333375"/>
                </a:lnTo>
                <a:lnTo>
                  <a:pt x="28575" y="333375"/>
                </a:lnTo>
                <a:lnTo>
                  <a:pt x="28575" y="323850"/>
                </a:lnTo>
                <a:lnTo>
                  <a:pt x="28575" y="314325"/>
                </a:lnTo>
                <a:lnTo>
                  <a:pt x="28575" y="295275"/>
                </a:lnTo>
                <a:lnTo>
                  <a:pt x="28575" y="276225"/>
                </a:lnTo>
                <a:lnTo>
                  <a:pt x="28575" y="257175"/>
                </a:lnTo>
                <a:lnTo>
                  <a:pt x="38100" y="238125"/>
                </a:lnTo>
                <a:lnTo>
                  <a:pt x="47625" y="219075"/>
                </a:lnTo>
                <a:lnTo>
                  <a:pt x="47625" y="190500"/>
                </a:lnTo>
                <a:lnTo>
                  <a:pt x="66675" y="171450"/>
                </a:lnTo>
                <a:lnTo>
                  <a:pt x="76200" y="152400"/>
                </a:lnTo>
                <a:lnTo>
                  <a:pt x="95250" y="133350"/>
                </a:lnTo>
                <a:lnTo>
                  <a:pt x="104775" y="114300"/>
                </a:lnTo>
                <a:lnTo>
                  <a:pt x="114300" y="95250"/>
                </a:lnTo>
                <a:lnTo>
                  <a:pt x="123825" y="85725"/>
                </a:lnTo>
                <a:lnTo>
                  <a:pt x="133350" y="66675"/>
                </a:lnTo>
                <a:lnTo>
                  <a:pt x="133350" y="57150"/>
                </a:lnTo>
                <a:lnTo>
                  <a:pt x="142875" y="47625"/>
                </a:lnTo>
                <a:lnTo>
                  <a:pt x="142875" y="38100"/>
                </a:lnTo>
                <a:lnTo>
                  <a:pt x="133350" y="28575"/>
                </a:lnTo>
                <a:lnTo>
                  <a:pt x="133350" y="19050"/>
                </a:lnTo>
                <a:lnTo>
                  <a:pt x="123825" y="9525"/>
                </a:lnTo>
                <a:lnTo>
                  <a:pt x="114300" y="9525"/>
                </a:lnTo>
                <a:lnTo>
                  <a:pt x="104775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олилиния 167"/>
          <p:cNvSpPr/>
          <p:nvPr/>
        </p:nvSpPr>
        <p:spPr>
          <a:xfrm>
            <a:off x="9667875" y="3876675"/>
            <a:ext cx="19051" cy="295276"/>
          </a:xfrm>
          <a:custGeom>
            <a:avLst/>
            <a:gdLst/>
            <a:ahLst/>
            <a:cxnLst/>
            <a:rect l="0" t="0" r="0" b="0"/>
            <a:pathLst>
              <a:path w="19051" h="2952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85725"/>
                </a:lnTo>
                <a:lnTo>
                  <a:pt x="19050" y="114300"/>
                </a:lnTo>
                <a:lnTo>
                  <a:pt x="9525" y="142875"/>
                </a:lnTo>
                <a:lnTo>
                  <a:pt x="9525" y="171450"/>
                </a:lnTo>
                <a:lnTo>
                  <a:pt x="9525" y="200025"/>
                </a:lnTo>
                <a:lnTo>
                  <a:pt x="9525" y="228600"/>
                </a:lnTo>
                <a:lnTo>
                  <a:pt x="9525" y="257175"/>
                </a:lnTo>
                <a:lnTo>
                  <a:pt x="0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>
            <a:off x="9639300" y="3857625"/>
            <a:ext cx="390526" cy="276226"/>
          </a:xfrm>
          <a:custGeom>
            <a:avLst/>
            <a:gdLst/>
            <a:ahLst/>
            <a:cxnLst/>
            <a:rect l="0" t="0" r="0" b="0"/>
            <a:pathLst>
              <a:path w="390526" h="276226">
                <a:moveTo>
                  <a:pt x="0" y="85725"/>
                </a:moveTo>
                <a:lnTo>
                  <a:pt x="0" y="85725"/>
                </a:lnTo>
                <a:lnTo>
                  <a:pt x="0" y="76200"/>
                </a:lnTo>
                <a:lnTo>
                  <a:pt x="0" y="66675"/>
                </a:lnTo>
                <a:lnTo>
                  <a:pt x="9525" y="47625"/>
                </a:lnTo>
                <a:lnTo>
                  <a:pt x="19050" y="28575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42875" y="47625"/>
                </a:lnTo>
                <a:lnTo>
                  <a:pt x="142875" y="66675"/>
                </a:lnTo>
                <a:lnTo>
                  <a:pt x="133350" y="85725"/>
                </a:lnTo>
                <a:lnTo>
                  <a:pt x="123825" y="104775"/>
                </a:lnTo>
                <a:lnTo>
                  <a:pt x="114300" y="123825"/>
                </a:lnTo>
                <a:lnTo>
                  <a:pt x="104775" y="142875"/>
                </a:lnTo>
                <a:lnTo>
                  <a:pt x="85725" y="161925"/>
                </a:lnTo>
                <a:lnTo>
                  <a:pt x="66675" y="171450"/>
                </a:lnTo>
                <a:lnTo>
                  <a:pt x="57150" y="180975"/>
                </a:lnTo>
                <a:lnTo>
                  <a:pt x="38100" y="190500"/>
                </a:lnTo>
                <a:lnTo>
                  <a:pt x="28575" y="190500"/>
                </a:lnTo>
                <a:lnTo>
                  <a:pt x="28575" y="190500"/>
                </a:lnTo>
                <a:lnTo>
                  <a:pt x="28575" y="180975"/>
                </a:lnTo>
                <a:lnTo>
                  <a:pt x="28575" y="180975"/>
                </a:lnTo>
                <a:lnTo>
                  <a:pt x="28575" y="171450"/>
                </a:lnTo>
                <a:lnTo>
                  <a:pt x="28575" y="171450"/>
                </a:lnTo>
                <a:lnTo>
                  <a:pt x="38100" y="161925"/>
                </a:lnTo>
                <a:lnTo>
                  <a:pt x="47625" y="161925"/>
                </a:lnTo>
                <a:lnTo>
                  <a:pt x="57150" y="161925"/>
                </a:lnTo>
                <a:lnTo>
                  <a:pt x="66675" y="161925"/>
                </a:lnTo>
                <a:lnTo>
                  <a:pt x="76200" y="171450"/>
                </a:lnTo>
                <a:lnTo>
                  <a:pt x="85725" y="190500"/>
                </a:lnTo>
                <a:lnTo>
                  <a:pt x="95250" y="200025"/>
                </a:lnTo>
                <a:lnTo>
                  <a:pt x="95250" y="219075"/>
                </a:lnTo>
                <a:lnTo>
                  <a:pt x="104775" y="238125"/>
                </a:lnTo>
                <a:lnTo>
                  <a:pt x="114300" y="247650"/>
                </a:lnTo>
                <a:lnTo>
                  <a:pt x="114300" y="257175"/>
                </a:lnTo>
                <a:lnTo>
                  <a:pt x="123825" y="266700"/>
                </a:lnTo>
                <a:lnTo>
                  <a:pt x="133350" y="276225"/>
                </a:lnTo>
                <a:lnTo>
                  <a:pt x="142875" y="276225"/>
                </a:lnTo>
                <a:lnTo>
                  <a:pt x="152400" y="276225"/>
                </a:lnTo>
                <a:lnTo>
                  <a:pt x="171450" y="266700"/>
                </a:lnTo>
                <a:lnTo>
                  <a:pt x="200025" y="257175"/>
                </a:lnTo>
                <a:lnTo>
                  <a:pt x="219075" y="247650"/>
                </a:lnTo>
                <a:lnTo>
                  <a:pt x="247650" y="228600"/>
                </a:lnTo>
                <a:lnTo>
                  <a:pt x="276225" y="219075"/>
                </a:lnTo>
                <a:lnTo>
                  <a:pt x="314325" y="200025"/>
                </a:lnTo>
                <a:lnTo>
                  <a:pt x="342900" y="180975"/>
                </a:lnTo>
                <a:lnTo>
                  <a:pt x="361950" y="171450"/>
                </a:lnTo>
                <a:lnTo>
                  <a:pt x="381000" y="161925"/>
                </a:lnTo>
                <a:lnTo>
                  <a:pt x="390525" y="152400"/>
                </a:lnTo>
                <a:lnTo>
                  <a:pt x="39052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олилиния 169"/>
          <p:cNvSpPr/>
          <p:nvPr/>
        </p:nvSpPr>
        <p:spPr>
          <a:xfrm>
            <a:off x="6753225" y="485774"/>
            <a:ext cx="438151" cy="476252"/>
          </a:xfrm>
          <a:custGeom>
            <a:avLst/>
            <a:gdLst/>
            <a:ahLst/>
            <a:cxnLst/>
            <a:rect l="0" t="0" r="0" b="0"/>
            <a:pathLst>
              <a:path w="438151" h="476252">
                <a:moveTo>
                  <a:pt x="38100" y="114300"/>
                </a:moveTo>
                <a:lnTo>
                  <a:pt x="38100" y="114300"/>
                </a:lnTo>
                <a:lnTo>
                  <a:pt x="38100" y="123825"/>
                </a:lnTo>
                <a:lnTo>
                  <a:pt x="28575" y="133351"/>
                </a:lnTo>
                <a:lnTo>
                  <a:pt x="19050" y="152401"/>
                </a:lnTo>
                <a:lnTo>
                  <a:pt x="9525" y="161926"/>
                </a:lnTo>
                <a:lnTo>
                  <a:pt x="9525" y="180976"/>
                </a:lnTo>
                <a:lnTo>
                  <a:pt x="0" y="190501"/>
                </a:lnTo>
                <a:lnTo>
                  <a:pt x="0" y="209551"/>
                </a:lnTo>
                <a:lnTo>
                  <a:pt x="0" y="228601"/>
                </a:lnTo>
                <a:lnTo>
                  <a:pt x="0" y="247651"/>
                </a:lnTo>
                <a:lnTo>
                  <a:pt x="0" y="266701"/>
                </a:lnTo>
                <a:lnTo>
                  <a:pt x="0" y="285751"/>
                </a:lnTo>
                <a:lnTo>
                  <a:pt x="9525" y="304801"/>
                </a:lnTo>
                <a:lnTo>
                  <a:pt x="9525" y="323851"/>
                </a:lnTo>
                <a:lnTo>
                  <a:pt x="19050" y="333376"/>
                </a:lnTo>
                <a:lnTo>
                  <a:pt x="28575" y="352426"/>
                </a:lnTo>
                <a:lnTo>
                  <a:pt x="38100" y="371476"/>
                </a:lnTo>
                <a:lnTo>
                  <a:pt x="47625" y="390526"/>
                </a:lnTo>
                <a:lnTo>
                  <a:pt x="57150" y="400051"/>
                </a:lnTo>
                <a:lnTo>
                  <a:pt x="76200" y="419101"/>
                </a:lnTo>
                <a:lnTo>
                  <a:pt x="85725" y="428626"/>
                </a:lnTo>
                <a:lnTo>
                  <a:pt x="104775" y="438151"/>
                </a:lnTo>
                <a:lnTo>
                  <a:pt x="114300" y="457201"/>
                </a:lnTo>
                <a:lnTo>
                  <a:pt x="133350" y="457201"/>
                </a:lnTo>
                <a:lnTo>
                  <a:pt x="152400" y="466726"/>
                </a:lnTo>
                <a:lnTo>
                  <a:pt x="171450" y="466726"/>
                </a:lnTo>
                <a:lnTo>
                  <a:pt x="190500" y="466726"/>
                </a:lnTo>
                <a:lnTo>
                  <a:pt x="209550" y="476251"/>
                </a:lnTo>
                <a:lnTo>
                  <a:pt x="228600" y="476251"/>
                </a:lnTo>
                <a:lnTo>
                  <a:pt x="247650" y="476251"/>
                </a:lnTo>
                <a:lnTo>
                  <a:pt x="266700" y="466726"/>
                </a:lnTo>
                <a:lnTo>
                  <a:pt x="285750" y="457201"/>
                </a:lnTo>
                <a:lnTo>
                  <a:pt x="304800" y="457201"/>
                </a:lnTo>
                <a:lnTo>
                  <a:pt x="323850" y="447676"/>
                </a:lnTo>
                <a:lnTo>
                  <a:pt x="342900" y="428626"/>
                </a:lnTo>
                <a:lnTo>
                  <a:pt x="352425" y="419101"/>
                </a:lnTo>
                <a:lnTo>
                  <a:pt x="361950" y="409576"/>
                </a:lnTo>
                <a:lnTo>
                  <a:pt x="381000" y="390526"/>
                </a:lnTo>
                <a:lnTo>
                  <a:pt x="390525" y="381001"/>
                </a:lnTo>
                <a:lnTo>
                  <a:pt x="400050" y="361951"/>
                </a:lnTo>
                <a:lnTo>
                  <a:pt x="409575" y="342901"/>
                </a:lnTo>
                <a:lnTo>
                  <a:pt x="419100" y="323851"/>
                </a:lnTo>
                <a:lnTo>
                  <a:pt x="428625" y="304801"/>
                </a:lnTo>
                <a:lnTo>
                  <a:pt x="428625" y="285751"/>
                </a:lnTo>
                <a:lnTo>
                  <a:pt x="438150" y="266701"/>
                </a:lnTo>
                <a:lnTo>
                  <a:pt x="438150" y="247651"/>
                </a:lnTo>
                <a:lnTo>
                  <a:pt x="438150" y="228601"/>
                </a:lnTo>
                <a:lnTo>
                  <a:pt x="438150" y="209551"/>
                </a:lnTo>
                <a:lnTo>
                  <a:pt x="428625" y="190501"/>
                </a:lnTo>
                <a:lnTo>
                  <a:pt x="428625" y="171451"/>
                </a:lnTo>
                <a:lnTo>
                  <a:pt x="419100" y="152401"/>
                </a:lnTo>
                <a:lnTo>
                  <a:pt x="409575" y="133351"/>
                </a:lnTo>
                <a:lnTo>
                  <a:pt x="400050" y="114300"/>
                </a:lnTo>
                <a:lnTo>
                  <a:pt x="390525" y="104775"/>
                </a:lnTo>
                <a:lnTo>
                  <a:pt x="390525" y="85725"/>
                </a:lnTo>
                <a:lnTo>
                  <a:pt x="371475" y="66675"/>
                </a:lnTo>
                <a:lnTo>
                  <a:pt x="361950" y="57150"/>
                </a:lnTo>
                <a:lnTo>
                  <a:pt x="342900" y="38100"/>
                </a:lnTo>
                <a:lnTo>
                  <a:pt x="323850" y="28575"/>
                </a:lnTo>
                <a:lnTo>
                  <a:pt x="314325" y="19050"/>
                </a:lnTo>
                <a:lnTo>
                  <a:pt x="295275" y="9525"/>
                </a:lnTo>
                <a:lnTo>
                  <a:pt x="266700" y="9525"/>
                </a:lnTo>
                <a:lnTo>
                  <a:pt x="247650" y="9525"/>
                </a:lnTo>
                <a:lnTo>
                  <a:pt x="228600" y="0"/>
                </a:lnTo>
                <a:lnTo>
                  <a:pt x="200025" y="9525"/>
                </a:lnTo>
                <a:lnTo>
                  <a:pt x="180975" y="9525"/>
                </a:lnTo>
                <a:lnTo>
                  <a:pt x="161925" y="19050"/>
                </a:lnTo>
                <a:lnTo>
                  <a:pt x="142875" y="28575"/>
                </a:lnTo>
                <a:lnTo>
                  <a:pt x="123825" y="38100"/>
                </a:lnTo>
                <a:lnTo>
                  <a:pt x="104775" y="47625"/>
                </a:lnTo>
                <a:lnTo>
                  <a:pt x="85725" y="66675"/>
                </a:lnTo>
                <a:lnTo>
                  <a:pt x="66675" y="85725"/>
                </a:lnTo>
                <a:lnTo>
                  <a:pt x="47625" y="114300"/>
                </a:lnTo>
                <a:lnTo>
                  <a:pt x="28575" y="142876"/>
                </a:lnTo>
                <a:lnTo>
                  <a:pt x="19050" y="161926"/>
                </a:lnTo>
                <a:lnTo>
                  <a:pt x="19050" y="1619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олилиния 170"/>
          <p:cNvSpPr/>
          <p:nvPr/>
        </p:nvSpPr>
        <p:spPr>
          <a:xfrm>
            <a:off x="800100" y="4610100"/>
            <a:ext cx="200026" cy="381001"/>
          </a:xfrm>
          <a:custGeom>
            <a:avLst/>
            <a:gdLst/>
            <a:ahLst/>
            <a:cxnLst/>
            <a:rect l="0" t="0" r="0" b="0"/>
            <a:pathLst>
              <a:path w="200026" h="381001">
                <a:moveTo>
                  <a:pt x="133350" y="38100"/>
                </a:moveTo>
                <a:lnTo>
                  <a:pt x="133350" y="38100"/>
                </a:lnTo>
                <a:lnTo>
                  <a:pt x="133350" y="38100"/>
                </a:lnTo>
                <a:lnTo>
                  <a:pt x="123825" y="47625"/>
                </a:lnTo>
                <a:lnTo>
                  <a:pt x="123825" y="57150"/>
                </a:lnTo>
                <a:lnTo>
                  <a:pt x="123825" y="66675"/>
                </a:lnTo>
                <a:lnTo>
                  <a:pt x="114300" y="85725"/>
                </a:lnTo>
                <a:lnTo>
                  <a:pt x="104775" y="95250"/>
                </a:lnTo>
                <a:lnTo>
                  <a:pt x="104775" y="123825"/>
                </a:lnTo>
                <a:lnTo>
                  <a:pt x="95250" y="142875"/>
                </a:lnTo>
                <a:lnTo>
                  <a:pt x="95250" y="161925"/>
                </a:lnTo>
                <a:lnTo>
                  <a:pt x="85725" y="190500"/>
                </a:lnTo>
                <a:lnTo>
                  <a:pt x="76200" y="219075"/>
                </a:lnTo>
                <a:lnTo>
                  <a:pt x="66675" y="247650"/>
                </a:lnTo>
                <a:lnTo>
                  <a:pt x="57150" y="266700"/>
                </a:lnTo>
                <a:lnTo>
                  <a:pt x="57150" y="285750"/>
                </a:lnTo>
                <a:lnTo>
                  <a:pt x="47625" y="304800"/>
                </a:lnTo>
                <a:lnTo>
                  <a:pt x="38100" y="323850"/>
                </a:lnTo>
                <a:lnTo>
                  <a:pt x="28575" y="342900"/>
                </a:lnTo>
                <a:lnTo>
                  <a:pt x="19050" y="352425"/>
                </a:lnTo>
                <a:lnTo>
                  <a:pt x="19050" y="361950"/>
                </a:lnTo>
                <a:lnTo>
                  <a:pt x="19050" y="371475"/>
                </a:lnTo>
                <a:lnTo>
                  <a:pt x="19050" y="371475"/>
                </a:lnTo>
                <a:lnTo>
                  <a:pt x="19050" y="371475"/>
                </a:lnTo>
                <a:lnTo>
                  <a:pt x="19050" y="371475"/>
                </a:lnTo>
                <a:lnTo>
                  <a:pt x="19050" y="361950"/>
                </a:lnTo>
                <a:lnTo>
                  <a:pt x="28575" y="342900"/>
                </a:lnTo>
                <a:lnTo>
                  <a:pt x="28575" y="333375"/>
                </a:lnTo>
                <a:lnTo>
                  <a:pt x="38100" y="314325"/>
                </a:lnTo>
                <a:lnTo>
                  <a:pt x="47625" y="285750"/>
                </a:lnTo>
                <a:lnTo>
                  <a:pt x="47625" y="266700"/>
                </a:lnTo>
                <a:lnTo>
                  <a:pt x="57150" y="238125"/>
                </a:lnTo>
                <a:lnTo>
                  <a:pt x="57150" y="209550"/>
                </a:lnTo>
                <a:lnTo>
                  <a:pt x="66675" y="180975"/>
                </a:lnTo>
                <a:lnTo>
                  <a:pt x="76200" y="152400"/>
                </a:lnTo>
                <a:lnTo>
                  <a:pt x="85725" y="123825"/>
                </a:lnTo>
                <a:lnTo>
                  <a:pt x="95250" y="95250"/>
                </a:lnTo>
                <a:lnTo>
                  <a:pt x="95250" y="76200"/>
                </a:lnTo>
                <a:lnTo>
                  <a:pt x="104775" y="57150"/>
                </a:lnTo>
                <a:lnTo>
                  <a:pt x="104775" y="38100"/>
                </a:lnTo>
                <a:lnTo>
                  <a:pt x="104775" y="19050"/>
                </a:lnTo>
                <a:lnTo>
                  <a:pt x="104775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28575"/>
                </a:lnTo>
                <a:lnTo>
                  <a:pt x="123825" y="38100"/>
                </a:lnTo>
                <a:lnTo>
                  <a:pt x="123825" y="47625"/>
                </a:lnTo>
                <a:lnTo>
                  <a:pt x="123825" y="66675"/>
                </a:lnTo>
                <a:lnTo>
                  <a:pt x="123825" y="85725"/>
                </a:lnTo>
                <a:lnTo>
                  <a:pt x="133350" y="104775"/>
                </a:lnTo>
                <a:lnTo>
                  <a:pt x="152400" y="114300"/>
                </a:lnTo>
                <a:lnTo>
                  <a:pt x="152400" y="133350"/>
                </a:lnTo>
                <a:lnTo>
                  <a:pt x="161925" y="152400"/>
                </a:lnTo>
                <a:lnTo>
                  <a:pt x="171450" y="171450"/>
                </a:lnTo>
                <a:lnTo>
                  <a:pt x="180975" y="190500"/>
                </a:lnTo>
                <a:lnTo>
                  <a:pt x="190500" y="200025"/>
                </a:lnTo>
                <a:lnTo>
                  <a:pt x="200025" y="219075"/>
                </a:lnTo>
                <a:lnTo>
                  <a:pt x="200025" y="238125"/>
                </a:lnTo>
                <a:lnTo>
                  <a:pt x="200025" y="247650"/>
                </a:lnTo>
                <a:lnTo>
                  <a:pt x="200025" y="257175"/>
                </a:lnTo>
                <a:lnTo>
                  <a:pt x="200025" y="266700"/>
                </a:lnTo>
                <a:lnTo>
                  <a:pt x="200025" y="276225"/>
                </a:lnTo>
                <a:lnTo>
                  <a:pt x="190500" y="285750"/>
                </a:lnTo>
                <a:lnTo>
                  <a:pt x="180975" y="295275"/>
                </a:lnTo>
                <a:lnTo>
                  <a:pt x="161925" y="304800"/>
                </a:lnTo>
                <a:lnTo>
                  <a:pt x="142875" y="314325"/>
                </a:lnTo>
                <a:lnTo>
                  <a:pt x="133350" y="323850"/>
                </a:lnTo>
                <a:lnTo>
                  <a:pt x="114300" y="323850"/>
                </a:lnTo>
                <a:lnTo>
                  <a:pt x="95250" y="333375"/>
                </a:lnTo>
                <a:lnTo>
                  <a:pt x="76200" y="333375"/>
                </a:lnTo>
                <a:lnTo>
                  <a:pt x="57150" y="342900"/>
                </a:lnTo>
                <a:lnTo>
                  <a:pt x="47625" y="352425"/>
                </a:lnTo>
                <a:lnTo>
                  <a:pt x="28575" y="361950"/>
                </a:lnTo>
                <a:lnTo>
                  <a:pt x="19050" y="371475"/>
                </a:lnTo>
                <a:lnTo>
                  <a:pt x="9525" y="371475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олилиния 171"/>
          <p:cNvSpPr/>
          <p:nvPr/>
        </p:nvSpPr>
        <p:spPr>
          <a:xfrm>
            <a:off x="1114425" y="4543425"/>
            <a:ext cx="161926" cy="476251"/>
          </a:xfrm>
          <a:custGeom>
            <a:avLst/>
            <a:gdLst/>
            <a:ahLst/>
            <a:cxnLst/>
            <a:rect l="0" t="0" r="0" b="0"/>
            <a:pathLst>
              <a:path w="161926" h="476251">
                <a:moveTo>
                  <a:pt x="76200" y="28575"/>
                </a:moveTo>
                <a:lnTo>
                  <a:pt x="76200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66675" y="57150"/>
                </a:lnTo>
                <a:lnTo>
                  <a:pt x="66675" y="76200"/>
                </a:lnTo>
                <a:lnTo>
                  <a:pt x="76200" y="104775"/>
                </a:lnTo>
                <a:lnTo>
                  <a:pt x="66675" y="133350"/>
                </a:lnTo>
                <a:lnTo>
                  <a:pt x="66675" y="161925"/>
                </a:lnTo>
                <a:lnTo>
                  <a:pt x="57150" y="190500"/>
                </a:lnTo>
                <a:lnTo>
                  <a:pt x="57150" y="228600"/>
                </a:lnTo>
                <a:lnTo>
                  <a:pt x="38100" y="266700"/>
                </a:lnTo>
                <a:lnTo>
                  <a:pt x="38100" y="304800"/>
                </a:lnTo>
                <a:lnTo>
                  <a:pt x="28575" y="333375"/>
                </a:lnTo>
                <a:lnTo>
                  <a:pt x="19050" y="371475"/>
                </a:lnTo>
                <a:lnTo>
                  <a:pt x="19050" y="400050"/>
                </a:lnTo>
                <a:lnTo>
                  <a:pt x="9525" y="419100"/>
                </a:lnTo>
                <a:lnTo>
                  <a:pt x="9525" y="438150"/>
                </a:lnTo>
                <a:lnTo>
                  <a:pt x="9525" y="457200"/>
                </a:lnTo>
                <a:lnTo>
                  <a:pt x="9525" y="466725"/>
                </a:lnTo>
                <a:lnTo>
                  <a:pt x="9525" y="476250"/>
                </a:lnTo>
                <a:lnTo>
                  <a:pt x="9525" y="476250"/>
                </a:lnTo>
                <a:lnTo>
                  <a:pt x="9525" y="476250"/>
                </a:lnTo>
                <a:lnTo>
                  <a:pt x="0" y="466725"/>
                </a:lnTo>
                <a:lnTo>
                  <a:pt x="0" y="457200"/>
                </a:lnTo>
                <a:lnTo>
                  <a:pt x="0" y="438150"/>
                </a:lnTo>
                <a:lnTo>
                  <a:pt x="0" y="409575"/>
                </a:lnTo>
                <a:lnTo>
                  <a:pt x="0" y="390525"/>
                </a:lnTo>
                <a:lnTo>
                  <a:pt x="9525" y="352425"/>
                </a:lnTo>
                <a:lnTo>
                  <a:pt x="9525" y="323850"/>
                </a:lnTo>
                <a:lnTo>
                  <a:pt x="19050" y="295275"/>
                </a:lnTo>
                <a:lnTo>
                  <a:pt x="19050" y="257175"/>
                </a:lnTo>
                <a:lnTo>
                  <a:pt x="28575" y="228600"/>
                </a:lnTo>
                <a:lnTo>
                  <a:pt x="28575" y="190500"/>
                </a:lnTo>
                <a:lnTo>
                  <a:pt x="47625" y="161925"/>
                </a:lnTo>
                <a:lnTo>
                  <a:pt x="47625" y="133350"/>
                </a:lnTo>
                <a:lnTo>
                  <a:pt x="57150" y="104775"/>
                </a:lnTo>
                <a:lnTo>
                  <a:pt x="66675" y="85725"/>
                </a:lnTo>
                <a:lnTo>
                  <a:pt x="76200" y="66675"/>
                </a:lnTo>
                <a:lnTo>
                  <a:pt x="95250" y="38100"/>
                </a:lnTo>
                <a:lnTo>
                  <a:pt x="104775" y="28575"/>
                </a:lnTo>
                <a:lnTo>
                  <a:pt x="114300" y="19050"/>
                </a:lnTo>
                <a:lnTo>
                  <a:pt x="123825" y="9525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42875" y="38100"/>
                </a:lnTo>
                <a:lnTo>
                  <a:pt x="152400" y="57150"/>
                </a:lnTo>
                <a:lnTo>
                  <a:pt x="152400" y="85725"/>
                </a:lnTo>
                <a:lnTo>
                  <a:pt x="161925" y="104775"/>
                </a:lnTo>
                <a:lnTo>
                  <a:pt x="161925" y="133350"/>
                </a:lnTo>
                <a:lnTo>
                  <a:pt x="161925" y="161925"/>
                </a:lnTo>
                <a:lnTo>
                  <a:pt x="161925" y="190500"/>
                </a:lnTo>
                <a:lnTo>
                  <a:pt x="161925" y="228600"/>
                </a:lnTo>
                <a:lnTo>
                  <a:pt x="161925" y="257175"/>
                </a:lnTo>
                <a:lnTo>
                  <a:pt x="152400" y="285750"/>
                </a:lnTo>
                <a:lnTo>
                  <a:pt x="152400" y="314325"/>
                </a:lnTo>
                <a:lnTo>
                  <a:pt x="152400" y="342900"/>
                </a:lnTo>
                <a:lnTo>
                  <a:pt x="152400" y="371475"/>
                </a:lnTo>
                <a:lnTo>
                  <a:pt x="161925" y="390525"/>
                </a:lnTo>
                <a:lnTo>
                  <a:pt x="161925" y="400050"/>
                </a:lnTo>
                <a:lnTo>
                  <a:pt x="161925" y="419100"/>
                </a:lnTo>
                <a:lnTo>
                  <a:pt x="152400" y="419100"/>
                </a:lnTo>
                <a:lnTo>
                  <a:pt x="152400" y="428625"/>
                </a:lnTo>
                <a:lnTo>
                  <a:pt x="152400" y="428625"/>
                </a:lnTo>
                <a:lnTo>
                  <a:pt x="152400" y="428625"/>
                </a:lnTo>
                <a:lnTo>
                  <a:pt x="15240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олилиния 172"/>
          <p:cNvSpPr/>
          <p:nvPr/>
        </p:nvSpPr>
        <p:spPr>
          <a:xfrm>
            <a:off x="1095375" y="4781550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олилиния 173"/>
          <p:cNvSpPr/>
          <p:nvPr/>
        </p:nvSpPr>
        <p:spPr>
          <a:xfrm>
            <a:off x="1447800" y="473392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1447800" y="4829175"/>
            <a:ext cx="142876" cy="1"/>
          </a:xfrm>
          <a:custGeom>
            <a:avLst/>
            <a:gdLst/>
            <a:ahLst/>
            <a:cxnLst/>
            <a:rect l="0" t="0" r="0" b="0"/>
            <a:pathLst>
              <a:path w="142876" h="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>
            <a:off x="1762125" y="4600575"/>
            <a:ext cx="66676" cy="771526"/>
          </a:xfrm>
          <a:custGeom>
            <a:avLst/>
            <a:gdLst/>
            <a:ahLst/>
            <a:cxnLst/>
            <a:rect l="0" t="0" r="0" b="0"/>
            <a:pathLst>
              <a:path w="66676" h="77152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66675" y="47625"/>
                </a:lnTo>
                <a:lnTo>
                  <a:pt x="57150" y="66675"/>
                </a:lnTo>
                <a:lnTo>
                  <a:pt x="57150" y="95250"/>
                </a:lnTo>
                <a:lnTo>
                  <a:pt x="47625" y="114300"/>
                </a:lnTo>
                <a:lnTo>
                  <a:pt x="47625" y="152400"/>
                </a:lnTo>
                <a:lnTo>
                  <a:pt x="47625" y="180975"/>
                </a:lnTo>
                <a:lnTo>
                  <a:pt x="38100" y="209550"/>
                </a:lnTo>
                <a:lnTo>
                  <a:pt x="28575" y="247650"/>
                </a:lnTo>
                <a:lnTo>
                  <a:pt x="28575" y="285750"/>
                </a:lnTo>
                <a:lnTo>
                  <a:pt x="19050" y="314325"/>
                </a:lnTo>
                <a:lnTo>
                  <a:pt x="19050" y="352425"/>
                </a:lnTo>
                <a:lnTo>
                  <a:pt x="19050" y="390525"/>
                </a:lnTo>
                <a:lnTo>
                  <a:pt x="9525" y="428625"/>
                </a:lnTo>
                <a:lnTo>
                  <a:pt x="9525" y="466725"/>
                </a:lnTo>
                <a:lnTo>
                  <a:pt x="9525" y="504825"/>
                </a:lnTo>
                <a:lnTo>
                  <a:pt x="0" y="542925"/>
                </a:lnTo>
                <a:lnTo>
                  <a:pt x="0" y="581025"/>
                </a:lnTo>
                <a:lnTo>
                  <a:pt x="0" y="609600"/>
                </a:lnTo>
                <a:lnTo>
                  <a:pt x="0" y="647700"/>
                </a:lnTo>
                <a:lnTo>
                  <a:pt x="0" y="676275"/>
                </a:lnTo>
                <a:lnTo>
                  <a:pt x="0" y="695325"/>
                </a:lnTo>
                <a:lnTo>
                  <a:pt x="0" y="723900"/>
                </a:lnTo>
                <a:lnTo>
                  <a:pt x="0" y="733425"/>
                </a:lnTo>
                <a:lnTo>
                  <a:pt x="0" y="752475"/>
                </a:lnTo>
                <a:lnTo>
                  <a:pt x="0" y="762000"/>
                </a:lnTo>
                <a:lnTo>
                  <a:pt x="0" y="771525"/>
                </a:lnTo>
                <a:lnTo>
                  <a:pt x="0" y="771525"/>
                </a:lnTo>
                <a:lnTo>
                  <a:pt x="0" y="771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лилиния 176"/>
          <p:cNvSpPr/>
          <p:nvPr/>
        </p:nvSpPr>
        <p:spPr>
          <a:xfrm>
            <a:off x="1752600" y="4648200"/>
            <a:ext cx="190501" cy="200026"/>
          </a:xfrm>
          <a:custGeom>
            <a:avLst/>
            <a:gdLst/>
            <a:ahLst/>
            <a:cxnLst/>
            <a:rect l="0" t="0" r="0" b="0"/>
            <a:pathLst>
              <a:path w="190501" h="200026">
                <a:moveTo>
                  <a:pt x="19050" y="133350"/>
                </a:moveTo>
                <a:lnTo>
                  <a:pt x="19050" y="133350"/>
                </a:lnTo>
                <a:lnTo>
                  <a:pt x="19050" y="114300"/>
                </a:lnTo>
                <a:lnTo>
                  <a:pt x="28575" y="95250"/>
                </a:lnTo>
                <a:lnTo>
                  <a:pt x="38100" y="76200"/>
                </a:lnTo>
                <a:lnTo>
                  <a:pt x="47625" y="57150"/>
                </a:lnTo>
                <a:lnTo>
                  <a:pt x="57150" y="38100"/>
                </a:lnTo>
                <a:lnTo>
                  <a:pt x="66675" y="28575"/>
                </a:lnTo>
                <a:lnTo>
                  <a:pt x="76200" y="19050"/>
                </a:lnTo>
                <a:lnTo>
                  <a:pt x="85725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52400" y="9525"/>
                </a:lnTo>
                <a:lnTo>
                  <a:pt x="171450" y="19050"/>
                </a:lnTo>
                <a:lnTo>
                  <a:pt x="180975" y="28575"/>
                </a:lnTo>
                <a:lnTo>
                  <a:pt x="180975" y="47625"/>
                </a:lnTo>
                <a:lnTo>
                  <a:pt x="190500" y="57150"/>
                </a:lnTo>
                <a:lnTo>
                  <a:pt x="190500" y="76200"/>
                </a:lnTo>
                <a:lnTo>
                  <a:pt x="180975" y="95250"/>
                </a:lnTo>
                <a:lnTo>
                  <a:pt x="180975" y="104775"/>
                </a:lnTo>
                <a:lnTo>
                  <a:pt x="161925" y="123825"/>
                </a:lnTo>
                <a:lnTo>
                  <a:pt x="152400" y="133350"/>
                </a:lnTo>
                <a:lnTo>
                  <a:pt x="142875" y="152400"/>
                </a:lnTo>
                <a:lnTo>
                  <a:pt x="123825" y="171450"/>
                </a:lnTo>
                <a:lnTo>
                  <a:pt x="104775" y="180975"/>
                </a:lnTo>
                <a:lnTo>
                  <a:pt x="85725" y="190500"/>
                </a:lnTo>
                <a:lnTo>
                  <a:pt x="66675" y="200025"/>
                </a:lnTo>
                <a:lnTo>
                  <a:pt x="57150" y="200025"/>
                </a:lnTo>
                <a:lnTo>
                  <a:pt x="38100" y="200025"/>
                </a:lnTo>
                <a:lnTo>
                  <a:pt x="28575" y="200025"/>
                </a:lnTo>
                <a:lnTo>
                  <a:pt x="19050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2000250" y="4629150"/>
            <a:ext cx="152401" cy="295276"/>
          </a:xfrm>
          <a:custGeom>
            <a:avLst/>
            <a:gdLst/>
            <a:ahLst/>
            <a:cxnLst/>
            <a:rect l="0" t="0" r="0" b="0"/>
            <a:pathLst>
              <a:path w="152401" h="295276">
                <a:moveTo>
                  <a:pt x="76200" y="19050"/>
                </a:moveTo>
                <a:lnTo>
                  <a:pt x="76200" y="19050"/>
                </a:lnTo>
                <a:lnTo>
                  <a:pt x="85725" y="28575"/>
                </a:lnTo>
                <a:lnTo>
                  <a:pt x="85725" y="28575"/>
                </a:lnTo>
                <a:lnTo>
                  <a:pt x="85725" y="47625"/>
                </a:lnTo>
                <a:lnTo>
                  <a:pt x="85725" y="66675"/>
                </a:lnTo>
                <a:lnTo>
                  <a:pt x="85725" y="76200"/>
                </a:lnTo>
                <a:lnTo>
                  <a:pt x="85725" y="104775"/>
                </a:lnTo>
                <a:lnTo>
                  <a:pt x="76200" y="123825"/>
                </a:lnTo>
                <a:lnTo>
                  <a:pt x="66675" y="142875"/>
                </a:lnTo>
                <a:lnTo>
                  <a:pt x="57150" y="171450"/>
                </a:lnTo>
                <a:lnTo>
                  <a:pt x="57150" y="200025"/>
                </a:lnTo>
                <a:lnTo>
                  <a:pt x="47625" y="219075"/>
                </a:lnTo>
                <a:lnTo>
                  <a:pt x="47625" y="238125"/>
                </a:lnTo>
                <a:lnTo>
                  <a:pt x="38100" y="257175"/>
                </a:lnTo>
                <a:lnTo>
                  <a:pt x="28575" y="276225"/>
                </a:lnTo>
                <a:lnTo>
                  <a:pt x="19050" y="285750"/>
                </a:lnTo>
                <a:lnTo>
                  <a:pt x="19050" y="295275"/>
                </a:lnTo>
                <a:lnTo>
                  <a:pt x="19050" y="295275"/>
                </a:lnTo>
                <a:lnTo>
                  <a:pt x="19050" y="295275"/>
                </a:lnTo>
                <a:lnTo>
                  <a:pt x="9525" y="295275"/>
                </a:lnTo>
                <a:lnTo>
                  <a:pt x="9525" y="285750"/>
                </a:lnTo>
                <a:lnTo>
                  <a:pt x="19050" y="276225"/>
                </a:lnTo>
                <a:lnTo>
                  <a:pt x="19050" y="257175"/>
                </a:lnTo>
                <a:lnTo>
                  <a:pt x="28575" y="238125"/>
                </a:lnTo>
                <a:lnTo>
                  <a:pt x="28575" y="228600"/>
                </a:lnTo>
                <a:lnTo>
                  <a:pt x="28575" y="200025"/>
                </a:lnTo>
                <a:lnTo>
                  <a:pt x="38100" y="171450"/>
                </a:lnTo>
                <a:lnTo>
                  <a:pt x="38100" y="152400"/>
                </a:lnTo>
                <a:lnTo>
                  <a:pt x="47625" y="133350"/>
                </a:lnTo>
                <a:lnTo>
                  <a:pt x="47625" y="104775"/>
                </a:lnTo>
                <a:lnTo>
                  <a:pt x="47625" y="85725"/>
                </a:lnTo>
                <a:lnTo>
                  <a:pt x="47625" y="66675"/>
                </a:lnTo>
                <a:lnTo>
                  <a:pt x="57150" y="47625"/>
                </a:lnTo>
                <a:lnTo>
                  <a:pt x="57150" y="38100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76200" y="38100"/>
                </a:lnTo>
                <a:lnTo>
                  <a:pt x="85725" y="57150"/>
                </a:lnTo>
                <a:lnTo>
                  <a:pt x="85725" y="66675"/>
                </a:lnTo>
                <a:lnTo>
                  <a:pt x="95250" y="76200"/>
                </a:lnTo>
                <a:lnTo>
                  <a:pt x="104775" y="95250"/>
                </a:lnTo>
                <a:lnTo>
                  <a:pt x="114300" y="114300"/>
                </a:lnTo>
                <a:lnTo>
                  <a:pt x="123825" y="133350"/>
                </a:lnTo>
                <a:lnTo>
                  <a:pt x="133350" y="142875"/>
                </a:lnTo>
                <a:lnTo>
                  <a:pt x="133350" y="161925"/>
                </a:lnTo>
                <a:lnTo>
                  <a:pt x="142875" y="180975"/>
                </a:lnTo>
                <a:lnTo>
                  <a:pt x="142875" y="190500"/>
                </a:lnTo>
                <a:lnTo>
                  <a:pt x="142875" y="209550"/>
                </a:lnTo>
                <a:lnTo>
                  <a:pt x="152400" y="219075"/>
                </a:lnTo>
                <a:lnTo>
                  <a:pt x="152400" y="228600"/>
                </a:lnTo>
                <a:lnTo>
                  <a:pt x="152400" y="238125"/>
                </a:lnTo>
                <a:lnTo>
                  <a:pt x="152400" y="247650"/>
                </a:lnTo>
                <a:lnTo>
                  <a:pt x="142875" y="247650"/>
                </a:lnTo>
                <a:lnTo>
                  <a:pt x="142875" y="257175"/>
                </a:lnTo>
                <a:lnTo>
                  <a:pt x="133350" y="257175"/>
                </a:lnTo>
                <a:lnTo>
                  <a:pt x="114300" y="257175"/>
                </a:lnTo>
                <a:lnTo>
                  <a:pt x="104775" y="257175"/>
                </a:lnTo>
                <a:lnTo>
                  <a:pt x="95250" y="257175"/>
                </a:lnTo>
                <a:lnTo>
                  <a:pt x="76200" y="257175"/>
                </a:lnTo>
                <a:lnTo>
                  <a:pt x="57150" y="257175"/>
                </a:lnTo>
                <a:lnTo>
                  <a:pt x="47625" y="257175"/>
                </a:lnTo>
                <a:lnTo>
                  <a:pt x="38100" y="266700"/>
                </a:lnTo>
                <a:lnTo>
                  <a:pt x="28575" y="266700"/>
                </a:lnTo>
                <a:lnTo>
                  <a:pt x="19050" y="266700"/>
                </a:lnTo>
                <a:lnTo>
                  <a:pt x="9525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олилиния 178"/>
          <p:cNvSpPr/>
          <p:nvPr/>
        </p:nvSpPr>
        <p:spPr>
          <a:xfrm>
            <a:off x="2228850" y="4562475"/>
            <a:ext cx="152401" cy="400051"/>
          </a:xfrm>
          <a:custGeom>
            <a:avLst/>
            <a:gdLst/>
            <a:ahLst/>
            <a:cxnLst/>
            <a:rect l="0" t="0" r="0" b="0"/>
            <a:pathLst>
              <a:path w="152401" h="400051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0" y="5715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19050" y="95250"/>
                </a:lnTo>
                <a:lnTo>
                  <a:pt x="19050" y="104775"/>
                </a:lnTo>
                <a:lnTo>
                  <a:pt x="19050" y="123825"/>
                </a:lnTo>
                <a:lnTo>
                  <a:pt x="28575" y="142875"/>
                </a:lnTo>
                <a:lnTo>
                  <a:pt x="28575" y="171450"/>
                </a:lnTo>
                <a:lnTo>
                  <a:pt x="28575" y="190500"/>
                </a:lnTo>
                <a:lnTo>
                  <a:pt x="38100" y="209550"/>
                </a:lnTo>
                <a:lnTo>
                  <a:pt x="38100" y="238125"/>
                </a:lnTo>
                <a:lnTo>
                  <a:pt x="38100" y="257175"/>
                </a:lnTo>
                <a:lnTo>
                  <a:pt x="47625" y="276225"/>
                </a:lnTo>
                <a:lnTo>
                  <a:pt x="47625" y="295275"/>
                </a:lnTo>
                <a:lnTo>
                  <a:pt x="57150" y="323850"/>
                </a:lnTo>
                <a:lnTo>
                  <a:pt x="66675" y="342900"/>
                </a:lnTo>
                <a:lnTo>
                  <a:pt x="66675" y="361950"/>
                </a:lnTo>
                <a:lnTo>
                  <a:pt x="76200" y="371475"/>
                </a:lnTo>
                <a:lnTo>
                  <a:pt x="76200" y="381000"/>
                </a:lnTo>
                <a:lnTo>
                  <a:pt x="85725" y="390525"/>
                </a:lnTo>
                <a:lnTo>
                  <a:pt x="85725" y="400050"/>
                </a:lnTo>
                <a:lnTo>
                  <a:pt x="85725" y="400050"/>
                </a:lnTo>
                <a:lnTo>
                  <a:pt x="85725" y="400050"/>
                </a:lnTo>
                <a:lnTo>
                  <a:pt x="85725" y="400050"/>
                </a:lnTo>
                <a:lnTo>
                  <a:pt x="85725" y="390525"/>
                </a:lnTo>
                <a:lnTo>
                  <a:pt x="95250" y="381000"/>
                </a:lnTo>
                <a:lnTo>
                  <a:pt x="95250" y="371475"/>
                </a:lnTo>
                <a:lnTo>
                  <a:pt x="95250" y="361950"/>
                </a:lnTo>
                <a:lnTo>
                  <a:pt x="95250" y="342900"/>
                </a:lnTo>
                <a:lnTo>
                  <a:pt x="95250" y="323850"/>
                </a:lnTo>
                <a:lnTo>
                  <a:pt x="104775" y="295275"/>
                </a:lnTo>
                <a:lnTo>
                  <a:pt x="104775" y="276225"/>
                </a:lnTo>
                <a:lnTo>
                  <a:pt x="104775" y="247650"/>
                </a:lnTo>
                <a:lnTo>
                  <a:pt x="104775" y="219075"/>
                </a:lnTo>
                <a:lnTo>
                  <a:pt x="114300" y="190500"/>
                </a:lnTo>
                <a:lnTo>
                  <a:pt x="114300" y="171450"/>
                </a:lnTo>
                <a:lnTo>
                  <a:pt x="123825" y="142875"/>
                </a:lnTo>
                <a:lnTo>
                  <a:pt x="123825" y="123825"/>
                </a:lnTo>
                <a:lnTo>
                  <a:pt x="133350" y="95250"/>
                </a:lnTo>
                <a:lnTo>
                  <a:pt x="133350" y="76200"/>
                </a:lnTo>
                <a:lnTo>
                  <a:pt x="142875" y="57150"/>
                </a:lnTo>
                <a:lnTo>
                  <a:pt x="142875" y="38100"/>
                </a:lnTo>
                <a:lnTo>
                  <a:pt x="152400" y="28575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олилиния 179"/>
          <p:cNvSpPr/>
          <p:nvPr/>
        </p:nvSpPr>
        <p:spPr>
          <a:xfrm>
            <a:off x="2352675" y="3381375"/>
            <a:ext cx="219076" cy="361951"/>
          </a:xfrm>
          <a:custGeom>
            <a:avLst/>
            <a:gdLst/>
            <a:ahLst/>
            <a:cxnLst/>
            <a:rect l="0" t="0" r="0" b="0"/>
            <a:pathLst>
              <a:path w="219076" h="361951">
                <a:moveTo>
                  <a:pt x="219075" y="0"/>
                </a:moveTo>
                <a:lnTo>
                  <a:pt x="219075" y="0"/>
                </a:lnTo>
                <a:lnTo>
                  <a:pt x="219075" y="0"/>
                </a:lnTo>
                <a:lnTo>
                  <a:pt x="219075" y="9525"/>
                </a:lnTo>
                <a:lnTo>
                  <a:pt x="209550" y="9525"/>
                </a:lnTo>
                <a:lnTo>
                  <a:pt x="209550" y="19050"/>
                </a:lnTo>
                <a:lnTo>
                  <a:pt x="200025" y="28575"/>
                </a:lnTo>
                <a:lnTo>
                  <a:pt x="190500" y="38100"/>
                </a:lnTo>
                <a:lnTo>
                  <a:pt x="190500" y="47625"/>
                </a:lnTo>
                <a:lnTo>
                  <a:pt x="180975" y="66675"/>
                </a:lnTo>
                <a:lnTo>
                  <a:pt x="161925" y="85725"/>
                </a:lnTo>
                <a:lnTo>
                  <a:pt x="152400" y="104775"/>
                </a:lnTo>
                <a:lnTo>
                  <a:pt x="142875" y="123825"/>
                </a:lnTo>
                <a:lnTo>
                  <a:pt x="123825" y="142875"/>
                </a:lnTo>
                <a:lnTo>
                  <a:pt x="114300" y="171450"/>
                </a:lnTo>
                <a:lnTo>
                  <a:pt x="95250" y="190500"/>
                </a:lnTo>
                <a:lnTo>
                  <a:pt x="85725" y="219075"/>
                </a:lnTo>
                <a:lnTo>
                  <a:pt x="76200" y="238125"/>
                </a:lnTo>
                <a:lnTo>
                  <a:pt x="57150" y="266700"/>
                </a:lnTo>
                <a:lnTo>
                  <a:pt x="38100" y="285750"/>
                </a:lnTo>
                <a:lnTo>
                  <a:pt x="28575" y="314325"/>
                </a:lnTo>
                <a:lnTo>
                  <a:pt x="19050" y="333375"/>
                </a:lnTo>
                <a:lnTo>
                  <a:pt x="9525" y="352425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2428875" y="3400425"/>
            <a:ext cx="323851" cy="485776"/>
          </a:xfrm>
          <a:custGeom>
            <a:avLst/>
            <a:gdLst/>
            <a:ahLst/>
            <a:cxnLst/>
            <a:rect l="0" t="0" r="0" b="0"/>
            <a:pathLst>
              <a:path w="323851" h="485776">
                <a:moveTo>
                  <a:pt x="323850" y="0"/>
                </a:moveTo>
                <a:lnTo>
                  <a:pt x="323850" y="0"/>
                </a:lnTo>
                <a:lnTo>
                  <a:pt x="314325" y="9525"/>
                </a:lnTo>
                <a:lnTo>
                  <a:pt x="314325" y="9525"/>
                </a:lnTo>
                <a:lnTo>
                  <a:pt x="295275" y="28575"/>
                </a:lnTo>
                <a:lnTo>
                  <a:pt x="285750" y="38100"/>
                </a:lnTo>
                <a:lnTo>
                  <a:pt x="276225" y="57150"/>
                </a:lnTo>
                <a:lnTo>
                  <a:pt x="266700" y="76200"/>
                </a:lnTo>
                <a:lnTo>
                  <a:pt x="247650" y="104775"/>
                </a:lnTo>
                <a:lnTo>
                  <a:pt x="228600" y="133350"/>
                </a:lnTo>
                <a:lnTo>
                  <a:pt x="209550" y="152400"/>
                </a:lnTo>
                <a:lnTo>
                  <a:pt x="180975" y="180975"/>
                </a:lnTo>
                <a:lnTo>
                  <a:pt x="161925" y="209550"/>
                </a:lnTo>
                <a:lnTo>
                  <a:pt x="142875" y="238125"/>
                </a:lnTo>
                <a:lnTo>
                  <a:pt x="133350" y="266700"/>
                </a:lnTo>
                <a:lnTo>
                  <a:pt x="104775" y="295275"/>
                </a:lnTo>
                <a:lnTo>
                  <a:pt x="95250" y="323850"/>
                </a:lnTo>
                <a:lnTo>
                  <a:pt x="76200" y="352425"/>
                </a:lnTo>
                <a:lnTo>
                  <a:pt x="57150" y="381000"/>
                </a:lnTo>
                <a:lnTo>
                  <a:pt x="47625" y="400050"/>
                </a:lnTo>
                <a:lnTo>
                  <a:pt x="28575" y="419100"/>
                </a:lnTo>
                <a:lnTo>
                  <a:pt x="19050" y="447675"/>
                </a:lnTo>
                <a:lnTo>
                  <a:pt x="0" y="466725"/>
                </a:lnTo>
                <a:lnTo>
                  <a:pt x="0" y="476250"/>
                </a:lnTo>
                <a:lnTo>
                  <a:pt x="0" y="485775"/>
                </a:lnTo>
                <a:lnTo>
                  <a:pt x="0" y="485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2571750" y="3409950"/>
            <a:ext cx="333376" cy="561976"/>
          </a:xfrm>
          <a:custGeom>
            <a:avLst/>
            <a:gdLst/>
            <a:ahLst/>
            <a:cxnLst/>
            <a:rect l="0" t="0" r="0" b="0"/>
            <a:pathLst>
              <a:path w="333376" h="561976">
                <a:moveTo>
                  <a:pt x="333375" y="0"/>
                </a:moveTo>
                <a:lnTo>
                  <a:pt x="323850" y="0"/>
                </a:lnTo>
                <a:lnTo>
                  <a:pt x="323850" y="0"/>
                </a:lnTo>
                <a:lnTo>
                  <a:pt x="323850" y="9525"/>
                </a:lnTo>
                <a:lnTo>
                  <a:pt x="314325" y="19050"/>
                </a:lnTo>
                <a:lnTo>
                  <a:pt x="304800" y="38100"/>
                </a:lnTo>
                <a:lnTo>
                  <a:pt x="285750" y="57150"/>
                </a:lnTo>
                <a:lnTo>
                  <a:pt x="276225" y="85725"/>
                </a:lnTo>
                <a:lnTo>
                  <a:pt x="266700" y="104775"/>
                </a:lnTo>
                <a:lnTo>
                  <a:pt x="247650" y="133350"/>
                </a:lnTo>
                <a:lnTo>
                  <a:pt x="228600" y="171450"/>
                </a:lnTo>
                <a:lnTo>
                  <a:pt x="209550" y="200025"/>
                </a:lnTo>
                <a:lnTo>
                  <a:pt x="190500" y="238125"/>
                </a:lnTo>
                <a:lnTo>
                  <a:pt x="171450" y="266700"/>
                </a:lnTo>
                <a:lnTo>
                  <a:pt x="152400" y="304800"/>
                </a:lnTo>
                <a:lnTo>
                  <a:pt x="123825" y="333375"/>
                </a:lnTo>
                <a:lnTo>
                  <a:pt x="104775" y="371475"/>
                </a:lnTo>
                <a:lnTo>
                  <a:pt x="95250" y="409575"/>
                </a:lnTo>
                <a:lnTo>
                  <a:pt x="66675" y="438150"/>
                </a:lnTo>
                <a:lnTo>
                  <a:pt x="57150" y="466725"/>
                </a:lnTo>
                <a:lnTo>
                  <a:pt x="38100" y="495300"/>
                </a:lnTo>
                <a:lnTo>
                  <a:pt x="28575" y="514350"/>
                </a:lnTo>
                <a:lnTo>
                  <a:pt x="19050" y="533400"/>
                </a:lnTo>
                <a:lnTo>
                  <a:pt x="9525" y="552450"/>
                </a:lnTo>
                <a:lnTo>
                  <a:pt x="0" y="561975"/>
                </a:lnTo>
                <a:lnTo>
                  <a:pt x="0" y="561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олилиния 182"/>
          <p:cNvSpPr/>
          <p:nvPr/>
        </p:nvSpPr>
        <p:spPr>
          <a:xfrm>
            <a:off x="2781300" y="3400425"/>
            <a:ext cx="361951" cy="581026"/>
          </a:xfrm>
          <a:custGeom>
            <a:avLst/>
            <a:gdLst/>
            <a:ahLst/>
            <a:cxnLst/>
            <a:rect l="0" t="0" r="0" b="0"/>
            <a:pathLst>
              <a:path w="361951" h="581026">
                <a:moveTo>
                  <a:pt x="361950" y="0"/>
                </a:moveTo>
                <a:lnTo>
                  <a:pt x="352425" y="0"/>
                </a:lnTo>
                <a:lnTo>
                  <a:pt x="352425" y="0"/>
                </a:lnTo>
                <a:lnTo>
                  <a:pt x="352425" y="9525"/>
                </a:lnTo>
                <a:lnTo>
                  <a:pt x="342900" y="19050"/>
                </a:lnTo>
                <a:lnTo>
                  <a:pt x="333375" y="28575"/>
                </a:lnTo>
                <a:lnTo>
                  <a:pt x="323850" y="47625"/>
                </a:lnTo>
                <a:lnTo>
                  <a:pt x="314325" y="76200"/>
                </a:lnTo>
                <a:lnTo>
                  <a:pt x="295275" y="95250"/>
                </a:lnTo>
                <a:lnTo>
                  <a:pt x="276225" y="123825"/>
                </a:lnTo>
                <a:lnTo>
                  <a:pt x="257175" y="152400"/>
                </a:lnTo>
                <a:lnTo>
                  <a:pt x="238125" y="180975"/>
                </a:lnTo>
                <a:lnTo>
                  <a:pt x="219075" y="219075"/>
                </a:lnTo>
                <a:lnTo>
                  <a:pt x="200025" y="247650"/>
                </a:lnTo>
                <a:lnTo>
                  <a:pt x="171450" y="285750"/>
                </a:lnTo>
                <a:lnTo>
                  <a:pt x="152400" y="323850"/>
                </a:lnTo>
                <a:lnTo>
                  <a:pt x="123825" y="352425"/>
                </a:lnTo>
                <a:lnTo>
                  <a:pt x="114300" y="390525"/>
                </a:lnTo>
                <a:lnTo>
                  <a:pt x="95250" y="428625"/>
                </a:lnTo>
                <a:lnTo>
                  <a:pt x="76200" y="466725"/>
                </a:lnTo>
                <a:lnTo>
                  <a:pt x="57150" y="495300"/>
                </a:lnTo>
                <a:lnTo>
                  <a:pt x="38100" y="523875"/>
                </a:lnTo>
                <a:lnTo>
                  <a:pt x="28575" y="542925"/>
                </a:lnTo>
                <a:lnTo>
                  <a:pt x="19050" y="561975"/>
                </a:lnTo>
                <a:lnTo>
                  <a:pt x="9525" y="581025"/>
                </a:lnTo>
                <a:lnTo>
                  <a:pt x="0" y="581025"/>
                </a:lnTo>
                <a:lnTo>
                  <a:pt x="0" y="581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2990850" y="3429000"/>
            <a:ext cx="352426" cy="571501"/>
          </a:xfrm>
          <a:custGeom>
            <a:avLst/>
            <a:gdLst/>
            <a:ahLst/>
            <a:cxnLst/>
            <a:rect l="0" t="0" r="0" b="0"/>
            <a:pathLst>
              <a:path w="352426" h="571501">
                <a:moveTo>
                  <a:pt x="352425" y="0"/>
                </a:moveTo>
                <a:lnTo>
                  <a:pt x="342900" y="9525"/>
                </a:lnTo>
                <a:lnTo>
                  <a:pt x="342900" y="9525"/>
                </a:lnTo>
                <a:lnTo>
                  <a:pt x="342900" y="19050"/>
                </a:lnTo>
                <a:lnTo>
                  <a:pt x="333375" y="38100"/>
                </a:lnTo>
                <a:lnTo>
                  <a:pt x="323850" y="57150"/>
                </a:lnTo>
                <a:lnTo>
                  <a:pt x="304800" y="76200"/>
                </a:lnTo>
                <a:lnTo>
                  <a:pt x="295275" y="95250"/>
                </a:lnTo>
                <a:lnTo>
                  <a:pt x="276225" y="123825"/>
                </a:lnTo>
                <a:lnTo>
                  <a:pt x="257175" y="152400"/>
                </a:lnTo>
                <a:lnTo>
                  <a:pt x="238125" y="190500"/>
                </a:lnTo>
                <a:lnTo>
                  <a:pt x="209550" y="219075"/>
                </a:lnTo>
                <a:lnTo>
                  <a:pt x="190500" y="257175"/>
                </a:lnTo>
                <a:lnTo>
                  <a:pt x="161925" y="295275"/>
                </a:lnTo>
                <a:lnTo>
                  <a:pt x="142875" y="323850"/>
                </a:lnTo>
                <a:lnTo>
                  <a:pt x="123825" y="361950"/>
                </a:lnTo>
                <a:lnTo>
                  <a:pt x="104775" y="390525"/>
                </a:lnTo>
                <a:lnTo>
                  <a:pt x="85725" y="428625"/>
                </a:lnTo>
                <a:lnTo>
                  <a:pt x="57150" y="457200"/>
                </a:lnTo>
                <a:lnTo>
                  <a:pt x="47625" y="485775"/>
                </a:lnTo>
                <a:lnTo>
                  <a:pt x="28575" y="514350"/>
                </a:lnTo>
                <a:lnTo>
                  <a:pt x="19050" y="533400"/>
                </a:lnTo>
                <a:lnTo>
                  <a:pt x="9525" y="552450"/>
                </a:lnTo>
                <a:lnTo>
                  <a:pt x="0" y="561975"/>
                </a:lnTo>
                <a:lnTo>
                  <a:pt x="0" y="571500"/>
                </a:lnTo>
                <a:lnTo>
                  <a:pt x="0" y="571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>
            <a:off x="3219450" y="3476625"/>
            <a:ext cx="285751" cy="495301"/>
          </a:xfrm>
          <a:custGeom>
            <a:avLst/>
            <a:gdLst/>
            <a:ahLst/>
            <a:cxnLst/>
            <a:rect l="0" t="0" r="0" b="0"/>
            <a:pathLst>
              <a:path w="285751" h="495301">
                <a:moveTo>
                  <a:pt x="285750" y="0"/>
                </a:moveTo>
                <a:lnTo>
                  <a:pt x="285750" y="0"/>
                </a:lnTo>
                <a:lnTo>
                  <a:pt x="285750" y="0"/>
                </a:lnTo>
                <a:lnTo>
                  <a:pt x="285750" y="9525"/>
                </a:lnTo>
                <a:lnTo>
                  <a:pt x="276225" y="9525"/>
                </a:lnTo>
                <a:lnTo>
                  <a:pt x="276225" y="28575"/>
                </a:lnTo>
                <a:lnTo>
                  <a:pt x="266700" y="38100"/>
                </a:lnTo>
                <a:lnTo>
                  <a:pt x="257175" y="66675"/>
                </a:lnTo>
                <a:lnTo>
                  <a:pt x="247650" y="85725"/>
                </a:lnTo>
                <a:lnTo>
                  <a:pt x="228600" y="114300"/>
                </a:lnTo>
                <a:lnTo>
                  <a:pt x="209550" y="142875"/>
                </a:lnTo>
                <a:lnTo>
                  <a:pt x="190500" y="171450"/>
                </a:lnTo>
                <a:lnTo>
                  <a:pt x="171450" y="200025"/>
                </a:lnTo>
                <a:lnTo>
                  <a:pt x="152400" y="228600"/>
                </a:lnTo>
                <a:lnTo>
                  <a:pt x="133350" y="266700"/>
                </a:lnTo>
                <a:lnTo>
                  <a:pt x="114300" y="295275"/>
                </a:lnTo>
                <a:lnTo>
                  <a:pt x="95250" y="323850"/>
                </a:lnTo>
                <a:lnTo>
                  <a:pt x="76200" y="352425"/>
                </a:lnTo>
                <a:lnTo>
                  <a:pt x="66675" y="390525"/>
                </a:lnTo>
                <a:lnTo>
                  <a:pt x="47625" y="419100"/>
                </a:lnTo>
                <a:lnTo>
                  <a:pt x="38100" y="438150"/>
                </a:lnTo>
                <a:lnTo>
                  <a:pt x="19050" y="457200"/>
                </a:lnTo>
                <a:lnTo>
                  <a:pt x="19050" y="476250"/>
                </a:lnTo>
                <a:lnTo>
                  <a:pt x="9525" y="485775"/>
                </a:lnTo>
                <a:lnTo>
                  <a:pt x="0" y="495300"/>
                </a:lnTo>
                <a:lnTo>
                  <a:pt x="0" y="495300"/>
                </a:lnTo>
                <a:lnTo>
                  <a:pt x="0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олилиния 185"/>
          <p:cNvSpPr/>
          <p:nvPr/>
        </p:nvSpPr>
        <p:spPr>
          <a:xfrm>
            <a:off x="3476625" y="3600450"/>
            <a:ext cx="171451" cy="314326"/>
          </a:xfrm>
          <a:custGeom>
            <a:avLst/>
            <a:gdLst/>
            <a:ahLst/>
            <a:cxnLst/>
            <a:rect l="0" t="0" r="0" b="0"/>
            <a:pathLst>
              <a:path w="171451" h="314326">
                <a:moveTo>
                  <a:pt x="171450" y="0"/>
                </a:moveTo>
                <a:lnTo>
                  <a:pt x="171450" y="0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28575"/>
                </a:lnTo>
                <a:lnTo>
                  <a:pt x="152400" y="38100"/>
                </a:lnTo>
                <a:lnTo>
                  <a:pt x="142875" y="57150"/>
                </a:lnTo>
                <a:lnTo>
                  <a:pt x="133350" y="76200"/>
                </a:lnTo>
                <a:lnTo>
                  <a:pt x="123825" y="104775"/>
                </a:lnTo>
                <a:lnTo>
                  <a:pt x="104775" y="133350"/>
                </a:lnTo>
                <a:lnTo>
                  <a:pt x="85725" y="161925"/>
                </a:lnTo>
                <a:lnTo>
                  <a:pt x="66675" y="190500"/>
                </a:lnTo>
                <a:lnTo>
                  <a:pt x="47625" y="228600"/>
                </a:lnTo>
                <a:lnTo>
                  <a:pt x="28575" y="266700"/>
                </a:lnTo>
                <a:lnTo>
                  <a:pt x="9525" y="295275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олилиния 186"/>
          <p:cNvSpPr/>
          <p:nvPr/>
        </p:nvSpPr>
        <p:spPr>
          <a:xfrm>
            <a:off x="5095875" y="4362450"/>
            <a:ext cx="114301" cy="276226"/>
          </a:xfrm>
          <a:custGeom>
            <a:avLst/>
            <a:gdLst/>
            <a:ahLst/>
            <a:cxnLst/>
            <a:rect l="0" t="0" r="0" b="0"/>
            <a:pathLst>
              <a:path w="114301" h="276226">
                <a:moveTo>
                  <a:pt x="28575" y="38100"/>
                </a:moveTo>
                <a:lnTo>
                  <a:pt x="28575" y="38100"/>
                </a:lnTo>
                <a:lnTo>
                  <a:pt x="19050" y="38100"/>
                </a:lnTo>
                <a:lnTo>
                  <a:pt x="19050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85725" y="38100"/>
                </a:lnTo>
                <a:lnTo>
                  <a:pt x="95250" y="57150"/>
                </a:lnTo>
                <a:lnTo>
                  <a:pt x="95250" y="66675"/>
                </a:lnTo>
                <a:lnTo>
                  <a:pt x="95250" y="76200"/>
                </a:lnTo>
                <a:lnTo>
                  <a:pt x="95250" y="95250"/>
                </a:lnTo>
                <a:lnTo>
                  <a:pt x="95250" y="104775"/>
                </a:lnTo>
                <a:lnTo>
                  <a:pt x="85725" y="114300"/>
                </a:lnTo>
                <a:lnTo>
                  <a:pt x="76200" y="123825"/>
                </a:lnTo>
                <a:lnTo>
                  <a:pt x="66675" y="123825"/>
                </a:lnTo>
                <a:lnTo>
                  <a:pt x="57150" y="133350"/>
                </a:lnTo>
                <a:lnTo>
                  <a:pt x="47625" y="133350"/>
                </a:lnTo>
                <a:lnTo>
                  <a:pt x="38100" y="133350"/>
                </a:lnTo>
                <a:lnTo>
                  <a:pt x="28575" y="133350"/>
                </a:lnTo>
                <a:lnTo>
                  <a:pt x="19050" y="133350"/>
                </a:lnTo>
                <a:lnTo>
                  <a:pt x="19050" y="133350"/>
                </a:lnTo>
                <a:lnTo>
                  <a:pt x="9525" y="133350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14300"/>
                </a:lnTo>
                <a:lnTo>
                  <a:pt x="9525" y="114300"/>
                </a:lnTo>
                <a:lnTo>
                  <a:pt x="19050" y="104775"/>
                </a:lnTo>
                <a:lnTo>
                  <a:pt x="28575" y="104775"/>
                </a:lnTo>
                <a:lnTo>
                  <a:pt x="38100" y="104775"/>
                </a:lnTo>
                <a:lnTo>
                  <a:pt x="47625" y="104775"/>
                </a:lnTo>
                <a:lnTo>
                  <a:pt x="57150" y="114300"/>
                </a:lnTo>
                <a:lnTo>
                  <a:pt x="66675" y="114300"/>
                </a:lnTo>
                <a:lnTo>
                  <a:pt x="76200" y="123825"/>
                </a:lnTo>
                <a:lnTo>
                  <a:pt x="85725" y="142875"/>
                </a:lnTo>
                <a:lnTo>
                  <a:pt x="95250" y="152400"/>
                </a:lnTo>
                <a:lnTo>
                  <a:pt x="104775" y="171450"/>
                </a:lnTo>
                <a:lnTo>
                  <a:pt x="104775" y="180975"/>
                </a:lnTo>
                <a:lnTo>
                  <a:pt x="114300" y="200025"/>
                </a:lnTo>
                <a:lnTo>
                  <a:pt x="114300" y="219075"/>
                </a:lnTo>
                <a:lnTo>
                  <a:pt x="114300" y="228600"/>
                </a:lnTo>
                <a:lnTo>
                  <a:pt x="114300" y="238125"/>
                </a:lnTo>
                <a:lnTo>
                  <a:pt x="104775" y="257175"/>
                </a:lnTo>
                <a:lnTo>
                  <a:pt x="95250" y="257175"/>
                </a:lnTo>
                <a:lnTo>
                  <a:pt x="95250" y="266700"/>
                </a:lnTo>
                <a:lnTo>
                  <a:pt x="85725" y="276225"/>
                </a:lnTo>
                <a:lnTo>
                  <a:pt x="66675" y="276225"/>
                </a:lnTo>
                <a:lnTo>
                  <a:pt x="57150" y="276225"/>
                </a:lnTo>
                <a:lnTo>
                  <a:pt x="47625" y="276225"/>
                </a:lnTo>
                <a:lnTo>
                  <a:pt x="28575" y="276225"/>
                </a:lnTo>
                <a:lnTo>
                  <a:pt x="19050" y="276225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олилиния 187"/>
          <p:cNvSpPr/>
          <p:nvPr/>
        </p:nvSpPr>
        <p:spPr>
          <a:xfrm>
            <a:off x="5219700" y="4286250"/>
            <a:ext cx="200026" cy="552451"/>
          </a:xfrm>
          <a:custGeom>
            <a:avLst/>
            <a:gdLst/>
            <a:ahLst/>
            <a:cxnLst/>
            <a:rect l="0" t="0" r="0" b="0"/>
            <a:pathLst>
              <a:path w="200026" h="552451">
                <a:moveTo>
                  <a:pt x="38100" y="0"/>
                </a:moveTo>
                <a:lnTo>
                  <a:pt x="38100" y="0"/>
                </a:lnTo>
                <a:lnTo>
                  <a:pt x="47625" y="0"/>
                </a:lnTo>
                <a:lnTo>
                  <a:pt x="57150" y="9525"/>
                </a:lnTo>
                <a:lnTo>
                  <a:pt x="66675" y="19050"/>
                </a:lnTo>
                <a:lnTo>
                  <a:pt x="76200" y="28575"/>
                </a:lnTo>
                <a:lnTo>
                  <a:pt x="85725" y="38100"/>
                </a:lnTo>
                <a:lnTo>
                  <a:pt x="104775" y="47625"/>
                </a:lnTo>
                <a:lnTo>
                  <a:pt x="114300" y="66675"/>
                </a:lnTo>
                <a:lnTo>
                  <a:pt x="133350" y="85725"/>
                </a:lnTo>
                <a:lnTo>
                  <a:pt x="152400" y="95250"/>
                </a:lnTo>
                <a:lnTo>
                  <a:pt x="161925" y="123825"/>
                </a:lnTo>
                <a:lnTo>
                  <a:pt x="171450" y="142875"/>
                </a:lnTo>
                <a:lnTo>
                  <a:pt x="180975" y="171450"/>
                </a:lnTo>
                <a:lnTo>
                  <a:pt x="190500" y="200025"/>
                </a:lnTo>
                <a:lnTo>
                  <a:pt x="190500" y="219075"/>
                </a:lnTo>
                <a:lnTo>
                  <a:pt x="200025" y="247650"/>
                </a:lnTo>
                <a:lnTo>
                  <a:pt x="190500" y="276225"/>
                </a:lnTo>
                <a:lnTo>
                  <a:pt x="190500" y="304800"/>
                </a:lnTo>
                <a:lnTo>
                  <a:pt x="180975" y="323850"/>
                </a:lnTo>
                <a:lnTo>
                  <a:pt x="161925" y="352425"/>
                </a:lnTo>
                <a:lnTo>
                  <a:pt x="152400" y="381000"/>
                </a:lnTo>
                <a:lnTo>
                  <a:pt x="133350" y="409575"/>
                </a:lnTo>
                <a:lnTo>
                  <a:pt x="114300" y="438150"/>
                </a:lnTo>
                <a:lnTo>
                  <a:pt x="95250" y="457200"/>
                </a:lnTo>
                <a:lnTo>
                  <a:pt x="66675" y="485775"/>
                </a:lnTo>
                <a:lnTo>
                  <a:pt x="47625" y="504825"/>
                </a:lnTo>
                <a:lnTo>
                  <a:pt x="28575" y="523875"/>
                </a:lnTo>
                <a:lnTo>
                  <a:pt x="9525" y="542925"/>
                </a:lnTo>
                <a:lnTo>
                  <a:pt x="0" y="552450"/>
                </a:lnTo>
                <a:lnTo>
                  <a:pt x="0" y="552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5610225" y="4181475"/>
            <a:ext cx="200026" cy="476251"/>
          </a:xfrm>
          <a:custGeom>
            <a:avLst/>
            <a:gdLst/>
            <a:ahLst/>
            <a:cxnLst/>
            <a:rect l="0" t="0" r="0" b="0"/>
            <a:pathLst>
              <a:path w="200026" h="476251">
                <a:moveTo>
                  <a:pt x="85725" y="0"/>
                </a:moveTo>
                <a:lnTo>
                  <a:pt x="85725" y="9525"/>
                </a:lnTo>
                <a:lnTo>
                  <a:pt x="85725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57150" y="95250"/>
                </a:lnTo>
                <a:lnTo>
                  <a:pt x="57150" y="114300"/>
                </a:lnTo>
                <a:lnTo>
                  <a:pt x="57150" y="142875"/>
                </a:lnTo>
                <a:lnTo>
                  <a:pt x="47625" y="180975"/>
                </a:lnTo>
                <a:lnTo>
                  <a:pt x="47625" y="209550"/>
                </a:lnTo>
                <a:lnTo>
                  <a:pt x="38100" y="238125"/>
                </a:lnTo>
                <a:lnTo>
                  <a:pt x="38100" y="276225"/>
                </a:lnTo>
                <a:lnTo>
                  <a:pt x="38100" y="304800"/>
                </a:lnTo>
                <a:lnTo>
                  <a:pt x="28575" y="333375"/>
                </a:lnTo>
                <a:lnTo>
                  <a:pt x="28575" y="361950"/>
                </a:lnTo>
                <a:lnTo>
                  <a:pt x="28575" y="390525"/>
                </a:lnTo>
                <a:lnTo>
                  <a:pt x="19050" y="419100"/>
                </a:lnTo>
                <a:lnTo>
                  <a:pt x="19050" y="438150"/>
                </a:lnTo>
                <a:lnTo>
                  <a:pt x="19050" y="457200"/>
                </a:lnTo>
                <a:lnTo>
                  <a:pt x="9525" y="466725"/>
                </a:lnTo>
                <a:lnTo>
                  <a:pt x="9525" y="476250"/>
                </a:lnTo>
                <a:lnTo>
                  <a:pt x="9525" y="476250"/>
                </a:lnTo>
                <a:lnTo>
                  <a:pt x="9525" y="476250"/>
                </a:lnTo>
                <a:lnTo>
                  <a:pt x="9525" y="476250"/>
                </a:lnTo>
                <a:lnTo>
                  <a:pt x="9525" y="466725"/>
                </a:lnTo>
                <a:lnTo>
                  <a:pt x="9525" y="457200"/>
                </a:lnTo>
                <a:lnTo>
                  <a:pt x="0" y="447675"/>
                </a:lnTo>
                <a:lnTo>
                  <a:pt x="0" y="428625"/>
                </a:lnTo>
                <a:lnTo>
                  <a:pt x="0" y="409575"/>
                </a:lnTo>
                <a:lnTo>
                  <a:pt x="9525" y="381000"/>
                </a:lnTo>
                <a:lnTo>
                  <a:pt x="9525" y="352425"/>
                </a:lnTo>
                <a:lnTo>
                  <a:pt x="9525" y="333375"/>
                </a:lnTo>
                <a:lnTo>
                  <a:pt x="9525" y="304800"/>
                </a:lnTo>
                <a:lnTo>
                  <a:pt x="19050" y="276225"/>
                </a:lnTo>
                <a:lnTo>
                  <a:pt x="19050" y="238125"/>
                </a:lnTo>
                <a:lnTo>
                  <a:pt x="28575" y="209550"/>
                </a:lnTo>
                <a:lnTo>
                  <a:pt x="38100" y="180975"/>
                </a:lnTo>
                <a:lnTo>
                  <a:pt x="47625" y="161925"/>
                </a:lnTo>
                <a:lnTo>
                  <a:pt x="57150" y="133350"/>
                </a:lnTo>
                <a:lnTo>
                  <a:pt x="66675" y="114300"/>
                </a:lnTo>
                <a:lnTo>
                  <a:pt x="76200" y="85725"/>
                </a:lnTo>
                <a:lnTo>
                  <a:pt x="85725" y="66675"/>
                </a:lnTo>
                <a:lnTo>
                  <a:pt x="95250" y="57150"/>
                </a:lnTo>
                <a:lnTo>
                  <a:pt x="104775" y="47625"/>
                </a:lnTo>
                <a:lnTo>
                  <a:pt x="123825" y="38100"/>
                </a:lnTo>
                <a:lnTo>
                  <a:pt x="133350" y="38100"/>
                </a:lnTo>
                <a:lnTo>
                  <a:pt x="142875" y="38100"/>
                </a:lnTo>
                <a:lnTo>
                  <a:pt x="152400" y="38100"/>
                </a:lnTo>
                <a:lnTo>
                  <a:pt x="152400" y="47625"/>
                </a:lnTo>
                <a:lnTo>
                  <a:pt x="161925" y="57150"/>
                </a:lnTo>
                <a:lnTo>
                  <a:pt x="171450" y="76200"/>
                </a:lnTo>
                <a:lnTo>
                  <a:pt x="180975" y="95250"/>
                </a:lnTo>
                <a:lnTo>
                  <a:pt x="180975" y="114300"/>
                </a:lnTo>
                <a:lnTo>
                  <a:pt x="190500" y="142875"/>
                </a:lnTo>
                <a:lnTo>
                  <a:pt x="190500" y="171450"/>
                </a:lnTo>
                <a:lnTo>
                  <a:pt x="190500" y="200025"/>
                </a:lnTo>
                <a:lnTo>
                  <a:pt x="190500" y="228600"/>
                </a:lnTo>
                <a:lnTo>
                  <a:pt x="200025" y="266700"/>
                </a:lnTo>
                <a:lnTo>
                  <a:pt x="200025" y="295275"/>
                </a:lnTo>
                <a:lnTo>
                  <a:pt x="200025" y="323850"/>
                </a:lnTo>
                <a:lnTo>
                  <a:pt x="200025" y="352425"/>
                </a:lnTo>
                <a:lnTo>
                  <a:pt x="200025" y="371475"/>
                </a:lnTo>
                <a:lnTo>
                  <a:pt x="200025" y="390525"/>
                </a:lnTo>
                <a:lnTo>
                  <a:pt x="200025" y="409575"/>
                </a:lnTo>
                <a:lnTo>
                  <a:pt x="200025" y="419100"/>
                </a:lnTo>
                <a:lnTo>
                  <a:pt x="200025" y="428625"/>
                </a:lnTo>
                <a:lnTo>
                  <a:pt x="200025" y="438150"/>
                </a:lnTo>
                <a:lnTo>
                  <a:pt x="200025" y="438150"/>
                </a:lnTo>
                <a:lnTo>
                  <a:pt x="200025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олилиния 189"/>
          <p:cNvSpPr/>
          <p:nvPr/>
        </p:nvSpPr>
        <p:spPr>
          <a:xfrm>
            <a:off x="5638800" y="4410075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Полилиния 190"/>
          <p:cNvSpPr/>
          <p:nvPr/>
        </p:nvSpPr>
        <p:spPr>
          <a:xfrm>
            <a:off x="6048375" y="439102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9525"/>
                </a:move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олилиния 191"/>
          <p:cNvSpPr/>
          <p:nvPr/>
        </p:nvSpPr>
        <p:spPr>
          <a:xfrm>
            <a:off x="6019800" y="4495800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9525"/>
                </a:lnTo>
                <a:lnTo>
                  <a:pt x="180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олилиния 192"/>
          <p:cNvSpPr/>
          <p:nvPr/>
        </p:nvSpPr>
        <p:spPr>
          <a:xfrm>
            <a:off x="6391275" y="4248150"/>
            <a:ext cx="9526" cy="695326"/>
          </a:xfrm>
          <a:custGeom>
            <a:avLst/>
            <a:gdLst/>
            <a:ahLst/>
            <a:cxnLst/>
            <a:rect l="0" t="0" r="0" b="0"/>
            <a:pathLst>
              <a:path w="9526" h="695326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85725"/>
                </a:lnTo>
                <a:lnTo>
                  <a:pt x="0" y="123825"/>
                </a:lnTo>
                <a:lnTo>
                  <a:pt x="0" y="152400"/>
                </a:lnTo>
                <a:lnTo>
                  <a:pt x="0" y="190500"/>
                </a:lnTo>
                <a:lnTo>
                  <a:pt x="0" y="219075"/>
                </a:lnTo>
                <a:lnTo>
                  <a:pt x="0" y="257175"/>
                </a:lnTo>
                <a:lnTo>
                  <a:pt x="0" y="295275"/>
                </a:lnTo>
                <a:lnTo>
                  <a:pt x="0" y="342900"/>
                </a:lnTo>
                <a:lnTo>
                  <a:pt x="0" y="381000"/>
                </a:lnTo>
                <a:lnTo>
                  <a:pt x="0" y="419100"/>
                </a:lnTo>
                <a:lnTo>
                  <a:pt x="0" y="466725"/>
                </a:lnTo>
                <a:lnTo>
                  <a:pt x="0" y="504825"/>
                </a:lnTo>
                <a:lnTo>
                  <a:pt x="0" y="542925"/>
                </a:lnTo>
                <a:lnTo>
                  <a:pt x="0" y="581025"/>
                </a:lnTo>
                <a:lnTo>
                  <a:pt x="9525" y="609600"/>
                </a:lnTo>
                <a:lnTo>
                  <a:pt x="9525" y="638175"/>
                </a:lnTo>
                <a:lnTo>
                  <a:pt x="9525" y="666750"/>
                </a:lnTo>
                <a:lnTo>
                  <a:pt x="9525" y="685800"/>
                </a:lnTo>
                <a:lnTo>
                  <a:pt x="9525" y="695325"/>
                </a:lnTo>
                <a:lnTo>
                  <a:pt x="9525" y="695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олилиния 193"/>
          <p:cNvSpPr/>
          <p:nvPr/>
        </p:nvSpPr>
        <p:spPr>
          <a:xfrm>
            <a:off x="6400800" y="4267200"/>
            <a:ext cx="114301" cy="238126"/>
          </a:xfrm>
          <a:custGeom>
            <a:avLst/>
            <a:gdLst/>
            <a:ahLst/>
            <a:cxnLst/>
            <a:rect l="0" t="0" r="0" b="0"/>
            <a:pathLst>
              <a:path w="114301" h="238126">
                <a:moveTo>
                  <a:pt x="0" y="66675"/>
                </a:moveTo>
                <a:lnTo>
                  <a:pt x="0" y="66675"/>
                </a:lnTo>
                <a:lnTo>
                  <a:pt x="0" y="57150"/>
                </a:lnTo>
                <a:lnTo>
                  <a:pt x="9525" y="38100"/>
                </a:lnTo>
                <a:lnTo>
                  <a:pt x="9525" y="28575"/>
                </a:lnTo>
                <a:lnTo>
                  <a:pt x="19050" y="9525"/>
                </a:lnTo>
                <a:lnTo>
                  <a:pt x="28575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95250" y="38100"/>
                </a:lnTo>
                <a:lnTo>
                  <a:pt x="104775" y="47625"/>
                </a:lnTo>
                <a:lnTo>
                  <a:pt x="104775" y="66675"/>
                </a:lnTo>
                <a:lnTo>
                  <a:pt x="114300" y="85725"/>
                </a:lnTo>
                <a:lnTo>
                  <a:pt x="114300" y="104775"/>
                </a:lnTo>
                <a:lnTo>
                  <a:pt x="114300" y="123825"/>
                </a:lnTo>
                <a:lnTo>
                  <a:pt x="114300" y="142875"/>
                </a:lnTo>
                <a:lnTo>
                  <a:pt x="114300" y="161925"/>
                </a:lnTo>
                <a:lnTo>
                  <a:pt x="114300" y="180975"/>
                </a:lnTo>
                <a:lnTo>
                  <a:pt x="114300" y="190500"/>
                </a:lnTo>
                <a:lnTo>
                  <a:pt x="104775" y="200025"/>
                </a:lnTo>
                <a:lnTo>
                  <a:pt x="95250" y="219075"/>
                </a:lnTo>
                <a:lnTo>
                  <a:pt x="85725" y="219075"/>
                </a:lnTo>
                <a:lnTo>
                  <a:pt x="76200" y="228600"/>
                </a:lnTo>
                <a:lnTo>
                  <a:pt x="66675" y="228600"/>
                </a:lnTo>
                <a:lnTo>
                  <a:pt x="57150" y="238125"/>
                </a:lnTo>
                <a:lnTo>
                  <a:pt x="47625" y="238125"/>
                </a:lnTo>
                <a:lnTo>
                  <a:pt x="38100" y="238125"/>
                </a:lnTo>
                <a:lnTo>
                  <a:pt x="28575" y="238125"/>
                </a:lnTo>
                <a:lnTo>
                  <a:pt x="19050" y="238125"/>
                </a:lnTo>
                <a:lnTo>
                  <a:pt x="9525" y="238125"/>
                </a:lnTo>
                <a:lnTo>
                  <a:pt x="95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Полилиния 194"/>
          <p:cNvSpPr/>
          <p:nvPr/>
        </p:nvSpPr>
        <p:spPr>
          <a:xfrm>
            <a:off x="6572250" y="4362450"/>
            <a:ext cx="142876" cy="190501"/>
          </a:xfrm>
          <a:custGeom>
            <a:avLst/>
            <a:gdLst/>
            <a:ahLst/>
            <a:cxnLst/>
            <a:rect l="0" t="0" r="0" b="0"/>
            <a:pathLst>
              <a:path w="142876" h="190501">
                <a:moveTo>
                  <a:pt x="19050" y="57150"/>
                </a:moveTo>
                <a:lnTo>
                  <a:pt x="19050" y="47625"/>
                </a:lnTo>
                <a:lnTo>
                  <a:pt x="28575" y="47625"/>
                </a:lnTo>
                <a:lnTo>
                  <a:pt x="28575" y="38100"/>
                </a:lnTo>
                <a:lnTo>
                  <a:pt x="38100" y="28575"/>
                </a:lnTo>
                <a:lnTo>
                  <a:pt x="47625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57150" y="47625"/>
                </a:lnTo>
                <a:lnTo>
                  <a:pt x="57150" y="66675"/>
                </a:lnTo>
                <a:lnTo>
                  <a:pt x="57150" y="76200"/>
                </a:lnTo>
                <a:lnTo>
                  <a:pt x="66675" y="95250"/>
                </a:lnTo>
                <a:lnTo>
                  <a:pt x="66675" y="104775"/>
                </a:lnTo>
                <a:lnTo>
                  <a:pt x="66675" y="123825"/>
                </a:lnTo>
                <a:lnTo>
                  <a:pt x="66675" y="133350"/>
                </a:lnTo>
                <a:lnTo>
                  <a:pt x="66675" y="152400"/>
                </a:lnTo>
                <a:lnTo>
                  <a:pt x="66675" y="161925"/>
                </a:lnTo>
                <a:lnTo>
                  <a:pt x="66675" y="171450"/>
                </a:lnTo>
                <a:lnTo>
                  <a:pt x="66675" y="171450"/>
                </a:lnTo>
                <a:lnTo>
                  <a:pt x="57150" y="180975"/>
                </a:lnTo>
                <a:lnTo>
                  <a:pt x="57150" y="180975"/>
                </a:lnTo>
                <a:lnTo>
                  <a:pt x="47625" y="190500"/>
                </a:lnTo>
                <a:lnTo>
                  <a:pt x="47625" y="190500"/>
                </a:lnTo>
                <a:lnTo>
                  <a:pt x="47625" y="190500"/>
                </a:lnTo>
                <a:lnTo>
                  <a:pt x="38100" y="190500"/>
                </a:lnTo>
                <a:lnTo>
                  <a:pt x="28575" y="190500"/>
                </a:lnTo>
                <a:lnTo>
                  <a:pt x="19050" y="190500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9525" y="190500"/>
                </a:lnTo>
                <a:lnTo>
                  <a:pt x="19050" y="190500"/>
                </a:lnTo>
                <a:lnTo>
                  <a:pt x="28575" y="190500"/>
                </a:lnTo>
                <a:lnTo>
                  <a:pt x="38100" y="190500"/>
                </a:lnTo>
                <a:lnTo>
                  <a:pt x="47625" y="190500"/>
                </a:lnTo>
                <a:lnTo>
                  <a:pt x="66675" y="190500"/>
                </a:lnTo>
                <a:lnTo>
                  <a:pt x="85725" y="190500"/>
                </a:lnTo>
                <a:lnTo>
                  <a:pt x="104775" y="190500"/>
                </a:lnTo>
                <a:lnTo>
                  <a:pt x="114300" y="190500"/>
                </a:lnTo>
                <a:lnTo>
                  <a:pt x="133350" y="190500"/>
                </a:lnTo>
                <a:lnTo>
                  <a:pt x="142875" y="190500"/>
                </a:lnTo>
                <a:lnTo>
                  <a:pt x="1428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олилиния 195"/>
          <p:cNvSpPr/>
          <p:nvPr/>
        </p:nvSpPr>
        <p:spPr>
          <a:xfrm>
            <a:off x="6810375" y="4095750"/>
            <a:ext cx="152401" cy="600076"/>
          </a:xfrm>
          <a:custGeom>
            <a:avLst/>
            <a:gdLst/>
            <a:ahLst/>
            <a:cxnLst/>
            <a:rect l="0" t="0" r="0" b="0"/>
            <a:pathLst>
              <a:path w="152401" h="600076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42875" y="9525"/>
                </a:lnTo>
                <a:lnTo>
                  <a:pt x="133350" y="19050"/>
                </a:lnTo>
                <a:lnTo>
                  <a:pt x="123825" y="28575"/>
                </a:lnTo>
                <a:lnTo>
                  <a:pt x="114300" y="38100"/>
                </a:lnTo>
                <a:lnTo>
                  <a:pt x="95250" y="57150"/>
                </a:lnTo>
                <a:lnTo>
                  <a:pt x="85725" y="85725"/>
                </a:lnTo>
                <a:lnTo>
                  <a:pt x="66675" y="104775"/>
                </a:lnTo>
                <a:lnTo>
                  <a:pt x="57150" y="133350"/>
                </a:lnTo>
                <a:lnTo>
                  <a:pt x="47625" y="161925"/>
                </a:lnTo>
                <a:lnTo>
                  <a:pt x="28575" y="200025"/>
                </a:lnTo>
                <a:lnTo>
                  <a:pt x="19050" y="228600"/>
                </a:lnTo>
                <a:lnTo>
                  <a:pt x="9525" y="266700"/>
                </a:lnTo>
                <a:lnTo>
                  <a:pt x="9525" y="304800"/>
                </a:lnTo>
                <a:lnTo>
                  <a:pt x="0" y="342900"/>
                </a:lnTo>
                <a:lnTo>
                  <a:pt x="0" y="371475"/>
                </a:lnTo>
                <a:lnTo>
                  <a:pt x="9525" y="409575"/>
                </a:lnTo>
                <a:lnTo>
                  <a:pt x="9525" y="447675"/>
                </a:lnTo>
                <a:lnTo>
                  <a:pt x="19050" y="476250"/>
                </a:lnTo>
                <a:lnTo>
                  <a:pt x="28575" y="504825"/>
                </a:lnTo>
                <a:lnTo>
                  <a:pt x="38100" y="533400"/>
                </a:lnTo>
                <a:lnTo>
                  <a:pt x="47625" y="561975"/>
                </a:lnTo>
                <a:lnTo>
                  <a:pt x="57150" y="581025"/>
                </a:lnTo>
                <a:lnTo>
                  <a:pt x="66675" y="590550"/>
                </a:lnTo>
                <a:lnTo>
                  <a:pt x="76200" y="600075"/>
                </a:lnTo>
                <a:lnTo>
                  <a:pt x="76200" y="600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олилиния 196"/>
          <p:cNvSpPr/>
          <p:nvPr/>
        </p:nvSpPr>
        <p:spPr>
          <a:xfrm>
            <a:off x="7000875" y="4210050"/>
            <a:ext cx="171451" cy="333376"/>
          </a:xfrm>
          <a:custGeom>
            <a:avLst/>
            <a:gdLst/>
            <a:ahLst/>
            <a:cxnLst/>
            <a:rect l="0" t="0" r="0" b="0"/>
            <a:pathLst>
              <a:path w="171451" h="333376">
                <a:moveTo>
                  <a:pt x="28575" y="85725"/>
                </a:moveTo>
                <a:lnTo>
                  <a:pt x="28575" y="85725"/>
                </a:lnTo>
                <a:lnTo>
                  <a:pt x="19050" y="85725"/>
                </a:lnTo>
                <a:lnTo>
                  <a:pt x="19050" y="85725"/>
                </a:lnTo>
                <a:lnTo>
                  <a:pt x="19050" y="85725"/>
                </a:lnTo>
                <a:lnTo>
                  <a:pt x="9525" y="85725"/>
                </a:lnTo>
                <a:lnTo>
                  <a:pt x="9525" y="95250"/>
                </a:lnTo>
                <a:lnTo>
                  <a:pt x="0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9525" y="228600"/>
                </a:lnTo>
                <a:lnTo>
                  <a:pt x="9525" y="247650"/>
                </a:lnTo>
                <a:lnTo>
                  <a:pt x="19050" y="266700"/>
                </a:lnTo>
                <a:lnTo>
                  <a:pt x="19050" y="285750"/>
                </a:lnTo>
                <a:lnTo>
                  <a:pt x="28575" y="304800"/>
                </a:lnTo>
                <a:lnTo>
                  <a:pt x="38100" y="314325"/>
                </a:lnTo>
                <a:lnTo>
                  <a:pt x="47625" y="323850"/>
                </a:lnTo>
                <a:lnTo>
                  <a:pt x="47625" y="333375"/>
                </a:lnTo>
                <a:lnTo>
                  <a:pt x="57150" y="333375"/>
                </a:lnTo>
                <a:lnTo>
                  <a:pt x="66675" y="333375"/>
                </a:lnTo>
                <a:lnTo>
                  <a:pt x="76200" y="323850"/>
                </a:lnTo>
                <a:lnTo>
                  <a:pt x="76200" y="323850"/>
                </a:lnTo>
                <a:lnTo>
                  <a:pt x="85725" y="304800"/>
                </a:lnTo>
                <a:lnTo>
                  <a:pt x="95250" y="285750"/>
                </a:lnTo>
                <a:lnTo>
                  <a:pt x="95250" y="266700"/>
                </a:lnTo>
                <a:lnTo>
                  <a:pt x="114300" y="238125"/>
                </a:lnTo>
                <a:lnTo>
                  <a:pt x="123825" y="219075"/>
                </a:lnTo>
                <a:lnTo>
                  <a:pt x="133350" y="190500"/>
                </a:lnTo>
                <a:lnTo>
                  <a:pt x="133350" y="161925"/>
                </a:lnTo>
                <a:lnTo>
                  <a:pt x="142875" y="133350"/>
                </a:lnTo>
                <a:lnTo>
                  <a:pt x="152400" y="104775"/>
                </a:lnTo>
                <a:lnTo>
                  <a:pt x="161925" y="85725"/>
                </a:lnTo>
                <a:lnTo>
                  <a:pt x="171450" y="57150"/>
                </a:lnTo>
                <a:lnTo>
                  <a:pt x="171450" y="38100"/>
                </a:lnTo>
                <a:lnTo>
                  <a:pt x="171450" y="28575"/>
                </a:lnTo>
                <a:lnTo>
                  <a:pt x="171450" y="19050"/>
                </a:lnTo>
                <a:lnTo>
                  <a:pt x="171450" y="9525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олилиния 197"/>
          <p:cNvSpPr/>
          <p:nvPr/>
        </p:nvSpPr>
        <p:spPr>
          <a:xfrm>
            <a:off x="7200900" y="4438650"/>
            <a:ext cx="95251" cy="161926"/>
          </a:xfrm>
          <a:custGeom>
            <a:avLst/>
            <a:gdLst/>
            <a:ahLst/>
            <a:cxnLst/>
            <a:rect l="0" t="0" r="0" b="0"/>
            <a:pathLst>
              <a:path w="95251" h="161926">
                <a:moveTo>
                  <a:pt x="9525" y="38100"/>
                </a:moveTo>
                <a:lnTo>
                  <a:pt x="9525" y="38100"/>
                </a:lnTo>
                <a:lnTo>
                  <a:pt x="9525" y="3810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47625"/>
                </a:lnTo>
                <a:lnTo>
                  <a:pt x="76200" y="57150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95250"/>
                </a:lnTo>
                <a:lnTo>
                  <a:pt x="47625" y="104775"/>
                </a:lnTo>
                <a:lnTo>
                  <a:pt x="38100" y="114300"/>
                </a:lnTo>
                <a:lnTo>
                  <a:pt x="28575" y="123825"/>
                </a:lnTo>
                <a:lnTo>
                  <a:pt x="28575" y="133350"/>
                </a:lnTo>
                <a:lnTo>
                  <a:pt x="19050" y="142875"/>
                </a:lnTo>
                <a:lnTo>
                  <a:pt x="19050" y="152400"/>
                </a:lnTo>
                <a:lnTo>
                  <a:pt x="19050" y="152400"/>
                </a:lnTo>
                <a:lnTo>
                  <a:pt x="19050" y="152400"/>
                </a:lnTo>
                <a:lnTo>
                  <a:pt x="19050" y="161925"/>
                </a:lnTo>
                <a:lnTo>
                  <a:pt x="19050" y="161925"/>
                </a:lnTo>
                <a:lnTo>
                  <a:pt x="28575" y="161925"/>
                </a:lnTo>
                <a:lnTo>
                  <a:pt x="38100" y="161925"/>
                </a:lnTo>
                <a:lnTo>
                  <a:pt x="38100" y="152400"/>
                </a:lnTo>
                <a:lnTo>
                  <a:pt x="47625" y="152400"/>
                </a:lnTo>
                <a:lnTo>
                  <a:pt x="66675" y="152400"/>
                </a:lnTo>
                <a:lnTo>
                  <a:pt x="76200" y="152400"/>
                </a:lnTo>
                <a:lnTo>
                  <a:pt x="85725" y="142875"/>
                </a:lnTo>
                <a:lnTo>
                  <a:pt x="95250" y="142875"/>
                </a:lnTo>
                <a:lnTo>
                  <a:pt x="9525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олилиния 198"/>
          <p:cNvSpPr/>
          <p:nvPr/>
        </p:nvSpPr>
        <p:spPr>
          <a:xfrm>
            <a:off x="7458075" y="4371975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олилиния 199"/>
          <p:cNvSpPr/>
          <p:nvPr/>
        </p:nvSpPr>
        <p:spPr>
          <a:xfrm>
            <a:off x="7648575" y="4248150"/>
            <a:ext cx="190501" cy="361951"/>
          </a:xfrm>
          <a:custGeom>
            <a:avLst/>
            <a:gdLst/>
            <a:ahLst/>
            <a:cxnLst/>
            <a:rect l="0" t="0" r="0" b="0"/>
            <a:pathLst>
              <a:path w="190501" h="361951">
                <a:moveTo>
                  <a:pt x="0" y="9525"/>
                </a:move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19050" y="152400"/>
                </a:lnTo>
                <a:lnTo>
                  <a:pt x="19050" y="171450"/>
                </a:lnTo>
                <a:lnTo>
                  <a:pt x="19050" y="200025"/>
                </a:lnTo>
                <a:lnTo>
                  <a:pt x="28575" y="228600"/>
                </a:lnTo>
                <a:lnTo>
                  <a:pt x="28575" y="247650"/>
                </a:lnTo>
                <a:lnTo>
                  <a:pt x="28575" y="276225"/>
                </a:lnTo>
                <a:lnTo>
                  <a:pt x="28575" y="295275"/>
                </a:lnTo>
                <a:lnTo>
                  <a:pt x="38100" y="314325"/>
                </a:lnTo>
                <a:lnTo>
                  <a:pt x="38100" y="333375"/>
                </a:lnTo>
                <a:lnTo>
                  <a:pt x="38100" y="342900"/>
                </a:lnTo>
                <a:lnTo>
                  <a:pt x="47625" y="352425"/>
                </a:lnTo>
                <a:lnTo>
                  <a:pt x="47625" y="361950"/>
                </a:lnTo>
                <a:lnTo>
                  <a:pt x="47625" y="361950"/>
                </a:lnTo>
                <a:lnTo>
                  <a:pt x="57150" y="361950"/>
                </a:lnTo>
                <a:lnTo>
                  <a:pt x="57150" y="352425"/>
                </a:lnTo>
                <a:lnTo>
                  <a:pt x="57150" y="342900"/>
                </a:lnTo>
                <a:lnTo>
                  <a:pt x="66675" y="333375"/>
                </a:lnTo>
                <a:lnTo>
                  <a:pt x="66675" y="314325"/>
                </a:lnTo>
                <a:lnTo>
                  <a:pt x="76200" y="285750"/>
                </a:lnTo>
                <a:lnTo>
                  <a:pt x="85725" y="266700"/>
                </a:lnTo>
                <a:lnTo>
                  <a:pt x="104775" y="238125"/>
                </a:lnTo>
                <a:lnTo>
                  <a:pt x="114300" y="209550"/>
                </a:lnTo>
                <a:lnTo>
                  <a:pt x="114300" y="180975"/>
                </a:lnTo>
                <a:lnTo>
                  <a:pt x="123825" y="152400"/>
                </a:lnTo>
                <a:lnTo>
                  <a:pt x="133350" y="123825"/>
                </a:lnTo>
                <a:lnTo>
                  <a:pt x="152400" y="95250"/>
                </a:lnTo>
                <a:lnTo>
                  <a:pt x="161925" y="76200"/>
                </a:lnTo>
                <a:lnTo>
                  <a:pt x="161925" y="57150"/>
                </a:lnTo>
                <a:lnTo>
                  <a:pt x="171450" y="38100"/>
                </a:lnTo>
                <a:lnTo>
                  <a:pt x="171450" y="19050"/>
                </a:lnTo>
                <a:lnTo>
                  <a:pt x="180975" y="9525"/>
                </a:lnTo>
                <a:lnTo>
                  <a:pt x="180975" y="9525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Полилиния 200"/>
          <p:cNvSpPr/>
          <p:nvPr/>
        </p:nvSpPr>
        <p:spPr>
          <a:xfrm>
            <a:off x="7858125" y="4476750"/>
            <a:ext cx="9526" cy="209551"/>
          </a:xfrm>
          <a:custGeom>
            <a:avLst/>
            <a:gdLst/>
            <a:ahLst/>
            <a:cxnLst/>
            <a:rect l="0" t="0" r="0" b="0"/>
            <a:pathLst>
              <a:path w="9526" h="209551">
                <a:moveTo>
                  <a:pt x="9525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олилиния 201"/>
          <p:cNvSpPr/>
          <p:nvPr/>
        </p:nvSpPr>
        <p:spPr>
          <a:xfrm>
            <a:off x="7943850" y="4162425"/>
            <a:ext cx="142876" cy="600076"/>
          </a:xfrm>
          <a:custGeom>
            <a:avLst/>
            <a:gdLst/>
            <a:ahLst/>
            <a:cxnLst/>
            <a:rect l="0" t="0" r="0" b="0"/>
            <a:pathLst>
              <a:path w="142876" h="6000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28575" y="38100"/>
                </a:lnTo>
                <a:lnTo>
                  <a:pt x="38100" y="57150"/>
                </a:lnTo>
                <a:lnTo>
                  <a:pt x="57150" y="76200"/>
                </a:lnTo>
                <a:lnTo>
                  <a:pt x="66675" y="95250"/>
                </a:lnTo>
                <a:lnTo>
                  <a:pt x="85725" y="114300"/>
                </a:lnTo>
                <a:lnTo>
                  <a:pt x="104775" y="142875"/>
                </a:lnTo>
                <a:lnTo>
                  <a:pt x="114300" y="171450"/>
                </a:lnTo>
                <a:lnTo>
                  <a:pt x="123825" y="200025"/>
                </a:lnTo>
                <a:lnTo>
                  <a:pt x="133350" y="228600"/>
                </a:lnTo>
                <a:lnTo>
                  <a:pt x="142875" y="266700"/>
                </a:lnTo>
                <a:lnTo>
                  <a:pt x="142875" y="295275"/>
                </a:lnTo>
                <a:lnTo>
                  <a:pt x="142875" y="333375"/>
                </a:lnTo>
                <a:lnTo>
                  <a:pt x="142875" y="371475"/>
                </a:lnTo>
                <a:lnTo>
                  <a:pt x="142875" y="400050"/>
                </a:lnTo>
                <a:lnTo>
                  <a:pt x="133350" y="428625"/>
                </a:lnTo>
                <a:lnTo>
                  <a:pt x="123825" y="457200"/>
                </a:lnTo>
                <a:lnTo>
                  <a:pt x="104775" y="485775"/>
                </a:lnTo>
                <a:lnTo>
                  <a:pt x="85725" y="514350"/>
                </a:lnTo>
                <a:lnTo>
                  <a:pt x="66675" y="542925"/>
                </a:lnTo>
                <a:lnTo>
                  <a:pt x="47625" y="561975"/>
                </a:lnTo>
                <a:lnTo>
                  <a:pt x="28575" y="581025"/>
                </a:lnTo>
                <a:lnTo>
                  <a:pt x="9525" y="590550"/>
                </a:lnTo>
                <a:lnTo>
                  <a:pt x="9525" y="600075"/>
                </a:lnTo>
                <a:lnTo>
                  <a:pt x="0" y="600075"/>
                </a:lnTo>
                <a:lnTo>
                  <a:pt x="0" y="600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олилиния 202"/>
          <p:cNvSpPr/>
          <p:nvPr/>
        </p:nvSpPr>
        <p:spPr>
          <a:xfrm>
            <a:off x="8229600" y="4419600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Полилиния 203"/>
          <p:cNvSpPr/>
          <p:nvPr/>
        </p:nvSpPr>
        <p:spPr>
          <a:xfrm>
            <a:off x="8229600" y="4524375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олилиния 204"/>
          <p:cNvSpPr/>
          <p:nvPr/>
        </p:nvSpPr>
        <p:spPr>
          <a:xfrm>
            <a:off x="8420100" y="4362450"/>
            <a:ext cx="228601" cy="409576"/>
          </a:xfrm>
          <a:custGeom>
            <a:avLst/>
            <a:gdLst/>
            <a:ahLst/>
            <a:cxnLst/>
            <a:rect l="0" t="0" r="0" b="0"/>
            <a:pathLst>
              <a:path w="228601" h="409576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28575"/>
                </a:lnTo>
                <a:lnTo>
                  <a:pt x="47625" y="38100"/>
                </a:lnTo>
                <a:lnTo>
                  <a:pt x="57150" y="47625"/>
                </a:lnTo>
                <a:lnTo>
                  <a:pt x="66675" y="57150"/>
                </a:lnTo>
                <a:lnTo>
                  <a:pt x="85725" y="66675"/>
                </a:lnTo>
                <a:lnTo>
                  <a:pt x="104775" y="76200"/>
                </a:lnTo>
                <a:lnTo>
                  <a:pt x="123825" y="85725"/>
                </a:lnTo>
                <a:lnTo>
                  <a:pt x="142875" y="95250"/>
                </a:lnTo>
                <a:lnTo>
                  <a:pt x="161925" y="104775"/>
                </a:lnTo>
                <a:lnTo>
                  <a:pt x="171450" y="114300"/>
                </a:lnTo>
                <a:lnTo>
                  <a:pt x="190500" y="123825"/>
                </a:lnTo>
                <a:lnTo>
                  <a:pt x="200025" y="133350"/>
                </a:lnTo>
                <a:lnTo>
                  <a:pt x="209550" y="142875"/>
                </a:lnTo>
                <a:lnTo>
                  <a:pt x="219075" y="152400"/>
                </a:lnTo>
                <a:lnTo>
                  <a:pt x="228600" y="161925"/>
                </a:lnTo>
                <a:lnTo>
                  <a:pt x="228600" y="171450"/>
                </a:lnTo>
                <a:lnTo>
                  <a:pt x="228600" y="171450"/>
                </a:lnTo>
                <a:lnTo>
                  <a:pt x="228600" y="190500"/>
                </a:lnTo>
                <a:lnTo>
                  <a:pt x="209550" y="200025"/>
                </a:lnTo>
                <a:lnTo>
                  <a:pt x="200025" y="219075"/>
                </a:lnTo>
                <a:lnTo>
                  <a:pt x="180975" y="238125"/>
                </a:lnTo>
                <a:lnTo>
                  <a:pt x="152400" y="257175"/>
                </a:lnTo>
                <a:lnTo>
                  <a:pt x="123825" y="285750"/>
                </a:lnTo>
                <a:lnTo>
                  <a:pt x="85725" y="323850"/>
                </a:lnTo>
                <a:lnTo>
                  <a:pt x="47625" y="361950"/>
                </a:lnTo>
                <a:lnTo>
                  <a:pt x="19050" y="390525"/>
                </a:lnTo>
                <a:lnTo>
                  <a:pt x="0" y="409575"/>
                </a:lnTo>
                <a:lnTo>
                  <a:pt x="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олилиния 205"/>
          <p:cNvSpPr/>
          <p:nvPr/>
        </p:nvSpPr>
        <p:spPr>
          <a:xfrm>
            <a:off x="8972550" y="4429125"/>
            <a:ext cx="9526" cy="638176"/>
          </a:xfrm>
          <a:custGeom>
            <a:avLst/>
            <a:gdLst/>
            <a:ahLst/>
            <a:cxnLst/>
            <a:rect l="0" t="0" r="0" b="0"/>
            <a:pathLst>
              <a:path w="9526" h="638176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85725"/>
                </a:lnTo>
                <a:lnTo>
                  <a:pt x="0" y="114300"/>
                </a:lnTo>
                <a:lnTo>
                  <a:pt x="0" y="142875"/>
                </a:lnTo>
                <a:lnTo>
                  <a:pt x="0" y="180975"/>
                </a:lnTo>
                <a:lnTo>
                  <a:pt x="0" y="209550"/>
                </a:lnTo>
                <a:lnTo>
                  <a:pt x="0" y="257175"/>
                </a:lnTo>
                <a:lnTo>
                  <a:pt x="0" y="295275"/>
                </a:lnTo>
                <a:lnTo>
                  <a:pt x="0" y="342900"/>
                </a:lnTo>
                <a:lnTo>
                  <a:pt x="0" y="390525"/>
                </a:lnTo>
                <a:lnTo>
                  <a:pt x="0" y="428625"/>
                </a:lnTo>
                <a:lnTo>
                  <a:pt x="0" y="476250"/>
                </a:lnTo>
                <a:lnTo>
                  <a:pt x="0" y="514350"/>
                </a:lnTo>
                <a:lnTo>
                  <a:pt x="0" y="561975"/>
                </a:lnTo>
                <a:lnTo>
                  <a:pt x="9525" y="590550"/>
                </a:lnTo>
                <a:lnTo>
                  <a:pt x="9525" y="619125"/>
                </a:lnTo>
                <a:lnTo>
                  <a:pt x="9525" y="638175"/>
                </a:lnTo>
                <a:lnTo>
                  <a:pt x="9525" y="638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олилиния 206"/>
          <p:cNvSpPr/>
          <p:nvPr/>
        </p:nvSpPr>
        <p:spPr>
          <a:xfrm>
            <a:off x="8953500" y="4381500"/>
            <a:ext cx="152401" cy="314326"/>
          </a:xfrm>
          <a:custGeom>
            <a:avLst/>
            <a:gdLst/>
            <a:ahLst/>
            <a:cxnLst/>
            <a:rect l="0" t="0" r="0" b="0"/>
            <a:pathLst>
              <a:path w="152401" h="314326">
                <a:moveTo>
                  <a:pt x="9525" y="66675"/>
                </a:moveTo>
                <a:lnTo>
                  <a:pt x="9525" y="66675"/>
                </a:lnTo>
                <a:lnTo>
                  <a:pt x="9525" y="57150"/>
                </a:lnTo>
                <a:lnTo>
                  <a:pt x="19050" y="47625"/>
                </a:lnTo>
                <a:lnTo>
                  <a:pt x="28575" y="38100"/>
                </a:lnTo>
                <a:lnTo>
                  <a:pt x="38100" y="28575"/>
                </a:lnTo>
                <a:lnTo>
                  <a:pt x="47625" y="19050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33350" y="28575"/>
                </a:lnTo>
                <a:lnTo>
                  <a:pt x="142875" y="47625"/>
                </a:lnTo>
                <a:lnTo>
                  <a:pt x="152400" y="66675"/>
                </a:lnTo>
                <a:lnTo>
                  <a:pt x="152400" y="85725"/>
                </a:lnTo>
                <a:lnTo>
                  <a:pt x="152400" y="114300"/>
                </a:lnTo>
                <a:lnTo>
                  <a:pt x="152400" y="142875"/>
                </a:lnTo>
                <a:lnTo>
                  <a:pt x="142875" y="171450"/>
                </a:lnTo>
                <a:lnTo>
                  <a:pt x="133350" y="200025"/>
                </a:lnTo>
                <a:lnTo>
                  <a:pt x="114300" y="228600"/>
                </a:lnTo>
                <a:lnTo>
                  <a:pt x="104775" y="247650"/>
                </a:lnTo>
                <a:lnTo>
                  <a:pt x="85725" y="276225"/>
                </a:lnTo>
                <a:lnTo>
                  <a:pt x="66675" y="285750"/>
                </a:lnTo>
                <a:lnTo>
                  <a:pt x="47625" y="304800"/>
                </a:lnTo>
                <a:lnTo>
                  <a:pt x="38100" y="314325"/>
                </a:lnTo>
                <a:lnTo>
                  <a:pt x="28575" y="314325"/>
                </a:lnTo>
                <a:lnTo>
                  <a:pt x="9525" y="314325"/>
                </a:lnTo>
                <a:lnTo>
                  <a:pt x="0" y="314325"/>
                </a:lnTo>
                <a:lnTo>
                  <a:pt x="0" y="314325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олилиния 207"/>
          <p:cNvSpPr/>
          <p:nvPr/>
        </p:nvSpPr>
        <p:spPr>
          <a:xfrm>
            <a:off x="9220200" y="4505325"/>
            <a:ext cx="47626" cy="342901"/>
          </a:xfrm>
          <a:custGeom>
            <a:avLst/>
            <a:gdLst/>
            <a:ahLst/>
            <a:cxnLst/>
            <a:rect l="0" t="0" r="0" b="0"/>
            <a:pathLst>
              <a:path w="47626" h="342901">
                <a:moveTo>
                  <a:pt x="0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9525" y="47625"/>
                </a:lnTo>
                <a:lnTo>
                  <a:pt x="19050" y="38100"/>
                </a:lnTo>
                <a:lnTo>
                  <a:pt x="19050" y="28575"/>
                </a:lnTo>
                <a:lnTo>
                  <a:pt x="28575" y="19050"/>
                </a:lnTo>
                <a:lnTo>
                  <a:pt x="28575" y="9525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38100" y="85725"/>
                </a:lnTo>
                <a:lnTo>
                  <a:pt x="38100" y="114300"/>
                </a:lnTo>
                <a:lnTo>
                  <a:pt x="47625" y="142875"/>
                </a:lnTo>
                <a:lnTo>
                  <a:pt x="47625" y="171450"/>
                </a:lnTo>
                <a:lnTo>
                  <a:pt x="47625" y="200025"/>
                </a:lnTo>
                <a:lnTo>
                  <a:pt x="47625" y="228600"/>
                </a:lnTo>
                <a:lnTo>
                  <a:pt x="47625" y="247650"/>
                </a:lnTo>
                <a:lnTo>
                  <a:pt x="47625" y="276225"/>
                </a:lnTo>
                <a:lnTo>
                  <a:pt x="47625" y="304800"/>
                </a:lnTo>
                <a:lnTo>
                  <a:pt x="47625" y="323850"/>
                </a:lnTo>
                <a:lnTo>
                  <a:pt x="38100" y="333375"/>
                </a:lnTo>
                <a:lnTo>
                  <a:pt x="38100" y="342900"/>
                </a:lnTo>
                <a:lnTo>
                  <a:pt x="3810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Полилиния 208"/>
          <p:cNvSpPr/>
          <p:nvPr/>
        </p:nvSpPr>
        <p:spPr>
          <a:xfrm>
            <a:off x="9448800" y="447675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олилиния 209"/>
          <p:cNvSpPr/>
          <p:nvPr/>
        </p:nvSpPr>
        <p:spPr>
          <a:xfrm>
            <a:off x="9486900" y="457200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олилиния 210"/>
          <p:cNvSpPr/>
          <p:nvPr/>
        </p:nvSpPr>
        <p:spPr>
          <a:xfrm>
            <a:off x="10020300" y="4181475"/>
            <a:ext cx="180976" cy="390526"/>
          </a:xfrm>
          <a:custGeom>
            <a:avLst/>
            <a:gdLst/>
            <a:ahLst/>
            <a:cxnLst/>
            <a:rect l="0" t="0" r="0" b="0"/>
            <a:pathLst>
              <a:path w="180976" h="390526">
                <a:moveTo>
                  <a:pt x="104775" y="47625"/>
                </a:moveTo>
                <a:lnTo>
                  <a:pt x="104775" y="57150"/>
                </a:lnTo>
                <a:lnTo>
                  <a:pt x="95250" y="66675"/>
                </a:lnTo>
                <a:lnTo>
                  <a:pt x="95250" y="76200"/>
                </a:lnTo>
                <a:lnTo>
                  <a:pt x="85725" y="95250"/>
                </a:lnTo>
                <a:lnTo>
                  <a:pt x="85725" y="114300"/>
                </a:lnTo>
                <a:lnTo>
                  <a:pt x="76200" y="142875"/>
                </a:lnTo>
                <a:lnTo>
                  <a:pt x="66675" y="180975"/>
                </a:lnTo>
                <a:lnTo>
                  <a:pt x="57150" y="209550"/>
                </a:lnTo>
                <a:lnTo>
                  <a:pt x="47625" y="247650"/>
                </a:lnTo>
                <a:lnTo>
                  <a:pt x="38100" y="276225"/>
                </a:lnTo>
                <a:lnTo>
                  <a:pt x="28575" y="304800"/>
                </a:lnTo>
                <a:lnTo>
                  <a:pt x="28575" y="333375"/>
                </a:lnTo>
                <a:lnTo>
                  <a:pt x="19050" y="352425"/>
                </a:lnTo>
                <a:lnTo>
                  <a:pt x="9525" y="371475"/>
                </a:lnTo>
                <a:lnTo>
                  <a:pt x="9525" y="381000"/>
                </a:lnTo>
                <a:lnTo>
                  <a:pt x="0" y="381000"/>
                </a:lnTo>
                <a:lnTo>
                  <a:pt x="0" y="390525"/>
                </a:lnTo>
                <a:lnTo>
                  <a:pt x="0" y="390525"/>
                </a:lnTo>
                <a:lnTo>
                  <a:pt x="0" y="381000"/>
                </a:lnTo>
                <a:lnTo>
                  <a:pt x="0" y="371475"/>
                </a:lnTo>
                <a:lnTo>
                  <a:pt x="9525" y="352425"/>
                </a:lnTo>
                <a:lnTo>
                  <a:pt x="9525" y="333375"/>
                </a:lnTo>
                <a:lnTo>
                  <a:pt x="9525" y="304800"/>
                </a:lnTo>
                <a:lnTo>
                  <a:pt x="19050" y="276225"/>
                </a:lnTo>
                <a:lnTo>
                  <a:pt x="28575" y="247650"/>
                </a:lnTo>
                <a:lnTo>
                  <a:pt x="28575" y="219075"/>
                </a:lnTo>
                <a:lnTo>
                  <a:pt x="47625" y="180975"/>
                </a:lnTo>
                <a:lnTo>
                  <a:pt x="57150" y="152400"/>
                </a:lnTo>
                <a:lnTo>
                  <a:pt x="76200" y="123825"/>
                </a:lnTo>
                <a:lnTo>
                  <a:pt x="85725" y="95250"/>
                </a:lnTo>
                <a:lnTo>
                  <a:pt x="95250" y="66675"/>
                </a:lnTo>
                <a:lnTo>
                  <a:pt x="104775" y="47625"/>
                </a:lnTo>
                <a:lnTo>
                  <a:pt x="114300" y="28575"/>
                </a:lnTo>
                <a:lnTo>
                  <a:pt x="123825" y="19050"/>
                </a:lnTo>
                <a:lnTo>
                  <a:pt x="142875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71450" y="19050"/>
                </a:lnTo>
                <a:lnTo>
                  <a:pt x="171450" y="28575"/>
                </a:lnTo>
                <a:lnTo>
                  <a:pt x="171450" y="47625"/>
                </a:lnTo>
                <a:lnTo>
                  <a:pt x="180975" y="66675"/>
                </a:lnTo>
                <a:lnTo>
                  <a:pt x="180975" y="85725"/>
                </a:lnTo>
                <a:lnTo>
                  <a:pt x="180975" y="114300"/>
                </a:lnTo>
                <a:lnTo>
                  <a:pt x="180975" y="133350"/>
                </a:lnTo>
                <a:lnTo>
                  <a:pt x="171450" y="171450"/>
                </a:lnTo>
                <a:lnTo>
                  <a:pt x="171450" y="200025"/>
                </a:lnTo>
                <a:lnTo>
                  <a:pt x="171450" y="228600"/>
                </a:lnTo>
                <a:lnTo>
                  <a:pt x="171450" y="266700"/>
                </a:lnTo>
                <a:lnTo>
                  <a:pt x="171450" y="295275"/>
                </a:lnTo>
                <a:lnTo>
                  <a:pt x="171450" y="323850"/>
                </a:lnTo>
                <a:lnTo>
                  <a:pt x="171450" y="342900"/>
                </a:lnTo>
                <a:lnTo>
                  <a:pt x="171450" y="361950"/>
                </a:lnTo>
                <a:lnTo>
                  <a:pt x="171450" y="381000"/>
                </a:lnTo>
                <a:lnTo>
                  <a:pt x="171450" y="390525"/>
                </a:lnTo>
                <a:lnTo>
                  <a:pt x="171450" y="390525"/>
                </a:lnTo>
                <a:lnTo>
                  <a:pt x="171450" y="390525"/>
                </a:lnTo>
                <a:lnTo>
                  <a:pt x="17145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олилиния 211"/>
          <p:cNvSpPr/>
          <p:nvPr/>
        </p:nvSpPr>
        <p:spPr>
          <a:xfrm>
            <a:off x="10058400" y="4410075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Полилиния 212"/>
          <p:cNvSpPr/>
          <p:nvPr/>
        </p:nvSpPr>
        <p:spPr>
          <a:xfrm>
            <a:off x="9763125" y="4629150"/>
            <a:ext cx="1504951" cy="28576"/>
          </a:xfrm>
          <a:custGeom>
            <a:avLst/>
            <a:gdLst/>
            <a:ahLst/>
            <a:cxnLst/>
            <a:rect l="0" t="0" r="0" b="0"/>
            <a:pathLst>
              <a:path w="1504951" h="28576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23825" y="19050"/>
                </a:lnTo>
                <a:lnTo>
                  <a:pt x="142875" y="19050"/>
                </a:lnTo>
                <a:lnTo>
                  <a:pt x="161925" y="19050"/>
                </a:lnTo>
                <a:lnTo>
                  <a:pt x="180975" y="19050"/>
                </a:lnTo>
                <a:lnTo>
                  <a:pt x="200025" y="28575"/>
                </a:lnTo>
                <a:lnTo>
                  <a:pt x="228600" y="28575"/>
                </a:lnTo>
                <a:lnTo>
                  <a:pt x="247650" y="28575"/>
                </a:lnTo>
                <a:lnTo>
                  <a:pt x="266700" y="28575"/>
                </a:lnTo>
                <a:lnTo>
                  <a:pt x="295275" y="19050"/>
                </a:lnTo>
                <a:lnTo>
                  <a:pt x="323850" y="19050"/>
                </a:lnTo>
                <a:lnTo>
                  <a:pt x="342900" y="19050"/>
                </a:lnTo>
                <a:lnTo>
                  <a:pt x="371475" y="19050"/>
                </a:lnTo>
                <a:lnTo>
                  <a:pt x="390525" y="19050"/>
                </a:lnTo>
                <a:lnTo>
                  <a:pt x="428625" y="19050"/>
                </a:lnTo>
                <a:lnTo>
                  <a:pt x="457200" y="19050"/>
                </a:lnTo>
                <a:lnTo>
                  <a:pt x="476250" y="19050"/>
                </a:lnTo>
                <a:lnTo>
                  <a:pt x="514350" y="19050"/>
                </a:lnTo>
                <a:lnTo>
                  <a:pt x="533400" y="19050"/>
                </a:lnTo>
                <a:lnTo>
                  <a:pt x="571500" y="19050"/>
                </a:lnTo>
                <a:lnTo>
                  <a:pt x="600075" y="19050"/>
                </a:lnTo>
                <a:lnTo>
                  <a:pt x="628650" y="19050"/>
                </a:lnTo>
                <a:lnTo>
                  <a:pt x="666750" y="9525"/>
                </a:lnTo>
                <a:lnTo>
                  <a:pt x="695325" y="9525"/>
                </a:lnTo>
                <a:lnTo>
                  <a:pt x="733425" y="9525"/>
                </a:lnTo>
                <a:lnTo>
                  <a:pt x="762000" y="9525"/>
                </a:lnTo>
                <a:lnTo>
                  <a:pt x="800100" y="9525"/>
                </a:lnTo>
                <a:lnTo>
                  <a:pt x="828675" y="9525"/>
                </a:lnTo>
                <a:lnTo>
                  <a:pt x="857250" y="9525"/>
                </a:lnTo>
                <a:lnTo>
                  <a:pt x="895350" y="9525"/>
                </a:lnTo>
                <a:lnTo>
                  <a:pt x="933450" y="9525"/>
                </a:lnTo>
                <a:lnTo>
                  <a:pt x="962025" y="0"/>
                </a:lnTo>
                <a:lnTo>
                  <a:pt x="1000125" y="9525"/>
                </a:lnTo>
                <a:lnTo>
                  <a:pt x="1028700" y="9525"/>
                </a:lnTo>
                <a:lnTo>
                  <a:pt x="1057275" y="9525"/>
                </a:lnTo>
                <a:lnTo>
                  <a:pt x="1095375" y="9525"/>
                </a:lnTo>
                <a:lnTo>
                  <a:pt x="1123950" y="9525"/>
                </a:lnTo>
                <a:lnTo>
                  <a:pt x="1162050" y="9525"/>
                </a:lnTo>
                <a:lnTo>
                  <a:pt x="1190625" y="9525"/>
                </a:lnTo>
                <a:lnTo>
                  <a:pt x="1219200" y="9525"/>
                </a:lnTo>
                <a:lnTo>
                  <a:pt x="1247775" y="9525"/>
                </a:lnTo>
                <a:lnTo>
                  <a:pt x="1276350" y="9525"/>
                </a:lnTo>
                <a:lnTo>
                  <a:pt x="1304925" y="9525"/>
                </a:lnTo>
                <a:lnTo>
                  <a:pt x="1333500" y="9525"/>
                </a:lnTo>
                <a:lnTo>
                  <a:pt x="1362075" y="9525"/>
                </a:lnTo>
                <a:lnTo>
                  <a:pt x="1381125" y="9525"/>
                </a:lnTo>
                <a:lnTo>
                  <a:pt x="1409700" y="9525"/>
                </a:lnTo>
                <a:lnTo>
                  <a:pt x="1428750" y="9525"/>
                </a:lnTo>
                <a:lnTo>
                  <a:pt x="1447800" y="9525"/>
                </a:lnTo>
                <a:lnTo>
                  <a:pt x="1466850" y="9525"/>
                </a:lnTo>
                <a:lnTo>
                  <a:pt x="1485900" y="9525"/>
                </a:lnTo>
                <a:lnTo>
                  <a:pt x="1495425" y="9525"/>
                </a:lnTo>
                <a:lnTo>
                  <a:pt x="1504950" y="9525"/>
                </a:lnTo>
                <a:lnTo>
                  <a:pt x="1504950" y="9525"/>
                </a:lnTo>
                <a:lnTo>
                  <a:pt x="15049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олилиния 213"/>
          <p:cNvSpPr/>
          <p:nvPr/>
        </p:nvSpPr>
        <p:spPr>
          <a:xfrm>
            <a:off x="9829800" y="4743450"/>
            <a:ext cx="142876" cy="361951"/>
          </a:xfrm>
          <a:custGeom>
            <a:avLst/>
            <a:gdLst/>
            <a:ahLst/>
            <a:cxnLst/>
            <a:rect l="0" t="0" r="0" b="0"/>
            <a:pathLst>
              <a:path w="142876" h="3619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19050" y="114300"/>
                </a:lnTo>
                <a:lnTo>
                  <a:pt x="19050" y="133350"/>
                </a:lnTo>
                <a:lnTo>
                  <a:pt x="19050" y="161925"/>
                </a:lnTo>
                <a:lnTo>
                  <a:pt x="19050" y="190500"/>
                </a:lnTo>
                <a:lnTo>
                  <a:pt x="28575" y="219075"/>
                </a:lnTo>
                <a:lnTo>
                  <a:pt x="28575" y="247650"/>
                </a:lnTo>
                <a:lnTo>
                  <a:pt x="28575" y="266700"/>
                </a:lnTo>
                <a:lnTo>
                  <a:pt x="38100" y="295275"/>
                </a:lnTo>
                <a:lnTo>
                  <a:pt x="38100" y="314325"/>
                </a:lnTo>
                <a:lnTo>
                  <a:pt x="47625" y="333375"/>
                </a:lnTo>
                <a:lnTo>
                  <a:pt x="47625" y="342900"/>
                </a:lnTo>
                <a:lnTo>
                  <a:pt x="57150" y="352425"/>
                </a:lnTo>
                <a:lnTo>
                  <a:pt x="57150" y="361950"/>
                </a:lnTo>
                <a:lnTo>
                  <a:pt x="66675" y="361950"/>
                </a:lnTo>
                <a:lnTo>
                  <a:pt x="76200" y="361950"/>
                </a:lnTo>
                <a:lnTo>
                  <a:pt x="76200" y="361950"/>
                </a:lnTo>
                <a:lnTo>
                  <a:pt x="76200" y="352425"/>
                </a:lnTo>
                <a:lnTo>
                  <a:pt x="76200" y="342900"/>
                </a:lnTo>
                <a:lnTo>
                  <a:pt x="85725" y="333375"/>
                </a:lnTo>
                <a:lnTo>
                  <a:pt x="85725" y="314325"/>
                </a:lnTo>
                <a:lnTo>
                  <a:pt x="95250" y="295275"/>
                </a:lnTo>
                <a:lnTo>
                  <a:pt x="95250" y="266700"/>
                </a:lnTo>
                <a:lnTo>
                  <a:pt x="95250" y="247650"/>
                </a:lnTo>
                <a:lnTo>
                  <a:pt x="104775" y="219075"/>
                </a:lnTo>
                <a:lnTo>
                  <a:pt x="104775" y="190500"/>
                </a:lnTo>
                <a:lnTo>
                  <a:pt x="114300" y="161925"/>
                </a:lnTo>
                <a:lnTo>
                  <a:pt x="114300" y="133350"/>
                </a:lnTo>
                <a:lnTo>
                  <a:pt x="123825" y="104775"/>
                </a:lnTo>
                <a:lnTo>
                  <a:pt x="123825" y="85725"/>
                </a:lnTo>
                <a:lnTo>
                  <a:pt x="123825" y="66675"/>
                </a:lnTo>
                <a:lnTo>
                  <a:pt x="133350" y="47625"/>
                </a:lnTo>
                <a:lnTo>
                  <a:pt x="133350" y="28575"/>
                </a:lnTo>
                <a:lnTo>
                  <a:pt x="142875" y="19050"/>
                </a:lnTo>
                <a:lnTo>
                  <a:pt x="142875" y="9525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олилиния 214"/>
          <p:cNvSpPr/>
          <p:nvPr/>
        </p:nvSpPr>
        <p:spPr>
          <a:xfrm>
            <a:off x="10010775" y="4943475"/>
            <a:ext cx="133351" cy="152401"/>
          </a:xfrm>
          <a:custGeom>
            <a:avLst/>
            <a:gdLst/>
            <a:ahLst/>
            <a:cxnLst/>
            <a:rect l="0" t="0" r="0" b="0"/>
            <a:pathLst>
              <a:path w="133351" h="152401">
                <a:moveTo>
                  <a:pt x="9525" y="66675"/>
                </a:moveTo>
                <a:lnTo>
                  <a:pt x="9525" y="66675"/>
                </a:lnTo>
                <a:lnTo>
                  <a:pt x="9525" y="57150"/>
                </a:lnTo>
                <a:lnTo>
                  <a:pt x="9525" y="57150"/>
                </a:lnTo>
                <a:lnTo>
                  <a:pt x="0" y="57150"/>
                </a:lnTo>
                <a:lnTo>
                  <a:pt x="0" y="47625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104775" y="47625"/>
                </a:lnTo>
                <a:lnTo>
                  <a:pt x="95250" y="57150"/>
                </a:lnTo>
                <a:lnTo>
                  <a:pt x="85725" y="66675"/>
                </a:lnTo>
                <a:lnTo>
                  <a:pt x="85725" y="85725"/>
                </a:lnTo>
                <a:lnTo>
                  <a:pt x="76200" y="95250"/>
                </a:lnTo>
                <a:lnTo>
                  <a:pt x="66675" y="104775"/>
                </a:lnTo>
                <a:lnTo>
                  <a:pt x="47625" y="123825"/>
                </a:lnTo>
                <a:lnTo>
                  <a:pt x="38100" y="133350"/>
                </a:lnTo>
                <a:lnTo>
                  <a:pt x="28575" y="142875"/>
                </a:lnTo>
                <a:lnTo>
                  <a:pt x="19050" y="152400"/>
                </a:lnTo>
                <a:lnTo>
                  <a:pt x="19050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19050" y="152400"/>
                </a:lnTo>
                <a:lnTo>
                  <a:pt x="28575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57150" y="152400"/>
                </a:lnTo>
                <a:lnTo>
                  <a:pt x="66675" y="152400"/>
                </a:lnTo>
                <a:lnTo>
                  <a:pt x="76200" y="152400"/>
                </a:lnTo>
                <a:lnTo>
                  <a:pt x="95250" y="152400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23825" y="142875"/>
                </a:lnTo>
                <a:lnTo>
                  <a:pt x="133350" y="142875"/>
                </a:lnTo>
                <a:lnTo>
                  <a:pt x="13335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олилиния 215"/>
          <p:cNvSpPr/>
          <p:nvPr/>
        </p:nvSpPr>
        <p:spPr>
          <a:xfrm>
            <a:off x="10277475" y="4895850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олилиния 216"/>
          <p:cNvSpPr/>
          <p:nvPr/>
        </p:nvSpPr>
        <p:spPr>
          <a:xfrm>
            <a:off x="10496550" y="4752975"/>
            <a:ext cx="161926" cy="381001"/>
          </a:xfrm>
          <a:custGeom>
            <a:avLst/>
            <a:gdLst/>
            <a:ahLst/>
            <a:cxnLst/>
            <a:rect l="0" t="0" r="0" b="0"/>
            <a:pathLst>
              <a:path w="161926" h="38100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23825"/>
                </a:lnTo>
                <a:lnTo>
                  <a:pt x="19050" y="152400"/>
                </a:lnTo>
                <a:lnTo>
                  <a:pt x="19050" y="180975"/>
                </a:lnTo>
                <a:lnTo>
                  <a:pt x="19050" y="200025"/>
                </a:lnTo>
                <a:lnTo>
                  <a:pt x="28575" y="228600"/>
                </a:lnTo>
                <a:lnTo>
                  <a:pt x="28575" y="257175"/>
                </a:lnTo>
                <a:lnTo>
                  <a:pt x="28575" y="285750"/>
                </a:lnTo>
                <a:lnTo>
                  <a:pt x="28575" y="304800"/>
                </a:lnTo>
                <a:lnTo>
                  <a:pt x="28575" y="323850"/>
                </a:lnTo>
                <a:lnTo>
                  <a:pt x="28575" y="342900"/>
                </a:lnTo>
                <a:lnTo>
                  <a:pt x="28575" y="352425"/>
                </a:lnTo>
                <a:lnTo>
                  <a:pt x="38100" y="361950"/>
                </a:lnTo>
                <a:lnTo>
                  <a:pt x="38100" y="371475"/>
                </a:lnTo>
                <a:lnTo>
                  <a:pt x="47625" y="381000"/>
                </a:lnTo>
                <a:lnTo>
                  <a:pt x="47625" y="381000"/>
                </a:lnTo>
                <a:lnTo>
                  <a:pt x="47625" y="381000"/>
                </a:lnTo>
                <a:lnTo>
                  <a:pt x="57150" y="371475"/>
                </a:lnTo>
                <a:lnTo>
                  <a:pt x="57150" y="371475"/>
                </a:lnTo>
                <a:lnTo>
                  <a:pt x="57150" y="352425"/>
                </a:lnTo>
                <a:lnTo>
                  <a:pt x="66675" y="342900"/>
                </a:lnTo>
                <a:lnTo>
                  <a:pt x="76200" y="323850"/>
                </a:lnTo>
                <a:lnTo>
                  <a:pt x="76200" y="295275"/>
                </a:lnTo>
                <a:lnTo>
                  <a:pt x="85725" y="276225"/>
                </a:lnTo>
                <a:lnTo>
                  <a:pt x="95250" y="247650"/>
                </a:lnTo>
                <a:lnTo>
                  <a:pt x="104775" y="219075"/>
                </a:lnTo>
                <a:lnTo>
                  <a:pt x="123825" y="200025"/>
                </a:lnTo>
                <a:lnTo>
                  <a:pt x="123825" y="171450"/>
                </a:lnTo>
                <a:lnTo>
                  <a:pt x="133350" y="152400"/>
                </a:lnTo>
                <a:lnTo>
                  <a:pt x="142875" y="133350"/>
                </a:lnTo>
                <a:lnTo>
                  <a:pt x="142875" y="114300"/>
                </a:lnTo>
                <a:lnTo>
                  <a:pt x="152400" y="95250"/>
                </a:lnTo>
                <a:lnTo>
                  <a:pt x="161925" y="85725"/>
                </a:lnTo>
                <a:lnTo>
                  <a:pt x="161925" y="76200"/>
                </a:lnTo>
                <a:lnTo>
                  <a:pt x="161925" y="66675"/>
                </a:lnTo>
                <a:lnTo>
                  <a:pt x="161925" y="57150"/>
                </a:lnTo>
                <a:lnTo>
                  <a:pt x="16192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Полилиния 217"/>
          <p:cNvSpPr/>
          <p:nvPr/>
        </p:nvSpPr>
        <p:spPr>
          <a:xfrm>
            <a:off x="10687050" y="4943475"/>
            <a:ext cx="142876" cy="190501"/>
          </a:xfrm>
          <a:custGeom>
            <a:avLst/>
            <a:gdLst/>
            <a:ahLst/>
            <a:cxnLst/>
            <a:rect l="0" t="0" r="0" b="0"/>
            <a:pathLst>
              <a:path w="142876" h="190501">
                <a:moveTo>
                  <a:pt x="19050" y="85725"/>
                </a:moveTo>
                <a:lnTo>
                  <a:pt x="19050" y="85725"/>
                </a:lnTo>
                <a:lnTo>
                  <a:pt x="28575" y="85725"/>
                </a:lnTo>
                <a:lnTo>
                  <a:pt x="28575" y="76200"/>
                </a:lnTo>
                <a:lnTo>
                  <a:pt x="38100" y="66675"/>
                </a:lnTo>
                <a:lnTo>
                  <a:pt x="47625" y="66675"/>
                </a:lnTo>
                <a:lnTo>
                  <a:pt x="47625" y="47625"/>
                </a:lnTo>
                <a:lnTo>
                  <a:pt x="57150" y="38100"/>
                </a:lnTo>
                <a:lnTo>
                  <a:pt x="66675" y="28575"/>
                </a:lnTo>
                <a:lnTo>
                  <a:pt x="66675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76200" y="66675"/>
                </a:lnTo>
                <a:lnTo>
                  <a:pt x="76200" y="76200"/>
                </a:lnTo>
                <a:lnTo>
                  <a:pt x="76200" y="95250"/>
                </a:lnTo>
                <a:lnTo>
                  <a:pt x="76200" y="114300"/>
                </a:lnTo>
                <a:lnTo>
                  <a:pt x="76200" y="123825"/>
                </a:lnTo>
                <a:lnTo>
                  <a:pt x="85725" y="142875"/>
                </a:lnTo>
                <a:lnTo>
                  <a:pt x="85725" y="152400"/>
                </a:lnTo>
                <a:lnTo>
                  <a:pt x="85725" y="161925"/>
                </a:lnTo>
                <a:lnTo>
                  <a:pt x="85725" y="171450"/>
                </a:lnTo>
                <a:lnTo>
                  <a:pt x="85725" y="171450"/>
                </a:lnTo>
                <a:lnTo>
                  <a:pt x="85725" y="180975"/>
                </a:lnTo>
                <a:lnTo>
                  <a:pt x="85725" y="180975"/>
                </a:lnTo>
                <a:lnTo>
                  <a:pt x="76200" y="190500"/>
                </a:lnTo>
                <a:lnTo>
                  <a:pt x="76200" y="190500"/>
                </a:lnTo>
                <a:lnTo>
                  <a:pt x="76200" y="190500"/>
                </a:lnTo>
                <a:lnTo>
                  <a:pt x="57150" y="190500"/>
                </a:lnTo>
                <a:lnTo>
                  <a:pt x="57150" y="190500"/>
                </a:lnTo>
                <a:lnTo>
                  <a:pt x="38100" y="190500"/>
                </a:lnTo>
                <a:lnTo>
                  <a:pt x="28575" y="190500"/>
                </a:lnTo>
                <a:lnTo>
                  <a:pt x="28575" y="180975"/>
                </a:lnTo>
                <a:lnTo>
                  <a:pt x="19050" y="180975"/>
                </a:lnTo>
                <a:lnTo>
                  <a:pt x="9525" y="180975"/>
                </a:lnTo>
                <a:lnTo>
                  <a:pt x="9525" y="180975"/>
                </a:lnTo>
                <a:lnTo>
                  <a:pt x="9525" y="180975"/>
                </a:lnTo>
                <a:lnTo>
                  <a:pt x="0" y="180975"/>
                </a:lnTo>
                <a:lnTo>
                  <a:pt x="9525" y="180975"/>
                </a:lnTo>
                <a:lnTo>
                  <a:pt x="0" y="180975"/>
                </a:lnTo>
                <a:lnTo>
                  <a:pt x="9525" y="180975"/>
                </a:lnTo>
                <a:lnTo>
                  <a:pt x="19050" y="180975"/>
                </a:lnTo>
                <a:lnTo>
                  <a:pt x="28575" y="180975"/>
                </a:lnTo>
                <a:lnTo>
                  <a:pt x="38100" y="180975"/>
                </a:lnTo>
                <a:lnTo>
                  <a:pt x="47625" y="180975"/>
                </a:lnTo>
                <a:lnTo>
                  <a:pt x="57150" y="171450"/>
                </a:lnTo>
                <a:lnTo>
                  <a:pt x="76200" y="171450"/>
                </a:lnTo>
                <a:lnTo>
                  <a:pt x="85725" y="171450"/>
                </a:lnTo>
                <a:lnTo>
                  <a:pt x="104775" y="161925"/>
                </a:lnTo>
                <a:lnTo>
                  <a:pt x="114300" y="161925"/>
                </a:lnTo>
                <a:lnTo>
                  <a:pt x="123825" y="161925"/>
                </a:lnTo>
                <a:lnTo>
                  <a:pt x="133350" y="161925"/>
                </a:lnTo>
                <a:lnTo>
                  <a:pt x="142875" y="161925"/>
                </a:lnTo>
                <a:lnTo>
                  <a:pt x="14287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Полилиния 218"/>
          <p:cNvSpPr/>
          <p:nvPr/>
        </p:nvSpPr>
        <p:spPr>
          <a:xfrm>
            <a:off x="11325225" y="4743450"/>
            <a:ext cx="28576" cy="200026"/>
          </a:xfrm>
          <a:custGeom>
            <a:avLst/>
            <a:gdLst/>
            <a:ahLst/>
            <a:cxnLst/>
            <a:rect l="0" t="0" r="0" b="0"/>
            <a:pathLst>
              <a:path w="28576" h="200026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Полилиния 219"/>
          <p:cNvSpPr/>
          <p:nvPr/>
        </p:nvSpPr>
        <p:spPr>
          <a:xfrm>
            <a:off x="11363325" y="4438650"/>
            <a:ext cx="28576" cy="38101"/>
          </a:xfrm>
          <a:custGeom>
            <a:avLst/>
            <a:gdLst/>
            <a:ahLst/>
            <a:cxnLst/>
            <a:rect l="0" t="0" r="0" b="0"/>
            <a:pathLst>
              <a:path w="28576" h="38101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Полилиния 220"/>
          <p:cNvSpPr/>
          <p:nvPr/>
        </p:nvSpPr>
        <p:spPr>
          <a:xfrm>
            <a:off x="4419600" y="5029200"/>
            <a:ext cx="19051" cy="428626"/>
          </a:xfrm>
          <a:custGeom>
            <a:avLst/>
            <a:gdLst/>
            <a:ahLst/>
            <a:cxnLst/>
            <a:rect l="0" t="0" r="0" b="0"/>
            <a:pathLst>
              <a:path w="19051" h="4286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200025"/>
                </a:lnTo>
                <a:lnTo>
                  <a:pt x="0" y="219075"/>
                </a:lnTo>
                <a:lnTo>
                  <a:pt x="0" y="247650"/>
                </a:lnTo>
                <a:lnTo>
                  <a:pt x="0" y="276225"/>
                </a:lnTo>
                <a:lnTo>
                  <a:pt x="0" y="304800"/>
                </a:lnTo>
                <a:lnTo>
                  <a:pt x="0" y="323850"/>
                </a:lnTo>
                <a:lnTo>
                  <a:pt x="0" y="352425"/>
                </a:lnTo>
                <a:lnTo>
                  <a:pt x="0" y="371475"/>
                </a:lnTo>
                <a:lnTo>
                  <a:pt x="0" y="390525"/>
                </a:lnTo>
                <a:lnTo>
                  <a:pt x="0" y="409575"/>
                </a:lnTo>
                <a:lnTo>
                  <a:pt x="0" y="419100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Полилиния 221"/>
          <p:cNvSpPr/>
          <p:nvPr/>
        </p:nvSpPr>
        <p:spPr>
          <a:xfrm>
            <a:off x="4267200" y="5048250"/>
            <a:ext cx="247651" cy="9526"/>
          </a:xfrm>
          <a:custGeom>
            <a:avLst/>
            <a:gdLst/>
            <a:ahLst/>
            <a:cxnLst/>
            <a:rect l="0" t="0" r="0" b="0"/>
            <a:pathLst>
              <a:path w="2476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19075" y="0"/>
                </a:lnTo>
                <a:lnTo>
                  <a:pt x="228600" y="0"/>
                </a:lnTo>
                <a:lnTo>
                  <a:pt x="238125" y="0"/>
                </a:lnTo>
                <a:lnTo>
                  <a:pt x="247650" y="0"/>
                </a:lnTo>
                <a:lnTo>
                  <a:pt x="247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Полилиния 222"/>
          <p:cNvSpPr/>
          <p:nvPr/>
        </p:nvSpPr>
        <p:spPr>
          <a:xfrm>
            <a:off x="4448175" y="5314950"/>
            <a:ext cx="95251" cy="266701"/>
          </a:xfrm>
          <a:custGeom>
            <a:avLst/>
            <a:gdLst/>
            <a:ahLst/>
            <a:cxnLst/>
            <a:rect l="0" t="0" r="0" b="0"/>
            <a:pathLst>
              <a:path w="95251" h="266701">
                <a:moveTo>
                  <a:pt x="0" y="123825"/>
                </a:move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9525" y="123825"/>
                </a:lnTo>
                <a:lnTo>
                  <a:pt x="9525" y="114300"/>
                </a:lnTo>
                <a:lnTo>
                  <a:pt x="19050" y="104775"/>
                </a:lnTo>
                <a:lnTo>
                  <a:pt x="28575" y="104775"/>
                </a:lnTo>
                <a:lnTo>
                  <a:pt x="38100" y="95250"/>
                </a:lnTo>
                <a:lnTo>
                  <a:pt x="47625" y="85725"/>
                </a:lnTo>
                <a:lnTo>
                  <a:pt x="57150" y="66675"/>
                </a:lnTo>
                <a:lnTo>
                  <a:pt x="66675" y="57150"/>
                </a:lnTo>
                <a:lnTo>
                  <a:pt x="66675" y="47625"/>
                </a:lnTo>
                <a:lnTo>
                  <a:pt x="76200" y="28575"/>
                </a:lnTo>
                <a:lnTo>
                  <a:pt x="76200" y="19050"/>
                </a:lnTo>
                <a:lnTo>
                  <a:pt x="85725" y="19050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47625"/>
                </a:lnTo>
                <a:lnTo>
                  <a:pt x="85725" y="57150"/>
                </a:lnTo>
                <a:lnTo>
                  <a:pt x="85725" y="76200"/>
                </a:lnTo>
                <a:lnTo>
                  <a:pt x="85725" y="95250"/>
                </a:lnTo>
                <a:lnTo>
                  <a:pt x="85725" y="104775"/>
                </a:lnTo>
                <a:lnTo>
                  <a:pt x="85725" y="123825"/>
                </a:lnTo>
                <a:lnTo>
                  <a:pt x="85725" y="142875"/>
                </a:lnTo>
                <a:lnTo>
                  <a:pt x="85725" y="161925"/>
                </a:lnTo>
                <a:lnTo>
                  <a:pt x="85725" y="180975"/>
                </a:lnTo>
                <a:lnTo>
                  <a:pt x="85725" y="200025"/>
                </a:lnTo>
                <a:lnTo>
                  <a:pt x="85725" y="219075"/>
                </a:lnTo>
                <a:lnTo>
                  <a:pt x="95250" y="238125"/>
                </a:lnTo>
                <a:lnTo>
                  <a:pt x="95250" y="247650"/>
                </a:lnTo>
                <a:lnTo>
                  <a:pt x="95250" y="257175"/>
                </a:lnTo>
                <a:lnTo>
                  <a:pt x="95250" y="266700"/>
                </a:lnTo>
                <a:lnTo>
                  <a:pt x="95250" y="266700"/>
                </a:lnTo>
                <a:lnTo>
                  <a:pt x="952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Полилиния 223"/>
          <p:cNvSpPr/>
          <p:nvPr/>
        </p:nvSpPr>
        <p:spPr>
          <a:xfrm>
            <a:off x="4705350" y="5229225"/>
            <a:ext cx="95251" cy="19051"/>
          </a:xfrm>
          <a:custGeom>
            <a:avLst/>
            <a:gdLst/>
            <a:ahLst/>
            <a:cxnLst/>
            <a:rect l="0" t="0" r="0" b="0"/>
            <a:pathLst>
              <a:path w="952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Полилиния 224"/>
          <p:cNvSpPr/>
          <p:nvPr/>
        </p:nvSpPr>
        <p:spPr>
          <a:xfrm>
            <a:off x="4714875" y="5343525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19050"/>
                </a:lnTo>
                <a:lnTo>
                  <a:pt x="1143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Полилиния 225"/>
          <p:cNvSpPr/>
          <p:nvPr/>
        </p:nvSpPr>
        <p:spPr>
          <a:xfrm>
            <a:off x="5181600" y="4933950"/>
            <a:ext cx="180976" cy="361951"/>
          </a:xfrm>
          <a:custGeom>
            <a:avLst/>
            <a:gdLst/>
            <a:ahLst/>
            <a:cxnLst/>
            <a:rect l="0" t="0" r="0" b="0"/>
            <a:pathLst>
              <a:path w="180976" h="361951">
                <a:moveTo>
                  <a:pt x="47625" y="104775"/>
                </a:moveTo>
                <a:lnTo>
                  <a:pt x="38100" y="104775"/>
                </a:lnTo>
                <a:lnTo>
                  <a:pt x="38100" y="123825"/>
                </a:lnTo>
                <a:lnTo>
                  <a:pt x="28575" y="133350"/>
                </a:lnTo>
                <a:lnTo>
                  <a:pt x="19050" y="161925"/>
                </a:lnTo>
                <a:lnTo>
                  <a:pt x="19050" y="180975"/>
                </a:lnTo>
                <a:lnTo>
                  <a:pt x="9525" y="209550"/>
                </a:lnTo>
                <a:lnTo>
                  <a:pt x="9525" y="228600"/>
                </a:lnTo>
                <a:lnTo>
                  <a:pt x="9525" y="257175"/>
                </a:lnTo>
                <a:lnTo>
                  <a:pt x="9525" y="276225"/>
                </a:lnTo>
                <a:lnTo>
                  <a:pt x="0" y="295275"/>
                </a:lnTo>
                <a:lnTo>
                  <a:pt x="0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0" y="352425"/>
                </a:lnTo>
                <a:lnTo>
                  <a:pt x="0" y="342900"/>
                </a:lnTo>
                <a:lnTo>
                  <a:pt x="0" y="333375"/>
                </a:lnTo>
                <a:lnTo>
                  <a:pt x="9525" y="323850"/>
                </a:lnTo>
                <a:lnTo>
                  <a:pt x="9525" y="304800"/>
                </a:lnTo>
                <a:lnTo>
                  <a:pt x="9525" y="285750"/>
                </a:lnTo>
                <a:lnTo>
                  <a:pt x="9525" y="257175"/>
                </a:lnTo>
                <a:lnTo>
                  <a:pt x="9525" y="238125"/>
                </a:lnTo>
                <a:lnTo>
                  <a:pt x="19050" y="209550"/>
                </a:lnTo>
                <a:lnTo>
                  <a:pt x="19050" y="180975"/>
                </a:lnTo>
                <a:lnTo>
                  <a:pt x="28575" y="161925"/>
                </a:lnTo>
                <a:lnTo>
                  <a:pt x="28575" y="133350"/>
                </a:lnTo>
                <a:lnTo>
                  <a:pt x="38100" y="114300"/>
                </a:lnTo>
                <a:lnTo>
                  <a:pt x="47625" y="95250"/>
                </a:lnTo>
                <a:lnTo>
                  <a:pt x="57150" y="76200"/>
                </a:lnTo>
                <a:lnTo>
                  <a:pt x="57150" y="57150"/>
                </a:lnTo>
                <a:lnTo>
                  <a:pt x="66675" y="38100"/>
                </a:lnTo>
                <a:lnTo>
                  <a:pt x="76200" y="28575"/>
                </a:lnTo>
                <a:lnTo>
                  <a:pt x="85725" y="19050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19050"/>
                </a:lnTo>
                <a:lnTo>
                  <a:pt x="161925" y="28575"/>
                </a:lnTo>
                <a:lnTo>
                  <a:pt x="171450" y="47625"/>
                </a:lnTo>
                <a:lnTo>
                  <a:pt x="171450" y="66675"/>
                </a:lnTo>
                <a:lnTo>
                  <a:pt x="180975" y="85725"/>
                </a:lnTo>
                <a:lnTo>
                  <a:pt x="180975" y="104775"/>
                </a:lnTo>
                <a:lnTo>
                  <a:pt x="180975" y="123825"/>
                </a:lnTo>
                <a:lnTo>
                  <a:pt x="180975" y="152400"/>
                </a:lnTo>
                <a:lnTo>
                  <a:pt x="180975" y="171450"/>
                </a:lnTo>
                <a:lnTo>
                  <a:pt x="180975" y="200025"/>
                </a:lnTo>
                <a:lnTo>
                  <a:pt x="180975" y="219075"/>
                </a:lnTo>
                <a:lnTo>
                  <a:pt x="171450" y="238125"/>
                </a:lnTo>
                <a:lnTo>
                  <a:pt x="180975" y="257175"/>
                </a:lnTo>
                <a:lnTo>
                  <a:pt x="180975" y="276225"/>
                </a:lnTo>
                <a:lnTo>
                  <a:pt x="180975" y="285750"/>
                </a:lnTo>
                <a:lnTo>
                  <a:pt x="180975" y="295275"/>
                </a:lnTo>
                <a:lnTo>
                  <a:pt x="180975" y="304800"/>
                </a:lnTo>
                <a:lnTo>
                  <a:pt x="18097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Полилиния 226"/>
          <p:cNvSpPr/>
          <p:nvPr/>
        </p:nvSpPr>
        <p:spPr>
          <a:xfrm>
            <a:off x="5181600" y="5153025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19050"/>
                </a:lnTo>
                <a:lnTo>
                  <a:pt x="152400" y="19050"/>
                </a:lnTo>
                <a:lnTo>
                  <a:pt x="1524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Полилиния 227"/>
          <p:cNvSpPr/>
          <p:nvPr/>
        </p:nvSpPr>
        <p:spPr>
          <a:xfrm>
            <a:off x="5000625" y="5353050"/>
            <a:ext cx="1104901" cy="28576"/>
          </a:xfrm>
          <a:custGeom>
            <a:avLst/>
            <a:gdLst/>
            <a:ahLst/>
            <a:cxnLst/>
            <a:rect l="0" t="0" r="0" b="0"/>
            <a:pathLst>
              <a:path w="1104901" h="28576">
                <a:moveTo>
                  <a:pt x="0" y="19050"/>
                </a:move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47625" y="28575"/>
                </a:lnTo>
                <a:lnTo>
                  <a:pt x="57150" y="28575"/>
                </a:lnTo>
                <a:lnTo>
                  <a:pt x="66675" y="28575"/>
                </a:lnTo>
                <a:lnTo>
                  <a:pt x="76200" y="28575"/>
                </a:lnTo>
                <a:lnTo>
                  <a:pt x="95250" y="28575"/>
                </a:lnTo>
                <a:lnTo>
                  <a:pt x="104775" y="28575"/>
                </a:lnTo>
                <a:lnTo>
                  <a:pt x="114300" y="28575"/>
                </a:lnTo>
                <a:lnTo>
                  <a:pt x="133350" y="28575"/>
                </a:lnTo>
                <a:lnTo>
                  <a:pt x="142875" y="28575"/>
                </a:lnTo>
                <a:lnTo>
                  <a:pt x="161925" y="28575"/>
                </a:lnTo>
                <a:lnTo>
                  <a:pt x="171450" y="28575"/>
                </a:lnTo>
                <a:lnTo>
                  <a:pt x="190500" y="28575"/>
                </a:lnTo>
                <a:lnTo>
                  <a:pt x="209550" y="28575"/>
                </a:lnTo>
                <a:lnTo>
                  <a:pt x="219075" y="28575"/>
                </a:lnTo>
                <a:lnTo>
                  <a:pt x="238125" y="28575"/>
                </a:lnTo>
                <a:lnTo>
                  <a:pt x="257175" y="28575"/>
                </a:lnTo>
                <a:lnTo>
                  <a:pt x="276225" y="28575"/>
                </a:lnTo>
                <a:lnTo>
                  <a:pt x="285750" y="28575"/>
                </a:lnTo>
                <a:lnTo>
                  <a:pt x="304800" y="28575"/>
                </a:lnTo>
                <a:lnTo>
                  <a:pt x="323850" y="28575"/>
                </a:lnTo>
                <a:lnTo>
                  <a:pt x="342900" y="28575"/>
                </a:lnTo>
                <a:lnTo>
                  <a:pt x="361950" y="28575"/>
                </a:lnTo>
                <a:lnTo>
                  <a:pt x="381000" y="28575"/>
                </a:lnTo>
                <a:lnTo>
                  <a:pt x="390525" y="28575"/>
                </a:lnTo>
                <a:lnTo>
                  <a:pt x="409575" y="28575"/>
                </a:lnTo>
                <a:lnTo>
                  <a:pt x="428625" y="28575"/>
                </a:lnTo>
                <a:lnTo>
                  <a:pt x="447675" y="19050"/>
                </a:lnTo>
                <a:lnTo>
                  <a:pt x="466725" y="19050"/>
                </a:lnTo>
                <a:lnTo>
                  <a:pt x="485775" y="19050"/>
                </a:lnTo>
                <a:lnTo>
                  <a:pt x="514350" y="19050"/>
                </a:lnTo>
                <a:lnTo>
                  <a:pt x="523875" y="19050"/>
                </a:lnTo>
                <a:lnTo>
                  <a:pt x="542925" y="19050"/>
                </a:lnTo>
                <a:lnTo>
                  <a:pt x="561975" y="19050"/>
                </a:lnTo>
                <a:lnTo>
                  <a:pt x="581025" y="19050"/>
                </a:lnTo>
                <a:lnTo>
                  <a:pt x="600075" y="19050"/>
                </a:lnTo>
                <a:lnTo>
                  <a:pt x="619125" y="19050"/>
                </a:lnTo>
                <a:lnTo>
                  <a:pt x="638175" y="19050"/>
                </a:lnTo>
                <a:lnTo>
                  <a:pt x="666750" y="19050"/>
                </a:lnTo>
                <a:lnTo>
                  <a:pt x="676275" y="19050"/>
                </a:lnTo>
                <a:lnTo>
                  <a:pt x="695325" y="19050"/>
                </a:lnTo>
                <a:lnTo>
                  <a:pt x="714375" y="19050"/>
                </a:lnTo>
                <a:lnTo>
                  <a:pt x="733425" y="19050"/>
                </a:lnTo>
                <a:lnTo>
                  <a:pt x="752475" y="9525"/>
                </a:lnTo>
                <a:lnTo>
                  <a:pt x="771525" y="9525"/>
                </a:lnTo>
                <a:lnTo>
                  <a:pt x="790575" y="9525"/>
                </a:lnTo>
                <a:lnTo>
                  <a:pt x="809625" y="9525"/>
                </a:lnTo>
                <a:lnTo>
                  <a:pt x="828675" y="9525"/>
                </a:lnTo>
                <a:lnTo>
                  <a:pt x="847725" y="9525"/>
                </a:lnTo>
                <a:lnTo>
                  <a:pt x="857250" y="9525"/>
                </a:lnTo>
                <a:lnTo>
                  <a:pt x="876300" y="0"/>
                </a:lnTo>
                <a:lnTo>
                  <a:pt x="895350" y="0"/>
                </a:lnTo>
                <a:lnTo>
                  <a:pt x="914400" y="0"/>
                </a:lnTo>
                <a:lnTo>
                  <a:pt x="933450" y="0"/>
                </a:lnTo>
                <a:lnTo>
                  <a:pt x="952500" y="0"/>
                </a:lnTo>
                <a:lnTo>
                  <a:pt x="971550" y="0"/>
                </a:lnTo>
                <a:lnTo>
                  <a:pt x="981075" y="0"/>
                </a:lnTo>
                <a:lnTo>
                  <a:pt x="1000125" y="0"/>
                </a:lnTo>
                <a:lnTo>
                  <a:pt x="1019175" y="0"/>
                </a:lnTo>
                <a:lnTo>
                  <a:pt x="1028700" y="0"/>
                </a:lnTo>
                <a:lnTo>
                  <a:pt x="1047750" y="0"/>
                </a:lnTo>
                <a:lnTo>
                  <a:pt x="1057275" y="0"/>
                </a:lnTo>
                <a:lnTo>
                  <a:pt x="1066800" y="0"/>
                </a:lnTo>
                <a:lnTo>
                  <a:pt x="1076325" y="0"/>
                </a:lnTo>
                <a:lnTo>
                  <a:pt x="1085850" y="0"/>
                </a:lnTo>
                <a:lnTo>
                  <a:pt x="1085850" y="0"/>
                </a:lnTo>
                <a:lnTo>
                  <a:pt x="1095375" y="0"/>
                </a:lnTo>
                <a:lnTo>
                  <a:pt x="1095375" y="0"/>
                </a:lnTo>
                <a:lnTo>
                  <a:pt x="1095375" y="0"/>
                </a:lnTo>
                <a:lnTo>
                  <a:pt x="1104900" y="0"/>
                </a:lnTo>
                <a:lnTo>
                  <a:pt x="1104900" y="0"/>
                </a:lnTo>
                <a:lnTo>
                  <a:pt x="1104900" y="0"/>
                </a:lnTo>
                <a:lnTo>
                  <a:pt x="1104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Полилиния 228"/>
          <p:cNvSpPr/>
          <p:nvPr/>
        </p:nvSpPr>
        <p:spPr>
          <a:xfrm>
            <a:off x="5038725" y="5486400"/>
            <a:ext cx="133351" cy="381001"/>
          </a:xfrm>
          <a:custGeom>
            <a:avLst/>
            <a:gdLst/>
            <a:ahLst/>
            <a:cxnLst/>
            <a:rect l="0" t="0" r="0" b="0"/>
            <a:pathLst>
              <a:path w="133351" h="3810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19050" y="209550"/>
                </a:lnTo>
                <a:lnTo>
                  <a:pt x="28575" y="228600"/>
                </a:lnTo>
                <a:lnTo>
                  <a:pt x="28575" y="257175"/>
                </a:lnTo>
                <a:lnTo>
                  <a:pt x="38100" y="276225"/>
                </a:lnTo>
                <a:lnTo>
                  <a:pt x="47625" y="304800"/>
                </a:lnTo>
                <a:lnTo>
                  <a:pt x="47625" y="323850"/>
                </a:lnTo>
                <a:lnTo>
                  <a:pt x="57150" y="333375"/>
                </a:lnTo>
                <a:lnTo>
                  <a:pt x="57150" y="352425"/>
                </a:lnTo>
                <a:lnTo>
                  <a:pt x="66675" y="361950"/>
                </a:lnTo>
                <a:lnTo>
                  <a:pt x="66675" y="371475"/>
                </a:lnTo>
                <a:lnTo>
                  <a:pt x="76200" y="381000"/>
                </a:lnTo>
                <a:lnTo>
                  <a:pt x="76200" y="381000"/>
                </a:lnTo>
                <a:lnTo>
                  <a:pt x="85725" y="381000"/>
                </a:lnTo>
                <a:lnTo>
                  <a:pt x="85725" y="371475"/>
                </a:lnTo>
                <a:lnTo>
                  <a:pt x="85725" y="361950"/>
                </a:lnTo>
                <a:lnTo>
                  <a:pt x="85725" y="352425"/>
                </a:lnTo>
                <a:lnTo>
                  <a:pt x="95250" y="342900"/>
                </a:lnTo>
                <a:lnTo>
                  <a:pt x="95250" y="323850"/>
                </a:lnTo>
                <a:lnTo>
                  <a:pt x="95250" y="304800"/>
                </a:lnTo>
                <a:lnTo>
                  <a:pt x="95250" y="276225"/>
                </a:lnTo>
                <a:lnTo>
                  <a:pt x="104775" y="247650"/>
                </a:lnTo>
                <a:lnTo>
                  <a:pt x="104775" y="228600"/>
                </a:lnTo>
                <a:lnTo>
                  <a:pt x="104775" y="200025"/>
                </a:lnTo>
                <a:lnTo>
                  <a:pt x="104775" y="171450"/>
                </a:lnTo>
                <a:lnTo>
                  <a:pt x="114300" y="152400"/>
                </a:lnTo>
                <a:lnTo>
                  <a:pt x="114300" y="123825"/>
                </a:lnTo>
                <a:lnTo>
                  <a:pt x="123825" y="104775"/>
                </a:lnTo>
                <a:lnTo>
                  <a:pt x="123825" y="85725"/>
                </a:lnTo>
                <a:lnTo>
                  <a:pt x="123825" y="76200"/>
                </a:lnTo>
                <a:lnTo>
                  <a:pt x="133350" y="57150"/>
                </a:lnTo>
                <a:lnTo>
                  <a:pt x="133350" y="47625"/>
                </a:lnTo>
                <a:lnTo>
                  <a:pt x="133350" y="38100"/>
                </a:lnTo>
                <a:lnTo>
                  <a:pt x="133350" y="38100"/>
                </a:lnTo>
                <a:lnTo>
                  <a:pt x="13335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олилиния 229"/>
          <p:cNvSpPr/>
          <p:nvPr/>
        </p:nvSpPr>
        <p:spPr>
          <a:xfrm>
            <a:off x="5229225" y="5715000"/>
            <a:ext cx="133351" cy="200026"/>
          </a:xfrm>
          <a:custGeom>
            <a:avLst/>
            <a:gdLst/>
            <a:ahLst/>
            <a:cxnLst/>
            <a:rect l="0" t="0" r="0" b="0"/>
            <a:pathLst>
              <a:path w="133351" h="200026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57150"/>
                </a:lnTo>
                <a:lnTo>
                  <a:pt x="76200" y="66675"/>
                </a:lnTo>
                <a:lnTo>
                  <a:pt x="76200" y="85725"/>
                </a:lnTo>
                <a:lnTo>
                  <a:pt x="66675" y="95250"/>
                </a:lnTo>
                <a:lnTo>
                  <a:pt x="57150" y="104775"/>
                </a:lnTo>
                <a:lnTo>
                  <a:pt x="57150" y="123825"/>
                </a:lnTo>
                <a:lnTo>
                  <a:pt x="47625" y="133350"/>
                </a:lnTo>
                <a:lnTo>
                  <a:pt x="47625" y="142875"/>
                </a:lnTo>
                <a:lnTo>
                  <a:pt x="28575" y="161925"/>
                </a:lnTo>
                <a:lnTo>
                  <a:pt x="28575" y="171450"/>
                </a:lnTo>
                <a:lnTo>
                  <a:pt x="19050" y="180975"/>
                </a:lnTo>
                <a:lnTo>
                  <a:pt x="9525" y="180975"/>
                </a:lnTo>
                <a:lnTo>
                  <a:pt x="9525" y="190500"/>
                </a:lnTo>
                <a:lnTo>
                  <a:pt x="9525" y="190500"/>
                </a:lnTo>
                <a:lnTo>
                  <a:pt x="9525" y="190500"/>
                </a:lnTo>
                <a:lnTo>
                  <a:pt x="9525" y="190500"/>
                </a:lnTo>
                <a:lnTo>
                  <a:pt x="19050" y="190500"/>
                </a:lnTo>
                <a:lnTo>
                  <a:pt x="19050" y="190500"/>
                </a:lnTo>
                <a:lnTo>
                  <a:pt x="19050" y="200025"/>
                </a:lnTo>
                <a:lnTo>
                  <a:pt x="28575" y="200025"/>
                </a:lnTo>
                <a:lnTo>
                  <a:pt x="38100" y="190500"/>
                </a:lnTo>
                <a:lnTo>
                  <a:pt x="47625" y="190500"/>
                </a:lnTo>
                <a:lnTo>
                  <a:pt x="57150" y="190500"/>
                </a:lnTo>
                <a:lnTo>
                  <a:pt x="66675" y="190500"/>
                </a:lnTo>
                <a:lnTo>
                  <a:pt x="76200" y="190500"/>
                </a:lnTo>
                <a:lnTo>
                  <a:pt x="85725" y="190500"/>
                </a:lnTo>
                <a:lnTo>
                  <a:pt x="95250" y="190500"/>
                </a:lnTo>
                <a:lnTo>
                  <a:pt x="104775" y="190500"/>
                </a:lnTo>
                <a:lnTo>
                  <a:pt x="114300" y="200025"/>
                </a:lnTo>
                <a:lnTo>
                  <a:pt x="133350" y="200025"/>
                </a:lnTo>
                <a:lnTo>
                  <a:pt x="133350" y="200025"/>
                </a:lnTo>
                <a:lnTo>
                  <a:pt x="1333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Полилиния 230"/>
          <p:cNvSpPr/>
          <p:nvPr/>
        </p:nvSpPr>
        <p:spPr>
          <a:xfrm>
            <a:off x="5476875" y="5676900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9525"/>
                </a:move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Полилиния 231"/>
          <p:cNvSpPr/>
          <p:nvPr/>
        </p:nvSpPr>
        <p:spPr>
          <a:xfrm>
            <a:off x="5667375" y="5505450"/>
            <a:ext cx="171451" cy="361951"/>
          </a:xfrm>
          <a:custGeom>
            <a:avLst/>
            <a:gdLst/>
            <a:ahLst/>
            <a:cxnLst/>
            <a:rect l="0" t="0" r="0" b="0"/>
            <a:pathLst>
              <a:path w="171451" h="3619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28575" y="123825"/>
                </a:lnTo>
                <a:lnTo>
                  <a:pt x="28575" y="142875"/>
                </a:lnTo>
                <a:lnTo>
                  <a:pt x="38100" y="161925"/>
                </a:lnTo>
                <a:lnTo>
                  <a:pt x="47625" y="190500"/>
                </a:lnTo>
                <a:lnTo>
                  <a:pt x="47625" y="209550"/>
                </a:lnTo>
                <a:lnTo>
                  <a:pt x="57150" y="228600"/>
                </a:lnTo>
                <a:lnTo>
                  <a:pt x="66675" y="247650"/>
                </a:lnTo>
                <a:lnTo>
                  <a:pt x="66675" y="276225"/>
                </a:lnTo>
                <a:lnTo>
                  <a:pt x="76200" y="295275"/>
                </a:lnTo>
                <a:lnTo>
                  <a:pt x="76200" y="314325"/>
                </a:lnTo>
                <a:lnTo>
                  <a:pt x="85725" y="323850"/>
                </a:lnTo>
                <a:lnTo>
                  <a:pt x="85725" y="342900"/>
                </a:lnTo>
                <a:lnTo>
                  <a:pt x="95250" y="352425"/>
                </a:lnTo>
                <a:lnTo>
                  <a:pt x="95250" y="361950"/>
                </a:lnTo>
                <a:lnTo>
                  <a:pt x="95250" y="361950"/>
                </a:lnTo>
                <a:lnTo>
                  <a:pt x="95250" y="361950"/>
                </a:lnTo>
                <a:lnTo>
                  <a:pt x="95250" y="361950"/>
                </a:lnTo>
                <a:lnTo>
                  <a:pt x="95250" y="361950"/>
                </a:lnTo>
                <a:lnTo>
                  <a:pt x="104775" y="352425"/>
                </a:lnTo>
                <a:lnTo>
                  <a:pt x="104775" y="352425"/>
                </a:lnTo>
                <a:lnTo>
                  <a:pt x="104775" y="342900"/>
                </a:lnTo>
                <a:lnTo>
                  <a:pt x="114300" y="323850"/>
                </a:lnTo>
                <a:lnTo>
                  <a:pt x="114300" y="304800"/>
                </a:lnTo>
                <a:lnTo>
                  <a:pt x="114300" y="285750"/>
                </a:lnTo>
                <a:lnTo>
                  <a:pt x="123825" y="266700"/>
                </a:lnTo>
                <a:lnTo>
                  <a:pt x="123825" y="247650"/>
                </a:lnTo>
                <a:lnTo>
                  <a:pt x="133350" y="219075"/>
                </a:lnTo>
                <a:lnTo>
                  <a:pt x="133350" y="200025"/>
                </a:lnTo>
                <a:lnTo>
                  <a:pt x="142875" y="180975"/>
                </a:lnTo>
                <a:lnTo>
                  <a:pt x="142875" y="152400"/>
                </a:lnTo>
                <a:lnTo>
                  <a:pt x="152400" y="142875"/>
                </a:lnTo>
                <a:lnTo>
                  <a:pt x="152400" y="123825"/>
                </a:lnTo>
                <a:lnTo>
                  <a:pt x="161925" y="104775"/>
                </a:lnTo>
                <a:lnTo>
                  <a:pt x="161925" y="95250"/>
                </a:lnTo>
                <a:lnTo>
                  <a:pt x="171450" y="85725"/>
                </a:lnTo>
                <a:lnTo>
                  <a:pt x="171450" y="85725"/>
                </a:lnTo>
                <a:lnTo>
                  <a:pt x="171450" y="76200"/>
                </a:lnTo>
                <a:lnTo>
                  <a:pt x="17145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Полилиния 232"/>
          <p:cNvSpPr/>
          <p:nvPr/>
        </p:nvSpPr>
        <p:spPr>
          <a:xfrm>
            <a:off x="5915025" y="5734050"/>
            <a:ext cx="9526" cy="152401"/>
          </a:xfrm>
          <a:custGeom>
            <a:avLst/>
            <a:gdLst/>
            <a:ahLst/>
            <a:cxnLst/>
            <a:rect l="0" t="0" r="0" b="0"/>
            <a:pathLst>
              <a:path w="9526" h="15240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0" y="19050"/>
                </a:lnTo>
                <a:lnTo>
                  <a:pt x="0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Полилиния 233"/>
          <p:cNvSpPr/>
          <p:nvPr/>
        </p:nvSpPr>
        <p:spPr>
          <a:xfrm>
            <a:off x="5514975" y="4943475"/>
            <a:ext cx="133351" cy="361951"/>
          </a:xfrm>
          <a:custGeom>
            <a:avLst/>
            <a:gdLst/>
            <a:ahLst/>
            <a:cxnLst/>
            <a:rect l="0" t="0" r="0" b="0"/>
            <a:pathLst>
              <a:path w="133351" h="3619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28600"/>
                </a:lnTo>
                <a:lnTo>
                  <a:pt x="0" y="238125"/>
                </a:lnTo>
                <a:lnTo>
                  <a:pt x="0" y="266700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314325"/>
                </a:lnTo>
                <a:lnTo>
                  <a:pt x="9525" y="323850"/>
                </a:lnTo>
                <a:lnTo>
                  <a:pt x="9525" y="342900"/>
                </a:lnTo>
                <a:lnTo>
                  <a:pt x="9525" y="352425"/>
                </a:lnTo>
                <a:lnTo>
                  <a:pt x="9525" y="352425"/>
                </a:lnTo>
                <a:lnTo>
                  <a:pt x="9525" y="361950"/>
                </a:lnTo>
                <a:lnTo>
                  <a:pt x="9525" y="361950"/>
                </a:lnTo>
                <a:lnTo>
                  <a:pt x="9525" y="361950"/>
                </a:lnTo>
                <a:lnTo>
                  <a:pt x="19050" y="361950"/>
                </a:lnTo>
                <a:lnTo>
                  <a:pt x="19050" y="361950"/>
                </a:lnTo>
                <a:lnTo>
                  <a:pt x="19050" y="352425"/>
                </a:lnTo>
                <a:lnTo>
                  <a:pt x="19050" y="342900"/>
                </a:lnTo>
                <a:lnTo>
                  <a:pt x="19050" y="333375"/>
                </a:lnTo>
                <a:lnTo>
                  <a:pt x="28575" y="314325"/>
                </a:lnTo>
                <a:lnTo>
                  <a:pt x="28575" y="295275"/>
                </a:lnTo>
                <a:lnTo>
                  <a:pt x="38100" y="276225"/>
                </a:lnTo>
                <a:lnTo>
                  <a:pt x="47625" y="247650"/>
                </a:lnTo>
                <a:lnTo>
                  <a:pt x="57150" y="228600"/>
                </a:lnTo>
                <a:lnTo>
                  <a:pt x="57150" y="200025"/>
                </a:lnTo>
                <a:lnTo>
                  <a:pt x="66675" y="171450"/>
                </a:lnTo>
                <a:lnTo>
                  <a:pt x="76200" y="142875"/>
                </a:lnTo>
                <a:lnTo>
                  <a:pt x="85725" y="123825"/>
                </a:lnTo>
                <a:lnTo>
                  <a:pt x="85725" y="95250"/>
                </a:lnTo>
                <a:lnTo>
                  <a:pt x="95250" y="76200"/>
                </a:lnTo>
                <a:lnTo>
                  <a:pt x="104775" y="57150"/>
                </a:lnTo>
                <a:lnTo>
                  <a:pt x="114300" y="38100"/>
                </a:lnTo>
                <a:lnTo>
                  <a:pt x="114300" y="28575"/>
                </a:lnTo>
                <a:lnTo>
                  <a:pt x="123825" y="19050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Полилиния 234"/>
          <p:cNvSpPr/>
          <p:nvPr/>
        </p:nvSpPr>
        <p:spPr>
          <a:xfrm>
            <a:off x="5667375" y="5143500"/>
            <a:ext cx="47626" cy="142876"/>
          </a:xfrm>
          <a:custGeom>
            <a:avLst/>
            <a:gdLst/>
            <a:ahLst/>
            <a:cxnLst/>
            <a:rect l="0" t="0" r="0" b="0"/>
            <a:pathLst>
              <a:path w="47626" h="14287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19050" y="66675"/>
                </a:lnTo>
                <a:lnTo>
                  <a:pt x="19050" y="8572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Полилиния 235"/>
          <p:cNvSpPr/>
          <p:nvPr/>
        </p:nvSpPr>
        <p:spPr>
          <a:xfrm>
            <a:off x="4791075" y="5514975"/>
            <a:ext cx="114301" cy="400051"/>
          </a:xfrm>
          <a:custGeom>
            <a:avLst/>
            <a:gdLst/>
            <a:ahLst/>
            <a:cxnLst/>
            <a:rect l="0" t="0" r="0" b="0"/>
            <a:pathLst>
              <a:path w="114301" h="400051">
                <a:moveTo>
                  <a:pt x="114300" y="0"/>
                </a:moveTo>
                <a:lnTo>
                  <a:pt x="114300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9525"/>
                </a:lnTo>
                <a:lnTo>
                  <a:pt x="85725" y="19050"/>
                </a:lnTo>
                <a:lnTo>
                  <a:pt x="76200" y="38100"/>
                </a:lnTo>
                <a:lnTo>
                  <a:pt x="66675" y="47625"/>
                </a:lnTo>
                <a:lnTo>
                  <a:pt x="57150" y="66675"/>
                </a:lnTo>
                <a:lnTo>
                  <a:pt x="38100" y="85725"/>
                </a:lnTo>
                <a:lnTo>
                  <a:pt x="28575" y="114300"/>
                </a:lnTo>
                <a:lnTo>
                  <a:pt x="19050" y="133350"/>
                </a:lnTo>
                <a:lnTo>
                  <a:pt x="9525" y="152400"/>
                </a:lnTo>
                <a:lnTo>
                  <a:pt x="9525" y="171450"/>
                </a:lnTo>
                <a:lnTo>
                  <a:pt x="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0" y="314325"/>
                </a:lnTo>
                <a:lnTo>
                  <a:pt x="9525" y="333375"/>
                </a:lnTo>
                <a:lnTo>
                  <a:pt x="19050" y="352425"/>
                </a:lnTo>
                <a:lnTo>
                  <a:pt x="28575" y="371475"/>
                </a:lnTo>
                <a:lnTo>
                  <a:pt x="38100" y="390525"/>
                </a:lnTo>
                <a:lnTo>
                  <a:pt x="47625" y="400050"/>
                </a:lnTo>
                <a:lnTo>
                  <a:pt x="47625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Полилиния 236"/>
          <p:cNvSpPr/>
          <p:nvPr/>
        </p:nvSpPr>
        <p:spPr>
          <a:xfrm>
            <a:off x="5905500" y="5476875"/>
            <a:ext cx="85726" cy="466726"/>
          </a:xfrm>
          <a:custGeom>
            <a:avLst/>
            <a:gdLst/>
            <a:ahLst/>
            <a:cxnLst/>
            <a:rect l="0" t="0" r="0" b="0"/>
            <a:pathLst>
              <a:path w="85726" h="4667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19050" y="57150"/>
                </a:lnTo>
                <a:lnTo>
                  <a:pt x="28575" y="76200"/>
                </a:lnTo>
                <a:lnTo>
                  <a:pt x="38100" y="85725"/>
                </a:lnTo>
                <a:lnTo>
                  <a:pt x="47625" y="104775"/>
                </a:lnTo>
                <a:lnTo>
                  <a:pt x="47625" y="123825"/>
                </a:lnTo>
                <a:lnTo>
                  <a:pt x="57150" y="142875"/>
                </a:lnTo>
                <a:lnTo>
                  <a:pt x="66675" y="171450"/>
                </a:lnTo>
                <a:lnTo>
                  <a:pt x="76200" y="190500"/>
                </a:lnTo>
                <a:lnTo>
                  <a:pt x="76200" y="209550"/>
                </a:lnTo>
                <a:lnTo>
                  <a:pt x="85725" y="238125"/>
                </a:lnTo>
                <a:lnTo>
                  <a:pt x="85725" y="257175"/>
                </a:lnTo>
                <a:lnTo>
                  <a:pt x="85725" y="285750"/>
                </a:lnTo>
                <a:lnTo>
                  <a:pt x="85725" y="304800"/>
                </a:lnTo>
                <a:lnTo>
                  <a:pt x="85725" y="333375"/>
                </a:lnTo>
                <a:lnTo>
                  <a:pt x="76200" y="352425"/>
                </a:lnTo>
                <a:lnTo>
                  <a:pt x="76200" y="371475"/>
                </a:lnTo>
                <a:lnTo>
                  <a:pt x="66675" y="400050"/>
                </a:lnTo>
                <a:lnTo>
                  <a:pt x="47625" y="409575"/>
                </a:lnTo>
                <a:lnTo>
                  <a:pt x="38100" y="428625"/>
                </a:lnTo>
                <a:lnTo>
                  <a:pt x="28575" y="447675"/>
                </a:lnTo>
                <a:lnTo>
                  <a:pt x="19050" y="457200"/>
                </a:lnTo>
                <a:lnTo>
                  <a:pt x="9525" y="466725"/>
                </a:lnTo>
                <a:lnTo>
                  <a:pt x="9525" y="466725"/>
                </a:lnTo>
                <a:lnTo>
                  <a:pt x="9525" y="466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Полилиния 237"/>
          <p:cNvSpPr/>
          <p:nvPr/>
        </p:nvSpPr>
        <p:spPr>
          <a:xfrm>
            <a:off x="6096000" y="5495925"/>
            <a:ext cx="114301" cy="390526"/>
          </a:xfrm>
          <a:custGeom>
            <a:avLst/>
            <a:gdLst/>
            <a:ahLst/>
            <a:cxnLst/>
            <a:rect l="0" t="0" r="0" b="0"/>
            <a:pathLst>
              <a:path w="114301" h="390526">
                <a:moveTo>
                  <a:pt x="0" y="85725"/>
                </a:moveTo>
                <a:lnTo>
                  <a:pt x="0" y="85725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0" y="104775"/>
                </a:lnTo>
                <a:lnTo>
                  <a:pt x="0" y="123825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09550"/>
                </a:lnTo>
                <a:lnTo>
                  <a:pt x="19050" y="238125"/>
                </a:lnTo>
                <a:lnTo>
                  <a:pt x="19050" y="257175"/>
                </a:lnTo>
                <a:lnTo>
                  <a:pt x="19050" y="276225"/>
                </a:lnTo>
                <a:lnTo>
                  <a:pt x="19050" y="295275"/>
                </a:lnTo>
                <a:lnTo>
                  <a:pt x="19050" y="314325"/>
                </a:lnTo>
                <a:lnTo>
                  <a:pt x="28575" y="333375"/>
                </a:lnTo>
                <a:lnTo>
                  <a:pt x="28575" y="352425"/>
                </a:lnTo>
                <a:lnTo>
                  <a:pt x="28575" y="361950"/>
                </a:lnTo>
                <a:lnTo>
                  <a:pt x="28575" y="371475"/>
                </a:lnTo>
                <a:lnTo>
                  <a:pt x="28575" y="381000"/>
                </a:lnTo>
                <a:lnTo>
                  <a:pt x="28575" y="381000"/>
                </a:lnTo>
                <a:lnTo>
                  <a:pt x="28575" y="390525"/>
                </a:lnTo>
                <a:lnTo>
                  <a:pt x="28575" y="390525"/>
                </a:lnTo>
                <a:lnTo>
                  <a:pt x="28575" y="381000"/>
                </a:lnTo>
                <a:lnTo>
                  <a:pt x="28575" y="381000"/>
                </a:lnTo>
                <a:lnTo>
                  <a:pt x="28575" y="371475"/>
                </a:lnTo>
                <a:lnTo>
                  <a:pt x="28575" y="352425"/>
                </a:lnTo>
                <a:lnTo>
                  <a:pt x="38100" y="342900"/>
                </a:lnTo>
                <a:lnTo>
                  <a:pt x="38100" y="314325"/>
                </a:lnTo>
                <a:lnTo>
                  <a:pt x="47625" y="295275"/>
                </a:lnTo>
                <a:lnTo>
                  <a:pt x="47625" y="276225"/>
                </a:lnTo>
                <a:lnTo>
                  <a:pt x="57150" y="247650"/>
                </a:lnTo>
                <a:lnTo>
                  <a:pt x="66675" y="228600"/>
                </a:lnTo>
                <a:lnTo>
                  <a:pt x="66675" y="200025"/>
                </a:lnTo>
                <a:lnTo>
                  <a:pt x="85725" y="180975"/>
                </a:lnTo>
                <a:lnTo>
                  <a:pt x="95250" y="152400"/>
                </a:lnTo>
                <a:lnTo>
                  <a:pt x="95250" y="133350"/>
                </a:lnTo>
                <a:lnTo>
                  <a:pt x="104775" y="114300"/>
                </a:lnTo>
                <a:lnTo>
                  <a:pt x="104775" y="104775"/>
                </a:lnTo>
                <a:lnTo>
                  <a:pt x="114300" y="85725"/>
                </a:lnTo>
                <a:lnTo>
                  <a:pt x="114300" y="76200"/>
                </a:lnTo>
                <a:lnTo>
                  <a:pt x="114300" y="57150"/>
                </a:lnTo>
                <a:lnTo>
                  <a:pt x="114300" y="47625"/>
                </a:lnTo>
                <a:lnTo>
                  <a:pt x="104775" y="38100"/>
                </a:lnTo>
                <a:lnTo>
                  <a:pt x="95250" y="28575"/>
                </a:lnTo>
                <a:lnTo>
                  <a:pt x="85725" y="19050"/>
                </a:lnTo>
                <a:lnTo>
                  <a:pt x="76200" y="9525"/>
                </a:lnTo>
                <a:lnTo>
                  <a:pt x="66675" y="9525"/>
                </a:lnTo>
                <a:lnTo>
                  <a:pt x="47625" y="0"/>
                </a:lnTo>
                <a:lnTo>
                  <a:pt x="38100" y="0"/>
                </a:lnTo>
                <a:lnTo>
                  <a:pt x="2857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Полилиния 238"/>
          <p:cNvSpPr/>
          <p:nvPr/>
        </p:nvSpPr>
        <p:spPr>
          <a:xfrm>
            <a:off x="6276975" y="5457825"/>
            <a:ext cx="9526" cy="409576"/>
          </a:xfrm>
          <a:custGeom>
            <a:avLst/>
            <a:gdLst/>
            <a:ahLst/>
            <a:cxnLst/>
            <a:rect l="0" t="0" r="0" b="0"/>
            <a:pathLst>
              <a:path w="9526" h="40957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71450"/>
                </a:lnTo>
                <a:lnTo>
                  <a:pt x="0" y="200025"/>
                </a:lnTo>
                <a:lnTo>
                  <a:pt x="0" y="219075"/>
                </a:lnTo>
                <a:lnTo>
                  <a:pt x="0" y="247650"/>
                </a:lnTo>
                <a:lnTo>
                  <a:pt x="0" y="266700"/>
                </a:lnTo>
                <a:lnTo>
                  <a:pt x="0" y="295275"/>
                </a:lnTo>
                <a:lnTo>
                  <a:pt x="0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0" y="400050"/>
                </a:lnTo>
                <a:lnTo>
                  <a:pt x="0" y="409575"/>
                </a:lnTo>
                <a:lnTo>
                  <a:pt x="0" y="409575"/>
                </a:lnTo>
                <a:lnTo>
                  <a:pt x="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Полилиния 239"/>
          <p:cNvSpPr/>
          <p:nvPr/>
        </p:nvSpPr>
        <p:spPr>
          <a:xfrm>
            <a:off x="6248400" y="5476875"/>
            <a:ext cx="314326" cy="361951"/>
          </a:xfrm>
          <a:custGeom>
            <a:avLst/>
            <a:gdLst/>
            <a:ahLst/>
            <a:cxnLst/>
            <a:rect l="0" t="0" r="0" b="0"/>
            <a:pathLst>
              <a:path w="314326" h="361951">
                <a:moveTo>
                  <a:pt x="19050" y="123825"/>
                </a:moveTo>
                <a:lnTo>
                  <a:pt x="19050" y="114300"/>
                </a:lnTo>
                <a:lnTo>
                  <a:pt x="19050" y="104775"/>
                </a:lnTo>
                <a:lnTo>
                  <a:pt x="19050" y="95250"/>
                </a:lnTo>
                <a:lnTo>
                  <a:pt x="19050" y="76200"/>
                </a:lnTo>
                <a:lnTo>
                  <a:pt x="19050" y="66675"/>
                </a:lnTo>
                <a:lnTo>
                  <a:pt x="19050" y="47625"/>
                </a:lnTo>
                <a:lnTo>
                  <a:pt x="19050" y="38100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04775" y="38100"/>
                </a:lnTo>
                <a:lnTo>
                  <a:pt x="114300" y="57150"/>
                </a:lnTo>
                <a:lnTo>
                  <a:pt x="114300" y="76200"/>
                </a:lnTo>
                <a:lnTo>
                  <a:pt x="114300" y="95250"/>
                </a:lnTo>
                <a:lnTo>
                  <a:pt x="104775" y="114300"/>
                </a:lnTo>
                <a:lnTo>
                  <a:pt x="104775" y="142875"/>
                </a:lnTo>
                <a:lnTo>
                  <a:pt x="95250" y="161925"/>
                </a:lnTo>
                <a:lnTo>
                  <a:pt x="85725" y="180975"/>
                </a:lnTo>
                <a:lnTo>
                  <a:pt x="66675" y="200025"/>
                </a:lnTo>
                <a:lnTo>
                  <a:pt x="57150" y="219075"/>
                </a:lnTo>
                <a:lnTo>
                  <a:pt x="47625" y="228600"/>
                </a:lnTo>
                <a:lnTo>
                  <a:pt x="38100" y="238125"/>
                </a:lnTo>
                <a:lnTo>
                  <a:pt x="28575" y="238125"/>
                </a:lnTo>
                <a:lnTo>
                  <a:pt x="19050" y="238125"/>
                </a:lnTo>
                <a:lnTo>
                  <a:pt x="19050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28600"/>
                </a:lnTo>
                <a:lnTo>
                  <a:pt x="0" y="219075"/>
                </a:lnTo>
                <a:lnTo>
                  <a:pt x="0" y="219075"/>
                </a:lnTo>
                <a:lnTo>
                  <a:pt x="9525" y="209550"/>
                </a:lnTo>
                <a:lnTo>
                  <a:pt x="9525" y="209550"/>
                </a:lnTo>
                <a:lnTo>
                  <a:pt x="19050" y="200025"/>
                </a:lnTo>
                <a:lnTo>
                  <a:pt x="28575" y="200025"/>
                </a:lnTo>
                <a:lnTo>
                  <a:pt x="38100" y="200025"/>
                </a:lnTo>
                <a:lnTo>
                  <a:pt x="38100" y="209550"/>
                </a:lnTo>
                <a:lnTo>
                  <a:pt x="47625" y="209550"/>
                </a:lnTo>
                <a:lnTo>
                  <a:pt x="57150" y="219075"/>
                </a:lnTo>
                <a:lnTo>
                  <a:pt x="66675" y="219075"/>
                </a:lnTo>
                <a:lnTo>
                  <a:pt x="85725" y="228600"/>
                </a:lnTo>
                <a:lnTo>
                  <a:pt x="95250" y="247650"/>
                </a:lnTo>
                <a:lnTo>
                  <a:pt x="104775" y="257175"/>
                </a:lnTo>
                <a:lnTo>
                  <a:pt x="114300" y="266700"/>
                </a:lnTo>
                <a:lnTo>
                  <a:pt x="123825" y="285750"/>
                </a:lnTo>
                <a:lnTo>
                  <a:pt x="133350" y="304800"/>
                </a:lnTo>
                <a:lnTo>
                  <a:pt x="133350" y="314325"/>
                </a:lnTo>
                <a:lnTo>
                  <a:pt x="142875" y="333375"/>
                </a:lnTo>
                <a:lnTo>
                  <a:pt x="152400" y="342900"/>
                </a:lnTo>
                <a:lnTo>
                  <a:pt x="161925" y="342900"/>
                </a:lnTo>
                <a:lnTo>
                  <a:pt x="171450" y="352425"/>
                </a:lnTo>
                <a:lnTo>
                  <a:pt x="180975" y="352425"/>
                </a:lnTo>
                <a:lnTo>
                  <a:pt x="180975" y="352425"/>
                </a:lnTo>
                <a:lnTo>
                  <a:pt x="190500" y="361950"/>
                </a:lnTo>
                <a:lnTo>
                  <a:pt x="190500" y="352425"/>
                </a:lnTo>
                <a:lnTo>
                  <a:pt x="200025" y="352425"/>
                </a:lnTo>
                <a:lnTo>
                  <a:pt x="209550" y="352425"/>
                </a:lnTo>
                <a:lnTo>
                  <a:pt x="209550" y="342900"/>
                </a:lnTo>
                <a:lnTo>
                  <a:pt x="219075" y="333375"/>
                </a:lnTo>
                <a:lnTo>
                  <a:pt x="228600" y="323850"/>
                </a:lnTo>
                <a:lnTo>
                  <a:pt x="247650" y="314325"/>
                </a:lnTo>
                <a:lnTo>
                  <a:pt x="257175" y="295275"/>
                </a:lnTo>
                <a:lnTo>
                  <a:pt x="266700" y="276225"/>
                </a:lnTo>
                <a:lnTo>
                  <a:pt x="276225" y="257175"/>
                </a:lnTo>
                <a:lnTo>
                  <a:pt x="295275" y="247650"/>
                </a:lnTo>
                <a:lnTo>
                  <a:pt x="304800" y="228600"/>
                </a:lnTo>
                <a:lnTo>
                  <a:pt x="314325" y="219075"/>
                </a:lnTo>
                <a:lnTo>
                  <a:pt x="3143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Полилиния 240"/>
          <p:cNvSpPr/>
          <p:nvPr/>
        </p:nvSpPr>
        <p:spPr>
          <a:xfrm>
            <a:off x="6057900" y="5334000"/>
            <a:ext cx="409576" cy="19051"/>
          </a:xfrm>
          <a:custGeom>
            <a:avLst/>
            <a:gdLst/>
            <a:ahLst/>
            <a:cxnLst/>
            <a:rect l="0" t="0" r="0" b="0"/>
            <a:pathLst>
              <a:path w="40957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28600" y="9525"/>
                </a:lnTo>
                <a:lnTo>
                  <a:pt x="238125" y="9525"/>
                </a:lnTo>
                <a:lnTo>
                  <a:pt x="247650" y="9525"/>
                </a:lnTo>
                <a:lnTo>
                  <a:pt x="266700" y="9525"/>
                </a:lnTo>
                <a:lnTo>
                  <a:pt x="276225" y="9525"/>
                </a:lnTo>
                <a:lnTo>
                  <a:pt x="285750" y="9525"/>
                </a:lnTo>
                <a:lnTo>
                  <a:pt x="304800" y="9525"/>
                </a:lnTo>
                <a:lnTo>
                  <a:pt x="314325" y="9525"/>
                </a:lnTo>
                <a:lnTo>
                  <a:pt x="323850" y="9525"/>
                </a:lnTo>
                <a:lnTo>
                  <a:pt x="333375" y="9525"/>
                </a:lnTo>
                <a:lnTo>
                  <a:pt x="352425" y="9525"/>
                </a:lnTo>
                <a:lnTo>
                  <a:pt x="361950" y="9525"/>
                </a:lnTo>
                <a:lnTo>
                  <a:pt x="371475" y="9525"/>
                </a:lnTo>
                <a:lnTo>
                  <a:pt x="381000" y="9525"/>
                </a:lnTo>
                <a:lnTo>
                  <a:pt x="381000" y="9525"/>
                </a:lnTo>
                <a:lnTo>
                  <a:pt x="390525" y="9525"/>
                </a:lnTo>
                <a:lnTo>
                  <a:pt x="400050" y="9525"/>
                </a:lnTo>
                <a:lnTo>
                  <a:pt x="400050" y="9525"/>
                </a:lnTo>
                <a:lnTo>
                  <a:pt x="409575" y="9525"/>
                </a:lnTo>
                <a:lnTo>
                  <a:pt x="409575" y="9525"/>
                </a:lnTo>
                <a:lnTo>
                  <a:pt x="409575" y="19050"/>
                </a:lnTo>
                <a:lnTo>
                  <a:pt x="409575" y="19050"/>
                </a:lnTo>
                <a:lnTo>
                  <a:pt x="409575" y="19050"/>
                </a:lnTo>
                <a:lnTo>
                  <a:pt x="409575" y="19050"/>
                </a:lnTo>
                <a:lnTo>
                  <a:pt x="4095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Полилиния 241"/>
          <p:cNvSpPr/>
          <p:nvPr/>
        </p:nvSpPr>
        <p:spPr>
          <a:xfrm>
            <a:off x="6667500" y="5334000"/>
            <a:ext cx="28576" cy="209551"/>
          </a:xfrm>
          <a:custGeom>
            <a:avLst/>
            <a:gdLst/>
            <a:ahLst/>
            <a:cxnLst/>
            <a:rect l="0" t="0" r="0" b="0"/>
            <a:pathLst>
              <a:path w="28576" h="209551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76200"/>
                </a:lnTo>
                <a:lnTo>
                  <a:pt x="28575" y="95250"/>
                </a:lnTo>
                <a:lnTo>
                  <a:pt x="28575" y="114300"/>
                </a:lnTo>
                <a:lnTo>
                  <a:pt x="28575" y="133350"/>
                </a:lnTo>
                <a:lnTo>
                  <a:pt x="19050" y="152400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Полилиния 242"/>
          <p:cNvSpPr/>
          <p:nvPr/>
        </p:nvSpPr>
        <p:spPr>
          <a:xfrm>
            <a:off x="6686550" y="5153025"/>
            <a:ext cx="1" cy="9526"/>
          </a:xfrm>
          <a:custGeom>
            <a:avLst/>
            <a:gdLst/>
            <a:ahLst/>
            <a:cxnLst/>
            <a:rect l="0" t="0" r="0" b="0"/>
            <a:pathLst>
              <a:path w="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олилиния 243"/>
          <p:cNvSpPr/>
          <p:nvPr/>
        </p:nvSpPr>
        <p:spPr>
          <a:xfrm>
            <a:off x="7105650" y="5095875"/>
            <a:ext cx="19051" cy="466726"/>
          </a:xfrm>
          <a:custGeom>
            <a:avLst/>
            <a:gdLst/>
            <a:ahLst/>
            <a:cxnLst/>
            <a:rect l="0" t="0" r="0" b="0"/>
            <a:pathLst>
              <a:path w="19051" h="466726">
                <a:moveTo>
                  <a:pt x="19050" y="0"/>
                </a:move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0" y="180975"/>
                </a:lnTo>
                <a:lnTo>
                  <a:pt x="0" y="209550"/>
                </a:lnTo>
                <a:lnTo>
                  <a:pt x="0" y="238125"/>
                </a:lnTo>
                <a:lnTo>
                  <a:pt x="0" y="266700"/>
                </a:lnTo>
                <a:lnTo>
                  <a:pt x="0" y="295275"/>
                </a:lnTo>
                <a:lnTo>
                  <a:pt x="0" y="314325"/>
                </a:lnTo>
                <a:lnTo>
                  <a:pt x="0" y="342900"/>
                </a:lnTo>
                <a:lnTo>
                  <a:pt x="0" y="371475"/>
                </a:lnTo>
                <a:lnTo>
                  <a:pt x="0" y="400050"/>
                </a:lnTo>
                <a:lnTo>
                  <a:pt x="0" y="419100"/>
                </a:lnTo>
                <a:lnTo>
                  <a:pt x="0" y="447675"/>
                </a:lnTo>
                <a:lnTo>
                  <a:pt x="0" y="457200"/>
                </a:lnTo>
                <a:lnTo>
                  <a:pt x="0" y="466725"/>
                </a:lnTo>
                <a:lnTo>
                  <a:pt x="0" y="466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Полилиния 244"/>
          <p:cNvSpPr/>
          <p:nvPr/>
        </p:nvSpPr>
        <p:spPr>
          <a:xfrm>
            <a:off x="7000875" y="5095875"/>
            <a:ext cx="228601" cy="19051"/>
          </a:xfrm>
          <a:custGeom>
            <a:avLst/>
            <a:gdLst/>
            <a:ahLst/>
            <a:cxnLst/>
            <a:rect l="0" t="0" r="0" b="0"/>
            <a:pathLst>
              <a:path w="228601" h="190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19075" y="19050"/>
                </a:lnTo>
                <a:lnTo>
                  <a:pt x="228600" y="19050"/>
                </a:lnTo>
                <a:lnTo>
                  <a:pt x="228600" y="19050"/>
                </a:lnTo>
                <a:lnTo>
                  <a:pt x="2286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Полилиния 245"/>
          <p:cNvSpPr/>
          <p:nvPr/>
        </p:nvSpPr>
        <p:spPr>
          <a:xfrm>
            <a:off x="7172325" y="5410200"/>
            <a:ext cx="161926" cy="304801"/>
          </a:xfrm>
          <a:custGeom>
            <a:avLst/>
            <a:gdLst/>
            <a:ahLst/>
            <a:cxnLst/>
            <a:rect l="0" t="0" r="0" b="0"/>
            <a:pathLst>
              <a:path w="161926" h="304801">
                <a:moveTo>
                  <a:pt x="47625" y="19050"/>
                </a:moveTo>
                <a:lnTo>
                  <a:pt x="47625" y="19050"/>
                </a:lnTo>
                <a:lnTo>
                  <a:pt x="38100" y="19050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23825" y="47625"/>
                </a:lnTo>
                <a:lnTo>
                  <a:pt x="123825" y="57150"/>
                </a:lnTo>
                <a:lnTo>
                  <a:pt x="133350" y="66675"/>
                </a:lnTo>
                <a:lnTo>
                  <a:pt x="123825" y="76200"/>
                </a:lnTo>
                <a:lnTo>
                  <a:pt x="114300" y="85725"/>
                </a:lnTo>
                <a:lnTo>
                  <a:pt x="114300" y="95250"/>
                </a:lnTo>
                <a:lnTo>
                  <a:pt x="104775" y="104775"/>
                </a:lnTo>
                <a:lnTo>
                  <a:pt x="85725" y="114300"/>
                </a:lnTo>
                <a:lnTo>
                  <a:pt x="76200" y="114300"/>
                </a:lnTo>
                <a:lnTo>
                  <a:pt x="57150" y="123825"/>
                </a:lnTo>
                <a:lnTo>
                  <a:pt x="38100" y="123825"/>
                </a:lnTo>
                <a:lnTo>
                  <a:pt x="28575" y="123825"/>
                </a:lnTo>
                <a:lnTo>
                  <a:pt x="19050" y="123825"/>
                </a:lnTo>
                <a:lnTo>
                  <a:pt x="9525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04775"/>
                </a:lnTo>
                <a:lnTo>
                  <a:pt x="9525" y="104775"/>
                </a:lnTo>
                <a:lnTo>
                  <a:pt x="19050" y="104775"/>
                </a:lnTo>
                <a:lnTo>
                  <a:pt x="28575" y="104775"/>
                </a:lnTo>
                <a:lnTo>
                  <a:pt x="38100" y="104775"/>
                </a:lnTo>
                <a:lnTo>
                  <a:pt x="57150" y="114300"/>
                </a:lnTo>
                <a:lnTo>
                  <a:pt x="76200" y="114300"/>
                </a:lnTo>
                <a:lnTo>
                  <a:pt x="95250" y="123825"/>
                </a:lnTo>
                <a:lnTo>
                  <a:pt x="104775" y="133350"/>
                </a:lnTo>
                <a:lnTo>
                  <a:pt x="123825" y="142875"/>
                </a:lnTo>
                <a:lnTo>
                  <a:pt x="142875" y="161925"/>
                </a:lnTo>
                <a:lnTo>
                  <a:pt x="152400" y="171450"/>
                </a:lnTo>
                <a:lnTo>
                  <a:pt x="161925" y="190500"/>
                </a:lnTo>
                <a:lnTo>
                  <a:pt x="161925" y="200025"/>
                </a:lnTo>
                <a:lnTo>
                  <a:pt x="161925" y="219075"/>
                </a:lnTo>
                <a:lnTo>
                  <a:pt x="161925" y="238125"/>
                </a:lnTo>
                <a:lnTo>
                  <a:pt x="161925" y="247650"/>
                </a:lnTo>
                <a:lnTo>
                  <a:pt x="161925" y="257175"/>
                </a:lnTo>
                <a:lnTo>
                  <a:pt x="142875" y="276225"/>
                </a:lnTo>
                <a:lnTo>
                  <a:pt x="133350" y="285750"/>
                </a:lnTo>
                <a:lnTo>
                  <a:pt x="123825" y="285750"/>
                </a:lnTo>
                <a:lnTo>
                  <a:pt x="114300" y="295275"/>
                </a:lnTo>
                <a:lnTo>
                  <a:pt x="95250" y="295275"/>
                </a:lnTo>
                <a:lnTo>
                  <a:pt x="76200" y="304800"/>
                </a:lnTo>
                <a:lnTo>
                  <a:pt x="57150" y="304800"/>
                </a:lnTo>
                <a:lnTo>
                  <a:pt x="38100" y="304800"/>
                </a:lnTo>
                <a:lnTo>
                  <a:pt x="28575" y="304800"/>
                </a:lnTo>
                <a:lnTo>
                  <a:pt x="19050" y="304800"/>
                </a:lnTo>
                <a:lnTo>
                  <a:pt x="9525" y="295275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олилиния 246"/>
          <p:cNvSpPr/>
          <p:nvPr/>
        </p:nvSpPr>
        <p:spPr>
          <a:xfrm>
            <a:off x="7429500" y="5314950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428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олилиния 247"/>
          <p:cNvSpPr/>
          <p:nvPr/>
        </p:nvSpPr>
        <p:spPr>
          <a:xfrm>
            <a:off x="7439025" y="5410200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19050"/>
                </a:lnTo>
                <a:lnTo>
                  <a:pt x="1524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олилиния 248"/>
          <p:cNvSpPr/>
          <p:nvPr/>
        </p:nvSpPr>
        <p:spPr>
          <a:xfrm>
            <a:off x="7753350" y="5000625"/>
            <a:ext cx="19051" cy="571501"/>
          </a:xfrm>
          <a:custGeom>
            <a:avLst/>
            <a:gdLst/>
            <a:ahLst/>
            <a:cxnLst/>
            <a:rect l="0" t="0" r="0" b="0"/>
            <a:pathLst>
              <a:path w="19051" h="5715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95250"/>
                </a:lnTo>
                <a:lnTo>
                  <a:pt x="0" y="133350"/>
                </a:lnTo>
                <a:lnTo>
                  <a:pt x="0" y="161925"/>
                </a:lnTo>
                <a:lnTo>
                  <a:pt x="0" y="200025"/>
                </a:lnTo>
                <a:lnTo>
                  <a:pt x="0" y="247650"/>
                </a:lnTo>
                <a:lnTo>
                  <a:pt x="0" y="285750"/>
                </a:lnTo>
                <a:lnTo>
                  <a:pt x="0" y="323850"/>
                </a:lnTo>
                <a:lnTo>
                  <a:pt x="9525" y="361950"/>
                </a:lnTo>
                <a:lnTo>
                  <a:pt x="9525" y="409575"/>
                </a:lnTo>
                <a:lnTo>
                  <a:pt x="9525" y="447675"/>
                </a:lnTo>
                <a:lnTo>
                  <a:pt x="9525" y="485775"/>
                </a:lnTo>
                <a:lnTo>
                  <a:pt x="19050" y="523875"/>
                </a:lnTo>
                <a:lnTo>
                  <a:pt x="19050" y="552450"/>
                </a:lnTo>
                <a:lnTo>
                  <a:pt x="19050" y="571500"/>
                </a:lnTo>
                <a:lnTo>
                  <a:pt x="19050" y="571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Полилиния 249"/>
          <p:cNvSpPr/>
          <p:nvPr/>
        </p:nvSpPr>
        <p:spPr>
          <a:xfrm>
            <a:off x="7705725" y="4981575"/>
            <a:ext cx="142876" cy="228601"/>
          </a:xfrm>
          <a:custGeom>
            <a:avLst/>
            <a:gdLst/>
            <a:ahLst/>
            <a:cxnLst/>
            <a:rect l="0" t="0" r="0" b="0"/>
            <a:pathLst>
              <a:path w="142876" h="228601">
                <a:moveTo>
                  <a:pt x="0" y="76200"/>
                </a:moveTo>
                <a:lnTo>
                  <a:pt x="0" y="66675"/>
                </a:lnTo>
                <a:lnTo>
                  <a:pt x="9525" y="57150"/>
                </a:lnTo>
                <a:lnTo>
                  <a:pt x="9525" y="47625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28575"/>
                </a:lnTo>
                <a:lnTo>
                  <a:pt x="133350" y="38100"/>
                </a:lnTo>
                <a:lnTo>
                  <a:pt x="133350" y="57150"/>
                </a:lnTo>
                <a:lnTo>
                  <a:pt x="142875" y="76200"/>
                </a:lnTo>
                <a:lnTo>
                  <a:pt x="142875" y="95250"/>
                </a:lnTo>
                <a:lnTo>
                  <a:pt x="142875" y="114300"/>
                </a:lnTo>
                <a:lnTo>
                  <a:pt x="133350" y="133350"/>
                </a:lnTo>
                <a:lnTo>
                  <a:pt x="133350" y="142875"/>
                </a:lnTo>
                <a:lnTo>
                  <a:pt x="123825" y="161925"/>
                </a:lnTo>
                <a:lnTo>
                  <a:pt x="114300" y="180975"/>
                </a:lnTo>
                <a:lnTo>
                  <a:pt x="104775" y="190500"/>
                </a:lnTo>
                <a:lnTo>
                  <a:pt x="104775" y="200025"/>
                </a:lnTo>
                <a:lnTo>
                  <a:pt x="85725" y="209550"/>
                </a:lnTo>
                <a:lnTo>
                  <a:pt x="76200" y="209550"/>
                </a:lnTo>
                <a:lnTo>
                  <a:pt x="57150" y="219075"/>
                </a:lnTo>
                <a:lnTo>
                  <a:pt x="47625" y="219075"/>
                </a:lnTo>
                <a:lnTo>
                  <a:pt x="28575" y="228600"/>
                </a:lnTo>
                <a:lnTo>
                  <a:pt x="19050" y="228600"/>
                </a:lnTo>
                <a:lnTo>
                  <a:pt x="9525" y="228600"/>
                </a:lnTo>
                <a:lnTo>
                  <a:pt x="952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Полилиния 250"/>
          <p:cNvSpPr/>
          <p:nvPr/>
        </p:nvSpPr>
        <p:spPr>
          <a:xfrm>
            <a:off x="7962900" y="5133975"/>
            <a:ext cx="47626" cy="38101"/>
          </a:xfrm>
          <a:custGeom>
            <a:avLst/>
            <a:gdLst/>
            <a:ahLst/>
            <a:cxnLst/>
            <a:rect l="0" t="0" r="0" b="0"/>
            <a:pathLst>
              <a:path w="47626" h="38101">
                <a:moveTo>
                  <a:pt x="47625" y="0"/>
                </a:move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Полилиния 251"/>
          <p:cNvSpPr/>
          <p:nvPr/>
        </p:nvSpPr>
        <p:spPr>
          <a:xfrm>
            <a:off x="7915275" y="5114925"/>
            <a:ext cx="180976" cy="209551"/>
          </a:xfrm>
          <a:custGeom>
            <a:avLst/>
            <a:gdLst/>
            <a:ahLst/>
            <a:cxnLst/>
            <a:rect l="0" t="0" r="0" b="0"/>
            <a:pathLst>
              <a:path w="180976" h="209551">
                <a:moveTo>
                  <a:pt x="38100" y="38100"/>
                </a:moveTo>
                <a:lnTo>
                  <a:pt x="38100" y="38100"/>
                </a:lnTo>
                <a:lnTo>
                  <a:pt x="38100" y="28575"/>
                </a:lnTo>
                <a:lnTo>
                  <a:pt x="38100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14300" y="47625"/>
                </a:lnTo>
                <a:lnTo>
                  <a:pt x="123825" y="57150"/>
                </a:lnTo>
                <a:lnTo>
                  <a:pt x="123825" y="76200"/>
                </a:lnTo>
                <a:lnTo>
                  <a:pt x="123825" y="95250"/>
                </a:lnTo>
                <a:lnTo>
                  <a:pt x="114300" y="114300"/>
                </a:lnTo>
                <a:lnTo>
                  <a:pt x="114300" y="123825"/>
                </a:lnTo>
                <a:lnTo>
                  <a:pt x="104775" y="142875"/>
                </a:lnTo>
                <a:lnTo>
                  <a:pt x="95250" y="152400"/>
                </a:lnTo>
                <a:lnTo>
                  <a:pt x="76200" y="171450"/>
                </a:lnTo>
                <a:lnTo>
                  <a:pt x="66675" y="180975"/>
                </a:lnTo>
                <a:lnTo>
                  <a:pt x="57150" y="190500"/>
                </a:lnTo>
                <a:lnTo>
                  <a:pt x="38100" y="200025"/>
                </a:lnTo>
                <a:lnTo>
                  <a:pt x="28575" y="20955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0" y="180975"/>
                </a:lnTo>
                <a:lnTo>
                  <a:pt x="9525" y="180975"/>
                </a:lnTo>
                <a:lnTo>
                  <a:pt x="28575" y="171450"/>
                </a:lnTo>
                <a:lnTo>
                  <a:pt x="38100" y="161925"/>
                </a:lnTo>
                <a:lnTo>
                  <a:pt x="57150" y="161925"/>
                </a:lnTo>
                <a:lnTo>
                  <a:pt x="76200" y="171450"/>
                </a:lnTo>
                <a:lnTo>
                  <a:pt x="85725" y="171450"/>
                </a:lnTo>
                <a:lnTo>
                  <a:pt x="104775" y="171450"/>
                </a:lnTo>
                <a:lnTo>
                  <a:pt x="123825" y="180975"/>
                </a:lnTo>
                <a:lnTo>
                  <a:pt x="142875" y="180975"/>
                </a:lnTo>
                <a:lnTo>
                  <a:pt x="161925" y="180975"/>
                </a:lnTo>
                <a:lnTo>
                  <a:pt x="171450" y="180975"/>
                </a:lnTo>
                <a:lnTo>
                  <a:pt x="180975" y="171450"/>
                </a:lnTo>
                <a:lnTo>
                  <a:pt x="18097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Полилиния 252"/>
          <p:cNvSpPr/>
          <p:nvPr/>
        </p:nvSpPr>
        <p:spPr>
          <a:xfrm>
            <a:off x="8162925" y="4972050"/>
            <a:ext cx="114301" cy="276226"/>
          </a:xfrm>
          <a:custGeom>
            <a:avLst/>
            <a:gdLst/>
            <a:ahLst/>
            <a:cxnLst/>
            <a:rect l="0" t="0" r="0" b="0"/>
            <a:pathLst>
              <a:path w="114301" h="2762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14300"/>
                </a:lnTo>
                <a:lnTo>
                  <a:pt x="9525" y="142875"/>
                </a:lnTo>
                <a:lnTo>
                  <a:pt x="19050" y="171450"/>
                </a:lnTo>
                <a:lnTo>
                  <a:pt x="19050" y="190500"/>
                </a:lnTo>
                <a:lnTo>
                  <a:pt x="28575" y="219075"/>
                </a:lnTo>
                <a:lnTo>
                  <a:pt x="28575" y="238125"/>
                </a:lnTo>
                <a:lnTo>
                  <a:pt x="28575" y="247650"/>
                </a:lnTo>
                <a:lnTo>
                  <a:pt x="38100" y="266700"/>
                </a:lnTo>
                <a:lnTo>
                  <a:pt x="38100" y="266700"/>
                </a:lnTo>
                <a:lnTo>
                  <a:pt x="47625" y="276225"/>
                </a:lnTo>
                <a:lnTo>
                  <a:pt x="47625" y="276225"/>
                </a:lnTo>
                <a:lnTo>
                  <a:pt x="57150" y="276225"/>
                </a:lnTo>
                <a:lnTo>
                  <a:pt x="57150" y="276225"/>
                </a:lnTo>
                <a:lnTo>
                  <a:pt x="66675" y="276225"/>
                </a:lnTo>
                <a:lnTo>
                  <a:pt x="66675" y="266700"/>
                </a:lnTo>
                <a:lnTo>
                  <a:pt x="66675" y="247650"/>
                </a:lnTo>
                <a:lnTo>
                  <a:pt x="76200" y="238125"/>
                </a:lnTo>
                <a:lnTo>
                  <a:pt x="76200" y="219075"/>
                </a:lnTo>
                <a:lnTo>
                  <a:pt x="76200" y="200025"/>
                </a:lnTo>
                <a:lnTo>
                  <a:pt x="85725" y="171450"/>
                </a:lnTo>
                <a:lnTo>
                  <a:pt x="85725" y="142875"/>
                </a:lnTo>
                <a:lnTo>
                  <a:pt x="95250" y="123825"/>
                </a:lnTo>
                <a:lnTo>
                  <a:pt x="95250" y="104775"/>
                </a:lnTo>
                <a:lnTo>
                  <a:pt x="104775" y="85725"/>
                </a:lnTo>
                <a:lnTo>
                  <a:pt x="104775" y="66675"/>
                </a:lnTo>
                <a:lnTo>
                  <a:pt x="114300" y="57150"/>
                </a:lnTo>
                <a:lnTo>
                  <a:pt x="114300" y="47625"/>
                </a:lnTo>
                <a:lnTo>
                  <a:pt x="114300" y="38100"/>
                </a:lnTo>
                <a:lnTo>
                  <a:pt x="114300" y="38100"/>
                </a:lnTo>
                <a:lnTo>
                  <a:pt x="1143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Полилиния 253"/>
          <p:cNvSpPr/>
          <p:nvPr/>
        </p:nvSpPr>
        <p:spPr>
          <a:xfrm>
            <a:off x="8315325" y="5133975"/>
            <a:ext cx="161926" cy="180976"/>
          </a:xfrm>
          <a:custGeom>
            <a:avLst/>
            <a:gdLst/>
            <a:ahLst/>
            <a:cxnLst/>
            <a:rect l="0" t="0" r="0" b="0"/>
            <a:pathLst>
              <a:path w="161926" h="180976">
                <a:moveTo>
                  <a:pt x="19050" y="66675"/>
                </a:moveTo>
                <a:lnTo>
                  <a:pt x="19050" y="66675"/>
                </a:lnTo>
                <a:lnTo>
                  <a:pt x="19050" y="66675"/>
                </a:lnTo>
                <a:lnTo>
                  <a:pt x="9525" y="57150"/>
                </a:lnTo>
                <a:lnTo>
                  <a:pt x="9525" y="57150"/>
                </a:lnTo>
                <a:lnTo>
                  <a:pt x="0" y="47625"/>
                </a:lnTo>
                <a:lnTo>
                  <a:pt x="0" y="38100"/>
                </a:lnTo>
                <a:lnTo>
                  <a:pt x="0" y="28575"/>
                </a:lnTo>
                <a:lnTo>
                  <a:pt x="0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66675" y="38100"/>
                </a:lnTo>
                <a:lnTo>
                  <a:pt x="76200" y="47625"/>
                </a:lnTo>
                <a:lnTo>
                  <a:pt x="76200" y="57150"/>
                </a:lnTo>
                <a:lnTo>
                  <a:pt x="76200" y="76200"/>
                </a:lnTo>
                <a:lnTo>
                  <a:pt x="66675" y="95250"/>
                </a:lnTo>
                <a:lnTo>
                  <a:pt x="66675" y="104775"/>
                </a:lnTo>
                <a:lnTo>
                  <a:pt x="66675" y="123825"/>
                </a:lnTo>
                <a:lnTo>
                  <a:pt x="57150" y="133350"/>
                </a:lnTo>
                <a:lnTo>
                  <a:pt x="47625" y="142875"/>
                </a:lnTo>
                <a:lnTo>
                  <a:pt x="38100" y="152400"/>
                </a:lnTo>
                <a:lnTo>
                  <a:pt x="38100" y="161925"/>
                </a:lnTo>
                <a:lnTo>
                  <a:pt x="28575" y="161925"/>
                </a:lnTo>
                <a:lnTo>
                  <a:pt x="19050" y="171450"/>
                </a:lnTo>
                <a:lnTo>
                  <a:pt x="19050" y="171450"/>
                </a:lnTo>
                <a:lnTo>
                  <a:pt x="19050" y="171450"/>
                </a:lnTo>
                <a:lnTo>
                  <a:pt x="19050" y="171450"/>
                </a:lnTo>
                <a:lnTo>
                  <a:pt x="28575" y="171450"/>
                </a:lnTo>
                <a:lnTo>
                  <a:pt x="38100" y="171450"/>
                </a:lnTo>
                <a:lnTo>
                  <a:pt x="47625" y="180975"/>
                </a:lnTo>
                <a:lnTo>
                  <a:pt x="66675" y="180975"/>
                </a:lnTo>
                <a:lnTo>
                  <a:pt x="76200" y="180975"/>
                </a:lnTo>
                <a:lnTo>
                  <a:pt x="95250" y="180975"/>
                </a:lnTo>
                <a:lnTo>
                  <a:pt x="114300" y="171450"/>
                </a:lnTo>
                <a:lnTo>
                  <a:pt x="133350" y="171450"/>
                </a:lnTo>
                <a:lnTo>
                  <a:pt x="152400" y="171450"/>
                </a:lnTo>
                <a:lnTo>
                  <a:pt x="161925" y="161925"/>
                </a:lnTo>
                <a:lnTo>
                  <a:pt x="161925" y="161925"/>
                </a:lnTo>
                <a:lnTo>
                  <a:pt x="1619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Полилиния 254"/>
          <p:cNvSpPr/>
          <p:nvPr/>
        </p:nvSpPr>
        <p:spPr>
          <a:xfrm>
            <a:off x="7753350" y="5410200"/>
            <a:ext cx="952501" cy="57151"/>
          </a:xfrm>
          <a:custGeom>
            <a:avLst/>
            <a:gdLst/>
            <a:ahLst/>
            <a:cxnLst/>
            <a:rect l="0" t="0" r="0" b="0"/>
            <a:pathLst>
              <a:path w="952501" h="571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42875" y="19050"/>
                </a:lnTo>
                <a:lnTo>
                  <a:pt x="161925" y="28575"/>
                </a:lnTo>
                <a:lnTo>
                  <a:pt x="180975" y="28575"/>
                </a:lnTo>
                <a:lnTo>
                  <a:pt x="209550" y="28575"/>
                </a:lnTo>
                <a:lnTo>
                  <a:pt x="238125" y="28575"/>
                </a:lnTo>
                <a:lnTo>
                  <a:pt x="257175" y="38100"/>
                </a:lnTo>
                <a:lnTo>
                  <a:pt x="285750" y="38100"/>
                </a:lnTo>
                <a:lnTo>
                  <a:pt x="314325" y="38100"/>
                </a:lnTo>
                <a:lnTo>
                  <a:pt x="342900" y="38100"/>
                </a:lnTo>
                <a:lnTo>
                  <a:pt x="371475" y="47625"/>
                </a:lnTo>
                <a:lnTo>
                  <a:pt x="400050" y="47625"/>
                </a:lnTo>
                <a:lnTo>
                  <a:pt x="428625" y="47625"/>
                </a:lnTo>
                <a:lnTo>
                  <a:pt x="457200" y="47625"/>
                </a:lnTo>
                <a:lnTo>
                  <a:pt x="485775" y="47625"/>
                </a:lnTo>
                <a:lnTo>
                  <a:pt x="514350" y="57150"/>
                </a:lnTo>
                <a:lnTo>
                  <a:pt x="552450" y="57150"/>
                </a:lnTo>
                <a:lnTo>
                  <a:pt x="581025" y="57150"/>
                </a:lnTo>
                <a:lnTo>
                  <a:pt x="609600" y="57150"/>
                </a:lnTo>
                <a:lnTo>
                  <a:pt x="638175" y="57150"/>
                </a:lnTo>
                <a:lnTo>
                  <a:pt x="666750" y="57150"/>
                </a:lnTo>
                <a:lnTo>
                  <a:pt x="695325" y="57150"/>
                </a:lnTo>
                <a:lnTo>
                  <a:pt x="723900" y="47625"/>
                </a:lnTo>
                <a:lnTo>
                  <a:pt x="752475" y="47625"/>
                </a:lnTo>
                <a:lnTo>
                  <a:pt x="781050" y="47625"/>
                </a:lnTo>
                <a:lnTo>
                  <a:pt x="809625" y="38100"/>
                </a:lnTo>
                <a:lnTo>
                  <a:pt x="828675" y="38100"/>
                </a:lnTo>
                <a:lnTo>
                  <a:pt x="857250" y="38100"/>
                </a:lnTo>
                <a:lnTo>
                  <a:pt x="876300" y="38100"/>
                </a:lnTo>
                <a:lnTo>
                  <a:pt x="904875" y="38100"/>
                </a:lnTo>
                <a:lnTo>
                  <a:pt x="914400" y="38100"/>
                </a:lnTo>
                <a:lnTo>
                  <a:pt x="933450" y="38100"/>
                </a:lnTo>
                <a:lnTo>
                  <a:pt x="942975" y="38100"/>
                </a:lnTo>
                <a:lnTo>
                  <a:pt x="952500" y="38100"/>
                </a:lnTo>
                <a:lnTo>
                  <a:pt x="9525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Полилиния 255"/>
          <p:cNvSpPr/>
          <p:nvPr/>
        </p:nvSpPr>
        <p:spPr>
          <a:xfrm>
            <a:off x="7877175" y="5543550"/>
            <a:ext cx="171451" cy="371476"/>
          </a:xfrm>
          <a:custGeom>
            <a:avLst/>
            <a:gdLst/>
            <a:ahLst/>
            <a:cxnLst/>
            <a:rect l="0" t="0" r="0" b="0"/>
            <a:pathLst>
              <a:path w="171451" h="371476">
                <a:moveTo>
                  <a:pt x="9525" y="66675"/>
                </a:moveTo>
                <a:lnTo>
                  <a:pt x="9525" y="66675"/>
                </a:lnTo>
                <a:lnTo>
                  <a:pt x="9525" y="66675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19050" y="171450"/>
                </a:lnTo>
                <a:lnTo>
                  <a:pt x="28575" y="190500"/>
                </a:lnTo>
                <a:lnTo>
                  <a:pt x="28575" y="219075"/>
                </a:lnTo>
                <a:lnTo>
                  <a:pt x="38100" y="238125"/>
                </a:lnTo>
                <a:lnTo>
                  <a:pt x="38100" y="257175"/>
                </a:lnTo>
                <a:lnTo>
                  <a:pt x="47625" y="276225"/>
                </a:lnTo>
                <a:lnTo>
                  <a:pt x="47625" y="295275"/>
                </a:lnTo>
                <a:lnTo>
                  <a:pt x="57150" y="314325"/>
                </a:lnTo>
                <a:lnTo>
                  <a:pt x="57150" y="333375"/>
                </a:lnTo>
                <a:lnTo>
                  <a:pt x="57150" y="342900"/>
                </a:lnTo>
                <a:lnTo>
                  <a:pt x="57150" y="352425"/>
                </a:lnTo>
                <a:lnTo>
                  <a:pt x="57150" y="361950"/>
                </a:lnTo>
                <a:lnTo>
                  <a:pt x="57150" y="361950"/>
                </a:lnTo>
                <a:lnTo>
                  <a:pt x="57150" y="371475"/>
                </a:lnTo>
                <a:lnTo>
                  <a:pt x="57150" y="371475"/>
                </a:lnTo>
                <a:lnTo>
                  <a:pt x="47625" y="371475"/>
                </a:lnTo>
                <a:lnTo>
                  <a:pt x="47625" y="361950"/>
                </a:lnTo>
                <a:lnTo>
                  <a:pt x="47625" y="361950"/>
                </a:lnTo>
                <a:lnTo>
                  <a:pt x="47625" y="352425"/>
                </a:lnTo>
                <a:lnTo>
                  <a:pt x="47625" y="342900"/>
                </a:lnTo>
                <a:lnTo>
                  <a:pt x="47625" y="323850"/>
                </a:lnTo>
                <a:lnTo>
                  <a:pt x="47625" y="304800"/>
                </a:lnTo>
                <a:lnTo>
                  <a:pt x="57150" y="285750"/>
                </a:lnTo>
                <a:lnTo>
                  <a:pt x="66675" y="266700"/>
                </a:lnTo>
                <a:lnTo>
                  <a:pt x="76200" y="257175"/>
                </a:lnTo>
                <a:lnTo>
                  <a:pt x="85725" y="238125"/>
                </a:lnTo>
                <a:lnTo>
                  <a:pt x="95250" y="209550"/>
                </a:lnTo>
                <a:lnTo>
                  <a:pt x="114300" y="200025"/>
                </a:lnTo>
                <a:lnTo>
                  <a:pt x="123825" y="180975"/>
                </a:lnTo>
                <a:lnTo>
                  <a:pt x="133350" y="161925"/>
                </a:lnTo>
                <a:lnTo>
                  <a:pt x="142875" y="142875"/>
                </a:lnTo>
                <a:lnTo>
                  <a:pt x="152400" y="133350"/>
                </a:lnTo>
                <a:lnTo>
                  <a:pt x="161925" y="114300"/>
                </a:lnTo>
                <a:lnTo>
                  <a:pt x="161925" y="104775"/>
                </a:lnTo>
                <a:lnTo>
                  <a:pt x="161925" y="85725"/>
                </a:lnTo>
                <a:lnTo>
                  <a:pt x="171450" y="76200"/>
                </a:lnTo>
                <a:lnTo>
                  <a:pt x="171450" y="66675"/>
                </a:lnTo>
                <a:lnTo>
                  <a:pt x="171450" y="47625"/>
                </a:lnTo>
                <a:lnTo>
                  <a:pt x="161925" y="38100"/>
                </a:lnTo>
                <a:lnTo>
                  <a:pt x="161925" y="19050"/>
                </a:lnTo>
                <a:lnTo>
                  <a:pt x="142875" y="9525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Полилиния 256"/>
          <p:cNvSpPr/>
          <p:nvPr/>
        </p:nvSpPr>
        <p:spPr>
          <a:xfrm>
            <a:off x="8105775" y="5638800"/>
            <a:ext cx="19051" cy="323851"/>
          </a:xfrm>
          <a:custGeom>
            <a:avLst/>
            <a:gdLst/>
            <a:ahLst/>
            <a:cxnLst/>
            <a:rect l="0" t="0" r="0" b="0"/>
            <a:pathLst>
              <a:path w="19051" h="323851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66675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42875"/>
                </a:lnTo>
                <a:lnTo>
                  <a:pt x="19050" y="171450"/>
                </a:lnTo>
                <a:lnTo>
                  <a:pt x="9525" y="200025"/>
                </a:lnTo>
                <a:lnTo>
                  <a:pt x="9525" y="219075"/>
                </a:lnTo>
                <a:lnTo>
                  <a:pt x="9525" y="247650"/>
                </a:lnTo>
                <a:lnTo>
                  <a:pt x="0" y="266700"/>
                </a:lnTo>
                <a:lnTo>
                  <a:pt x="0" y="285750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олилиния 257"/>
          <p:cNvSpPr/>
          <p:nvPr/>
        </p:nvSpPr>
        <p:spPr>
          <a:xfrm>
            <a:off x="8067675" y="5619750"/>
            <a:ext cx="276226" cy="247651"/>
          </a:xfrm>
          <a:custGeom>
            <a:avLst/>
            <a:gdLst/>
            <a:ahLst/>
            <a:cxnLst/>
            <a:rect l="0" t="0" r="0" b="0"/>
            <a:pathLst>
              <a:path w="276226" h="247651">
                <a:moveTo>
                  <a:pt x="19050" y="104775"/>
                </a:moveTo>
                <a:lnTo>
                  <a:pt x="19050" y="95250"/>
                </a:lnTo>
                <a:lnTo>
                  <a:pt x="19050" y="95250"/>
                </a:lnTo>
                <a:lnTo>
                  <a:pt x="19050" y="76200"/>
                </a:lnTo>
                <a:lnTo>
                  <a:pt x="19050" y="66675"/>
                </a:lnTo>
                <a:lnTo>
                  <a:pt x="19050" y="47625"/>
                </a:lnTo>
                <a:lnTo>
                  <a:pt x="19050" y="38100"/>
                </a:lnTo>
                <a:lnTo>
                  <a:pt x="28575" y="28575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95250" y="28575"/>
                </a:lnTo>
                <a:lnTo>
                  <a:pt x="104775" y="38100"/>
                </a:lnTo>
                <a:lnTo>
                  <a:pt x="104775" y="47625"/>
                </a:lnTo>
                <a:lnTo>
                  <a:pt x="104775" y="66675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04775" y="133350"/>
                </a:lnTo>
                <a:lnTo>
                  <a:pt x="104775" y="152400"/>
                </a:lnTo>
                <a:lnTo>
                  <a:pt x="95250" y="171450"/>
                </a:lnTo>
                <a:lnTo>
                  <a:pt x="95250" y="180975"/>
                </a:lnTo>
                <a:lnTo>
                  <a:pt x="85725" y="190500"/>
                </a:lnTo>
                <a:lnTo>
                  <a:pt x="76200" y="200025"/>
                </a:lnTo>
                <a:lnTo>
                  <a:pt x="76200" y="209550"/>
                </a:lnTo>
                <a:lnTo>
                  <a:pt x="57150" y="219075"/>
                </a:lnTo>
                <a:lnTo>
                  <a:pt x="47625" y="219075"/>
                </a:lnTo>
                <a:lnTo>
                  <a:pt x="38100" y="219075"/>
                </a:lnTo>
                <a:lnTo>
                  <a:pt x="28575" y="219075"/>
                </a:lnTo>
                <a:lnTo>
                  <a:pt x="19050" y="219075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200025"/>
                </a:lnTo>
                <a:lnTo>
                  <a:pt x="9525" y="190500"/>
                </a:lnTo>
                <a:lnTo>
                  <a:pt x="9525" y="190500"/>
                </a:lnTo>
                <a:lnTo>
                  <a:pt x="9525" y="190500"/>
                </a:lnTo>
                <a:lnTo>
                  <a:pt x="19050" y="180975"/>
                </a:lnTo>
                <a:lnTo>
                  <a:pt x="28575" y="180975"/>
                </a:lnTo>
                <a:lnTo>
                  <a:pt x="28575" y="190500"/>
                </a:lnTo>
                <a:lnTo>
                  <a:pt x="47625" y="190500"/>
                </a:lnTo>
                <a:lnTo>
                  <a:pt x="57150" y="200025"/>
                </a:lnTo>
                <a:lnTo>
                  <a:pt x="66675" y="209550"/>
                </a:lnTo>
                <a:lnTo>
                  <a:pt x="76200" y="219075"/>
                </a:lnTo>
                <a:lnTo>
                  <a:pt x="85725" y="228600"/>
                </a:lnTo>
                <a:lnTo>
                  <a:pt x="104775" y="238125"/>
                </a:lnTo>
                <a:lnTo>
                  <a:pt x="114300" y="238125"/>
                </a:lnTo>
                <a:lnTo>
                  <a:pt x="123825" y="247650"/>
                </a:lnTo>
                <a:lnTo>
                  <a:pt x="133350" y="247650"/>
                </a:lnTo>
                <a:lnTo>
                  <a:pt x="152400" y="247650"/>
                </a:lnTo>
                <a:lnTo>
                  <a:pt x="161925" y="247650"/>
                </a:lnTo>
                <a:lnTo>
                  <a:pt x="171450" y="247650"/>
                </a:lnTo>
                <a:lnTo>
                  <a:pt x="190500" y="247650"/>
                </a:lnTo>
                <a:lnTo>
                  <a:pt x="200025" y="238125"/>
                </a:lnTo>
                <a:lnTo>
                  <a:pt x="209550" y="238125"/>
                </a:lnTo>
                <a:lnTo>
                  <a:pt x="228600" y="228600"/>
                </a:lnTo>
                <a:lnTo>
                  <a:pt x="247650" y="219075"/>
                </a:lnTo>
                <a:lnTo>
                  <a:pt x="257175" y="200025"/>
                </a:lnTo>
                <a:lnTo>
                  <a:pt x="266700" y="190500"/>
                </a:lnTo>
                <a:lnTo>
                  <a:pt x="276225" y="190500"/>
                </a:lnTo>
                <a:lnTo>
                  <a:pt x="27622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Полилиния 258"/>
          <p:cNvSpPr/>
          <p:nvPr/>
        </p:nvSpPr>
        <p:spPr>
          <a:xfrm>
            <a:off x="8791575" y="5505450"/>
            <a:ext cx="9526" cy="219076"/>
          </a:xfrm>
          <a:custGeom>
            <a:avLst/>
            <a:gdLst/>
            <a:ahLst/>
            <a:cxnLst/>
            <a:rect l="0" t="0" r="0" b="0"/>
            <a:pathLst>
              <a:path w="9526" h="2190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104775"/>
                </a:lnTo>
                <a:lnTo>
                  <a:pt x="9525" y="133350"/>
                </a:lnTo>
                <a:lnTo>
                  <a:pt x="9525" y="161925"/>
                </a:lnTo>
                <a:lnTo>
                  <a:pt x="9525" y="180975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0" name="Полилиния 259"/>
          <p:cNvSpPr/>
          <p:nvPr/>
        </p:nvSpPr>
        <p:spPr>
          <a:xfrm>
            <a:off x="8772525" y="5334000"/>
            <a:ext cx="9526" cy="19051"/>
          </a:xfrm>
          <a:custGeom>
            <a:avLst/>
            <a:gdLst/>
            <a:ahLst/>
            <a:cxnLst/>
            <a:rect l="0" t="0" r="0" b="0"/>
            <a:pathLst>
              <a:path w="9526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1" name="Полилиния 260"/>
          <p:cNvSpPr/>
          <p:nvPr/>
        </p:nvSpPr>
        <p:spPr>
          <a:xfrm>
            <a:off x="4743450" y="2105025"/>
            <a:ext cx="2714626" cy="285751"/>
          </a:xfrm>
          <a:custGeom>
            <a:avLst/>
            <a:gdLst/>
            <a:ahLst/>
            <a:cxnLst/>
            <a:rect l="0" t="0" r="0" b="0"/>
            <a:pathLst>
              <a:path w="2714626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19050" y="190500"/>
                </a:lnTo>
                <a:lnTo>
                  <a:pt x="19050" y="209550"/>
                </a:lnTo>
                <a:lnTo>
                  <a:pt x="19050" y="219075"/>
                </a:lnTo>
                <a:lnTo>
                  <a:pt x="19050" y="238125"/>
                </a:lnTo>
                <a:lnTo>
                  <a:pt x="28575" y="247650"/>
                </a:lnTo>
                <a:lnTo>
                  <a:pt x="28575" y="257175"/>
                </a:lnTo>
                <a:lnTo>
                  <a:pt x="38100" y="257175"/>
                </a:lnTo>
                <a:lnTo>
                  <a:pt x="38100" y="266700"/>
                </a:lnTo>
                <a:lnTo>
                  <a:pt x="47625" y="266700"/>
                </a:lnTo>
                <a:lnTo>
                  <a:pt x="57150" y="276225"/>
                </a:lnTo>
                <a:lnTo>
                  <a:pt x="66675" y="276225"/>
                </a:lnTo>
                <a:lnTo>
                  <a:pt x="76200" y="276225"/>
                </a:lnTo>
                <a:lnTo>
                  <a:pt x="85725" y="276225"/>
                </a:lnTo>
                <a:lnTo>
                  <a:pt x="104775" y="285750"/>
                </a:lnTo>
                <a:lnTo>
                  <a:pt x="114300" y="285750"/>
                </a:lnTo>
                <a:lnTo>
                  <a:pt x="123825" y="285750"/>
                </a:lnTo>
                <a:lnTo>
                  <a:pt x="142875" y="285750"/>
                </a:lnTo>
                <a:lnTo>
                  <a:pt x="161925" y="285750"/>
                </a:lnTo>
                <a:lnTo>
                  <a:pt x="171450" y="285750"/>
                </a:lnTo>
                <a:lnTo>
                  <a:pt x="200025" y="285750"/>
                </a:lnTo>
                <a:lnTo>
                  <a:pt x="219075" y="285750"/>
                </a:lnTo>
                <a:lnTo>
                  <a:pt x="238125" y="276225"/>
                </a:lnTo>
                <a:lnTo>
                  <a:pt x="257175" y="276225"/>
                </a:lnTo>
                <a:lnTo>
                  <a:pt x="276225" y="276225"/>
                </a:lnTo>
                <a:lnTo>
                  <a:pt x="295275" y="276225"/>
                </a:lnTo>
                <a:lnTo>
                  <a:pt x="314325" y="276225"/>
                </a:lnTo>
                <a:lnTo>
                  <a:pt x="342900" y="276225"/>
                </a:lnTo>
                <a:lnTo>
                  <a:pt x="361950" y="276225"/>
                </a:lnTo>
                <a:lnTo>
                  <a:pt x="390525" y="276225"/>
                </a:lnTo>
                <a:lnTo>
                  <a:pt x="419100" y="266700"/>
                </a:lnTo>
                <a:lnTo>
                  <a:pt x="438150" y="266700"/>
                </a:lnTo>
                <a:lnTo>
                  <a:pt x="466725" y="266700"/>
                </a:lnTo>
                <a:lnTo>
                  <a:pt x="495300" y="266700"/>
                </a:lnTo>
                <a:lnTo>
                  <a:pt x="523875" y="266700"/>
                </a:lnTo>
                <a:lnTo>
                  <a:pt x="552450" y="257175"/>
                </a:lnTo>
                <a:lnTo>
                  <a:pt x="590550" y="257175"/>
                </a:lnTo>
                <a:lnTo>
                  <a:pt x="619125" y="257175"/>
                </a:lnTo>
                <a:lnTo>
                  <a:pt x="638175" y="257175"/>
                </a:lnTo>
                <a:lnTo>
                  <a:pt x="676275" y="257175"/>
                </a:lnTo>
                <a:lnTo>
                  <a:pt x="704850" y="257175"/>
                </a:lnTo>
                <a:lnTo>
                  <a:pt x="733425" y="257175"/>
                </a:lnTo>
                <a:lnTo>
                  <a:pt x="771525" y="247650"/>
                </a:lnTo>
                <a:lnTo>
                  <a:pt x="800100" y="247650"/>
                </a:lnTo>
                <a:lnTo>
                  <a:pt x="828675" y="247650"/>
                </a:lnTo>
                <a:lnTo>
                  <a:pt x="866775" y="247650"/>
                </a:lnTo>
                <a:lnTo>
                  <a:pt x="904875" y="247650"/>
                </a:lnTo>
                <a:lnTo>
                  <a:pt x="933450" y="247650"/>
                </a:lnTo>
                <a:lnTo>
                  <a:pt x="971550" y="238125"/>
                </a:lnTo>
                <a:lnTo>
                  <a:pt x="1000125" y="238125"/>
                </a:lnTo>
                <a:lnTo>
                  <a:pt x="1038225" y="238125"/>
                </a:lnTo>
                <a:lnTo>
                  <a:pt x="1076325" y="238125"/>
                </a:lnTo>
                <a:lnTo>
                  <a:pt x="1114425" y="238125"/>
                </a:lnTo>
                <a:lnTo>
                  <a:pt x="1143000" y="238125"/>
                </a:lnTo>
                <a:lnTo>
                  <a:pt x="1181100" y="238125"/>
                </a:lnTo>
                <a:lnTo>
                  <a:pt x="1209675" y="238125"/>
                </a:lnTo>
                <a:lnTo>
                  <a:pt x="1247775" y="238125"/>
                </a:lnTo>
                <a:lnTo>
                  <a:pt x="1285875" y="228600"/>
                </a:lnTo>
                <a:lnTo>
                  <a:pt x="1323975" y="228600"/>
                </a:lnTo>
                <a:lnTo>
                  <a:pt x="1352550" y="228600"/>
                </a:lnTo>
                <a:lnTo>
                  <a:pt x="1390650" y="228600"/>
                </a:lnTo>
                <a:lnTo>
                  <a:pt x="1428750" y="228600"/>
                </a:lnTo>
                <a:lnTo>
                  <a:pt x="1466850" y="219075"/>
                </a:lnTo>
                <a:lnTo>
                  <a:pt x="1504950" y="219075"/>
                </a:lnTo>
                <a:lnTo>
                  <a:pt x="1543050" y="219075"/>
                </a:lnTo>
                <a:lnTo>
                  <a:pt x="1581150" y="219075"/>
                </a:lnTo>
                <a:lnTo>
                  <a:pt x="1619250" y="219075"/>
                </a:lnTo>
                <a:lnTo>
                  <a:pt x="1647825" y="219075"/>
                </a:lnTo>
                <a:lnTo>
                  <a:pt x="1685925" y="209550"/>
                </a:lnTo>
                <a:lnTo>
                  <a:pt x="1724025" y="209550"/>
                </a:lnTo>
                <a:lnTo>
                  <a:pt x="1762125" y="209550"/>
                </a:lnTo>
                <a:lnTo>
                  <a:pt x="1800225" y="209550"/>
                </a:lnTo>
                <a:lnTo>
                  <a:pt x="1838325" y="209550"/>
                </a:lnTo>
                <a:lnTo>
                  <a:pt x="1876425" y="209550"/>
                </a:lnTo>
                <a:lnTo>
                  <a:pt x="1914525" y="209550"/>
                </a:lnTo>
                <a:lnTo>
                  <a:pt x="1943100" y="209550"/>
                </a:lnTo>
                <a:lnTo>
                  <a:pt x="1990725" y="209550"/>
                </a:lnTo>
                <a:lnTo>
                  <a:pt x="2028825" y="209550"/>
                </a:lnTo>
                <a:lnTo>
                  <a:pt x="2066925" y="209550"/>
                </a:lnTo>
                <a:lnTo>
                  <a:pt x="2105025" y="209550"/>
                </a:lnTo>
                <a:lnTo>
                  <a:pt x="2133600" y="209550"/>
                </a:lnTo>
                <a:lnTo>
                  <a:pt x="2171700" y="209550"/>
                </a:lnTo>
                <a:lnTo>
                  <a:pt x="2209800" y="209550"/>
                </a:lnTo>
                <a:lnTo>
                  <a:pt x="2238375" y="209550"/>
                </a:lnTo>
                <a:lnTo>
                  <a:pt x="2276475" y="219075"/>
                </a:lnTo>
                <a:lnTo>
                  <a:pt x="2314575" y="219075"/>
                </a:lnTo>
                <a:lnTo>
                  <a:pt x="2343150" y="219075"/>
                </a:lnTo>
                <a:lnTo>
                  <a:pt x="2381250" y="219075"/>
                </a:lnTo>
                <a:lnTo>
                  <a:pt x="2409825" y="219075"/>
                </a:lnTo>
                <a:lnTo>
                  <a:pt x="2447925" y="219075"/>
                </a:lnTo>
                <a:lnTo>
                  <a:pt x="2476500" y="219075"/>
                </a:lnTo>
                <a:lnTo>
                  <a:pt x="2505075" y="219075"/>
                </a:lnTo>
                <a:lnTo>
                  <a:pt x="2543175" y="228600"/>
                </a:lnTo>
                <a:lnTo>
                  <a:pt x="2562225" y="228600"/>
                </a:lnTo>
                <a:lnTo>
                  <a:pt x="2590800" y="228600"/>
                </a:lnTo>
                <a:lnTo>
                  <a:pt x="2619375" y="228600"/>
                </a:lnTo>
                <a:lnTo>
                  <a:pt x="2638425" y="228600"/>
                </a:lnTo>
                <a:lnTo>
                  <a:pt x="2667000" y="228600"/>
                </a:lnTo>
                <a:lnTo>
                  <a:pt x="2686050" y="228600"/>
                </a:lnTo>
                <a:lnTo>
                  <a:pt x="2695575" y="228600"/>
                </a:lnTo>
                <a:lnTo>
                  <a:pt x="2705100" y="228600"/>
                </a:lnTo>
                <a:lnTo>
                  <a:pt x="2714625" y="228600"/>
                </a:lnTo>
                <a:lnTo>
                  <a:pt x="2714625" y="228600"/>
                </a:lnTo>
                <a:lnTo>
                  <a:pt x="2714625" y="228600"/>
                </a:lnTo>
                <a:lnTo>
                  <a:pt x="2714625" y="228600"/>
                </a:lnTo>
                <a:lnTo>
                  <a:pt x="2714625" y="228600"/>
                </a:lnTo>
                <a:lnTo>
                  <a:pt x="2714625" y="219075"/>
                </a:lnTo>
                <a:lnTo>
                  <a:pt x="2714625" y="209550"/>
                </a:lnTo>
                <a:lnTo>
                  <a:pt x="2705100" y="209550"/>
                </a:lnTo>
                <a:lnTo>
                  <a:pt x="2705100" y="200025"/>
                </a:lnTo>
                <a:lnTo>
                  <a:pt x="2705100" y="200025"/>
                </a:lnTo>
                <a:lnTo>
                  <a:pt x="2705100" y="190500"/>
                </a:lnTo>
                <a:lnTo>
                  <a:pt x="2705100" y="190500"/>
                </a:lnTo>
                <a:lnTo>
                  <a:pt x="2705100" y="190500"/>
                </a:lnTo>
                <a:lnTo>
                  <a:pt x="2705100" y="180975"/>
                </a:lnTo>
                <a:lnTo>
                  <a:pt x="2705100" y="180975"/>
                </a:lnTo>
                <a:lnTo>
                  <a:pt x="2705100" y="180975"/>
                </a:lnTo>
                <a:lnTo>
                  <a:pt x="2705100" y="180975"/>
                </a:lnTo>
                <a:lnTo>
                  <a:pt x="2705100" y="180975"/>
                </a:lnTo>
                <a:lnTo>
                  <a:pt x="2705100" y="180975"/>
                </a:lnTo>
                <a:lnTo>
                  <a:pt x="270510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003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Начала термодинамики и изопроцессам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828675" y="1704975"/>
            <a:ext cx="123826" cy="238126"/>
          </a:xfrm>
          <a:custGeom>
            <a:avLst/>
            <a:gdLst/>
            <a:ahLst/>
            <a:cxnLst/>
            <a:rect l="0" t="0" r="0" b="0"/>
            <a:pathLst>
              <a:path w="123826" h="238126">
                <a:moveTo>
                  <a:pt x="9525" y="133350"/>
                </a:moveTo>
                <a:lnTo>
                  <a:pt x="9525" y="133350"/>
                </a:lnTo>
                <a:lnTo>
                  <a:pt x="0" y="133350"/>
                </a:lnTo>
                <a:lnTo>
                  <a:pt x="0" y="123825"/>
                </a:lnTo>
                <a:lnTo>
                  <a:pt x="0" y="123825"/>
                </a:lnTo>
                <a:lnTo>
                  <a:pt x="9525" y="114300"/>
                </a:lnTo>
                <a:lnTo>
                  <a:pt x="28575" y="104775"/>
                </a:lnTo>
                <a:lnTo>
                  <a:pt x="47625" y="95250"/>
                </a:lnTo>
                <a:lnTo>
                  <a:pt x="57150" y="76200"/>
                </a:lnTo>
                <a:lnTo>
                  <a:pt x="76200" y="66675"/>
                </a:lnTo>
                <a:lnTo>
                  <a:pt x="85725" y="47625"/>
                </a:lnTo>
                <a:lnTo>
                  <a:pt x="95250" y="38100"/>
                </a:lnTo>
                <a:lnTo>
                  <a:pt x="114300" y="28575"/>
                </a:lnTo>
                <a:lnTo>
                  <a:pt x="114300" y="19050"/>
                </a:lnTo>
                <a:lnTo>
                  <a:pt x="123825" y="19050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23825" y="19050"/>
                </a:lnTo>
                <a:lnTo>
                  <a:pt x="123825" y="38100"/>
                </a:lnTo>
                <a:lnTo>
                  <a:pt x="123825" y="57150"/>
                </a:lnTo>
                <a:lnTo>
                  <a:pt x="114300" y="66675"/>
                </a:lnTo>
                <a:lnTo>
                  <a:pt x="114300" y="85725"/>
                </a:lnTo>
                <a:lnTo>
                  <a:pt x="114300" y="114300"/>
                </a:lnTo>
                <a:lnTo>
                  <a:pt x="104775" y="133350"/>
                </a:lnTo>
                <a:lnTo>
                  <a:pt x="104775" y="152400"/>
                </a:lnTo>
                <a:lnTo>
                  <a:pt x="104775" y="171450"/>
                </a:lnTo>
                <a:lnTo>
                  <a:pt x="104775" y="190500"/>
                </a:lnTo>
                <a:lnTo>
                  <a:pt x="104775" y="209550"/>
                </a:lnTo>
                <a:lnTo>
                  <a:pt x="104775" y="219075"/>
                </a:lnTo>
                <a:lnTo>
                  <a:pt x="104775" y="228600"/>
                </a:lnTo>
                <a:lnTo>
                  <a:pt x="104775" y="238125"/>
                </a:lnTo>
                <a:lnTo>
                  <a:pt x="10477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819150" y="1590675"/>
            <a:ext cx="247651" cy="523876"/>
          </a:xfrm>
          <a:custGeom>
            <a:avLst/>
            <a:gdLst/>
            <a:ahLst/>
            <a:cxnLst/>
            <a:rect l="0" t="0" r="0" b="0"/>
            <a:pathLst>
              <a:path w="247651" h="52387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38100"/>
                </a:lnTo>
                <a:lnTo>
                  <a:pt x="152400" y="47625"/>
                </a:lnTo>
                <a:lnTo>
                  <a:pt x="171450" y="66675"/>
                </a:lnTo>
                <a:lnTo>
                  <a:pt x="190500" y="85725"/>
                </a:lnTo>
                <a:lnTo>
                  <a:pt x="209550" y="104775"/>
                </a:lnTo>
                <a:lnTo>
                  <a:pt x="219075" y="133350"/>
                </a:lnTo>
                <a:lnTo>
                  <a:pt x="228600" y="161925"/>
                </a:lnTo>
                <a:lnTo>
                  <a:pt x="238125" y="190500"/>
                </a:lnTo>
                <a:lnTo>
                  <a:pt x="247650" y="219075"/>
                </a:lnTo>
                <a:lnTo>
                  <a:pt x="247650" y="247650"/>
                </a:lnTo>
                <a:lnTo>
                  <a:pt x="238125" y="276225"/>
                </a:lnTo>
                <a:lnTo>
                  <a:pt x="228600" y="314325"/>
                </a:lnTo>
                <a:lnTo>
                  <a:pt x="209550" y="342900"/>
                </a:lnTo>
                <a:lnTo>
                  <a:pt x="180975" y="381000"/>
                </a:lnTo>
                <a:lnTo>
                  <a:pt x="152400" y="409575"/>
                </a:lnTo>
                <a:lnTo>
                  <a:pt x="123825" y="438150"/>
                </a:lnTo>
                <a:lnTo>
                  <a:pt x="95250" y="466725"/>
                </a:lnTo>
                <a:lnTo>
                  <a:pt x="57150" y="485775"/>
                </a:lnTo>
                <a:lnTo>
                  <a:pt x="28575" y="504825"/>
                </a:lnTo>
                <a:lnTo>
                  <a:pt x="9525" y="514350"/>
                </a:lnTo>
                <a:lnTo>
                  <a:pt x="0" y="523875"/>
                </a:lnTo>
                <a:lnTo>
                  <a:pt x="0" y="523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1362075" y="1600200"/>
            <a:ext cx="47626" cy="371476"/>
          </a:xfrm>
          <a:custGeom>
            <a:avLst/>
            <a:gdLst/>
            <a:ahLst/>
            <a:cxnLst/>
            <a:rect l="0" t="0" r="0" b="0"/>
            <a:pathLst>
              <a:path w="47626" h="37147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38100" y="114300"/>
                </a:lnTo>
                <a:lnTo>
                  <a:pt x="38100" y="133350"/>
                </a:lnTo>
                <a:lnTo>
                  <a:pt x="38100" y="161925"/>
                </a:lnTo>
                <a:lnTo>
                  <a:pt x="38100" y="190500"/>
                </a:lnTo>
                <a:lnTo>
                  <a:pt x="28575" y="219075"/>
                </a:lnTo>
                <a:lnTo>
                  <a:pt x="28575" y="247650"/>
                </a:lnTo>
                <a:lnTo>
                  <a:pt x="19050" y="266700"/>
                </a:lnTo>
                <a:lnTo>
                  <a:pt x="19050" y="285750"/>
                </a:lnTo>
                <a:lnTo>
                  <a:pt x="19050" y="304800"/>
                </a:lnTo>
                <a:lnTo>
                  <a:pt x="9525" y="323850"/>
                </a:lnTo>
                <a:lnTo>
                  <a:pt x="9525" y="342900"/>
                </a:lnTo>
                <a:lnTo>
                  <a:pt x="9525" y="352425"/>
                </a:lnTo>
                <a:lnTo>
                  <a:pt x="0" y="361950"/>
                </a:lnTo>
                <a:lnTo>
                  <a:pt x="0" y="361950"/>
                </a:lnTo>
                <a:lnTo>
                  <a:pt x="0" y="371475"/>
                </a:lnTo>
                <a:lnTo>
                  <a:pt x="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276350" y="1590675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552575" y="1685925"/>
            <a:ext cx="95251" cy="1"/>
          </a:xfrm>
          <a:custGeom>
            <a:avLst/>
            <a:gdLst/>
            <a:ahLst/>
            <a:cxnLst/>
            <a:rect l="0" t="0" r="0" b="0"/>
            <a:pathLst>
              <a:path w="952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543050" y="1781175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809750" y="1647825"/>
            <a:ext cx="314326" cy="209551"/>
          </a:xfrm>
          <a:custGeom>
            <a:avLst/>
            <a:gdLst/>
            <a:ahLst/>
            <a:cxnLst/>
            <a:rect l="0" t="0" r="0" b="0"/>
            <a:pathLst>
              <a:path w="314326" h="209551">
                <a:moveTo>
                  <a:pt x="57150" y="47625"/>
                </a:moveTo>
                <a:lnTo>
                  <a:pt x="57150" y="38100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9525"/>
                </a:lnTo>
                <a:lnTo>
                  <a:pt x="19050" y="28575"/>
                </a:lnTo>
                <a:lnTo>
                  <a:pt x="9525" y="38100"/>
                </a:lnTo>
                <a:lnTo>
                  <a:pt x="9525" y="66675"/>
                </a:lnTo>
                <a:lnTo>
                  <a:pt x="0" y="95250"/>
                </a:lnTo>
                <a:lnTo>
                  <a:pt x="0" y="123825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9525" y="200025"/>
                </a:lnTo>
                <a:lnTo>
                  <a:pt x="19050" y="209550"/>
                </a:lnTo>
                <a:lnTo>
                  <a:pt x="28575" y="209550"/>
                </a:lnTo>
                <a:lnTo>
                  <a:pt x="47625" y="209550"/>
                </a:lnTo>
                <a:lnTo>
                  <a:pt x="57150" y="200025"/>
                </a:lnTo>
                <a:lnTo>
                  <a:pt x="76200" y="190500"/>
                </a:lnTo>
                <a:lnTo>
                  <a:pt x="95250" y="180975"/>
                </a:lnTo>
                <a:lnTo>
                  <a:pt x="114300" y="161925"/>
                </a:lnTo>
                <a:lnTo>
                  <a:pt x="133350" y="142875"/>
                </a:lnTo>
                <a:lnTo>
                  <a:pt x="142875" y="123825"/>
                </a:lnTo>
                <a:lnTo>
                  <a:pt x="152400" y="104775"/>
                </a:lnTo>
                <a:lnTo>
                  <a:pt x="171450" y="85725"/>
                </a:lnTo>
                <a:lnTo>
                  <a:pt x="180975" y="76200"/>
                </a:lnTo>
                <a:lnTo>
                  <a:pt x="180975" y="76200"/>
                </a:lnTo>
                <a:lnTo>
                  <a:pt x="180975" y="66675"/>
                </a:lnTo>
                <a:lnTo>
                  <a:pt x="180975" y="76200"/>
                </a:lnTo>
                <a:lnTo>
                  <a:pt x="180975" y="76200"/>
                </a:lnTo>
                <a:lnTo>
                  <a:pt x="180975" y="95250"/>
                </a:lnTo>
                <a:lnTo>
                  <a:pt x="180975" y="104775"/>
                </a:lnTo>
                <a:lnTo>
                  <a:pt x="171450" y="123825"/>
                </a:lnTo>
                <a:lnTo>
                  <a:pt x="171450" y="142875"/>
                </a:lnTo>
                <a:lnTo>
                  <a:pt x="171450" y="161925"/>
                </a:lnTo>
                <a:lnTo>
                  <a:pt x="171450" y="180975"/>
                </a:lnTo>
                <a:lnTo>
                  <a:pt x="190500" y="190500"/>
                </a:lnTo>
                <a:lnTo>
                  <a:pt x="200025" y="190500"/>
                </a:lnTo>
                <a:lnTo>
                  <a:pt x="209550" y="190500"/>
                </a:lnTo>
                <a:lnTo>
                  <a:pt x="228600" y="190500"/>
                </a:lnTo>
                <a:lnTo>
                  <a:pt x="238125" y="180975"/>
                </a:lnTo>
                <a:lnTo>
                  <a:pt x="257175" y="171450"/>
                </a:lnTo>
                <a:lnTo>
                  <a:pt x="276225" y="152400"/>
                </a:lnTo>
                <a:lnTo>
                  <a:pt x="285750" y="142875"/>
                </a:lnTo>
                <a:lnTo>
                  <a:pt x="295275" y="114300"/>
                </a:lnTo>
                <a:lnTo>
                  <a:pt x="304800" y="95250"/>
                </a:lnTo>
                <a:lnTo>
                  <a:pt x="314325" y="76200"/>
                </a:lnTo>
                <a:lnTo>
                  <a:pt x="314325" y="57150"/>
                </a:lnTo>
                <a:lnTo>
                  <a:pt x="304800" y="38100"/>
                </a:lnTo>
                <a:lnTo>
                  <a:pt x="295275" y="28575"/>
                </a:lnTo>
                <a:lnTo>
                  <a:pt x="285750" y="19050"/>
                </a:lnTo>
                <a:lnTo>
                  <a:pt x="266700" y="9525"/>
                </a:lnTo>
                <a:lnTo>
                  <a:pt x="247650" y="9525"/>
                </a:lnTo>
                <a:lnTo>
                  <a:pt x="238125" y="19050"/>
                </a:lnTo>
                <a:lnTo>
                  <a:pt x="219075" y="28575"/>
                </a:lnTo>
                <a:lnTo>
                  <a:pt x="209550" y="38100"/>
                </a:lnTo>
                <a:lnTo>
                  <a:pt x="190500" y="57150"/>
                </a:lnTo>
                <a:lnTo>
                  <a:pt x="180975" y="85725"/>
                </a:lnTo>
                <a:lnTo>
                  <a:pt x="180975" y="104775"/>
                </a:lnTo>
                <a:lnTo>
                  <a:pt x="171450" y="123825"/>
                </a:lnTo>
                <a:lnTo>
                  <a:pt x="17145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181225" y="1657350"/>
            <a:ext cx="276226" cy="190501"/>
          </a:xfrm>
          <a:custGeom>
            <a:avLst/>
            <a:gdLst/>
            <a:ahLst/>
            <a:cxnLst/>
            <a:rect l="0" t="0" r="0" b="0"/>
            <a:pathLst>
              <a:path w="276226" h="190501">
                <a:moveTo>
                  <a:pt x="28575" y="9525"/>
                </a:move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76200"/>
                </a:lnTo>
                <a:lnTo>
                  <a:pt x="28575" y="95250"/>
                </a:lnTo>
                <a:lnTo>
                  <a:pt x="19050" y="114300"/>
                </a:lnTo>
                <a:lnTo>
                  <a:pt x="19050" y="133350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61925"/>
                </a:lnTo>
                <a:lnTo>
                  <a:pt x="0" y="161925"/>
                </a:lnTo>
                <a:lnTo>
                  <a:pt x="9525" y="161925"/>
                </a:lnTo>
                <a:lnTo>
                  <a:pt x="9525" y="152400"/>
                </a:lnTo>
                <a:lnTo>
                  <a:pt x="9525" y="133350"/>
                </a:lnTo>
                <a:lnTo>
                  <a:pt x="19050" y="114300"/>
                </a:lnTo>
                <a:lnTo>
                  <a:pt x="38100" y="95250"/>
                </a:lnTo>
                <a:lnTo>
                  <a:pt x="47625" y="66675"/>
                </a:lnTo>
                <a:lnTo>
                  <a:pt x="57150" y="47625"/>
                </a:lnTo>
                <a:lnTo>
                  <a:pt x="66675" y="28575"/>
                </a:lnTo>
                <a:lnTo>
                  <a:pt x="76200" y="28575"/>
                </a:lnTo>
                <a:lnTo>
                  <a:pt x="95250" y="19050"/>
                </a:lnTo>
                <a:lnTo>
                  <a:pt x="95250" y="19050"/>
                </a:lnTo>
                <a:lnTo>
                  <a:pt x="104775" y="28575"/>
                </a:lnTo>
                <a:lnTo>
                  <a:pt x="104775" y="28575"/>
                </a:lnTo>
                <a:lnTo>
                  <a:pt x="104775" y="47625"/>
                </a:lnTo>
                <a:lnTo>
                  <a:pt x="104775" y="66675"/>
                </a:lnTo>
                <a:lnTo>
                  <a:pt x="95250" y="85725"/>
                </a:lnTo>
                <a:lnTo>
                  <a:pt x="95250" y="104775"/>
                </a:lnTo>
                <a:lnTo>
                  <a:pt x="95250" y="133350"/>
                </a:lnTo>
                <a:lnTo>
                  <a:pt x="95250" y="142875"/>
                </a:lnTo>
                <a:lnTo>
                  <a:pt x="104775" y="152400"/>
                </a:lnTo>
                <a:lnTo>
                  <a:pt x="104775" y="161925"/>
                </a:lnTo>
                <a:lnTo>
                  <a:pt x="114300" y="161925"/>
                </a:lnTo>
                <a:lnTo>
                  <a:pt x="123825" y="161925"/>
                </a:lnTo>
                <a:lnTo>
                  <a:pt x="133350" y="152400"/>
                </a:lnTo>
                <a:lnTo>
                  <a:pt x="152400" y="133350"/>
                </a:lnTo>
                <a:lnTo>
                  <a:pt x="161925" y="123825"/>
                </a:lnTo>
                <a:lnTo>
                  <a:pt x="180975" y="104775"/>
                </a:lnTo>
                <a:lnTo>
                  <a:pt x="200025" y="76200"/>
                </a:lnTo>
                <a:lnTo>
                  <a:pt x="209550" y="57150"/>
                </a:lnTo>
                <a:lnTo>
                  <a:pt x="219075" y="38100"/>
                </a:lnTo>
                <a:lnTo>
                  <a:pt x="228600" y="19050"/>
                </a:lnTo>
                <a:lnTo>
                  <a:pt x="238125" y="9525"/>
                </a:lnTo>
                <a:lnTo>
                  <a:pt x="238125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9525"/>
                </a:lnTo>
                <a:lnTo>
                  <a:pt x="247650" y="19050"/>
                </a:lnTo>
                <a:lnTo>
                  <a:pt x="238125" y="38100"/>
                </a:lnTo>
                <a:lnTo>
                  <a:pt x="247650" y="57150"/>
                </a:lnTo>
                <a:lnTo>
                  <a:pt x="247650" y="76200"/>
                </a:lnTo>
                <a:lnTo>
                  <a:pt x="257175" y="95250"/>
                </a:lnTo>
                <a:lnTo>
                  <a:pt x="257175" y="114300"/>
                </a:lnTo>
                <a:lnTo>
                  <a:pt x="266700" y="133350"/>
                </a:lnTo>
                <a:lnTo>
                  <a:pt x="266700" y="142875"/>
                </a:lnTo>
                <a:lnTo>
                  <a:pt x="276225" y="152400"/>
                </a:lnTo>
                <a:lnTo>
                  <a:pt x="276225" y="171450"/>
                </a:lnTo>
                <a:lnTo>
                  <a:pt x="276225" y="180975"/>
                </a:lnTo>
                <a:lnTo>
                  <a:pt x="276225" y="180975"/>
                </a:lnTo>
                <a:lnTo>
                  <a:pt x="276225" y="180975"/>
                </a:lnTo>
                <a:lnTo>
                  <a:pt x="266700" y="190500"/>
                </a:lnTo>
                <a:lnTo>
                  <a:pt x="266700" y="180975"/>
                </a:lnTo>
                <a:lnTo>
                  <a:pt x="257175" y="180975"/>
                </a:lnTo>
                <a:lnTo>
                  <a:pt x="257175" y="180975"/>
                </a:lnTo>
                <a:lnTo>
                  <a:pt x="25717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552700" y="1552575"/>
            <a:ext cx="104776" cy="276226"/>
          </a:xfrm>
          <a:custGeom>
            <a:avLst/>
            <a:gdLst/>
            <a:ahLst/>
            <a:cxnLst/>
            <a:rect l="0" t="0" r="0" b="0"/>
            <a:pathLst>
              <a:path w="104776" h="276226">
                <a:moveTo>
                  <a:pt x="28575" y="9525"/>
                </a:moveTo>
                <a:lnTo>
                  <a:pt x="28575" y="9525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42875"/>
                </a:lnTo>
                <a:lnTo>
                  <a:pt x="9525" y="161925"/>
                </a:lnTo>
                <a:lnTo>
                  <a:pt x="0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9525" y="257175"/>
                </a:lnTo>
                <a:lnTo>
                  <a:pt x="9525" y="266700"/>
                </a:lnTo>
                <a:lnTo>
                  <a:pt x="19050" y="276225"/>
                </a:lnTo>
                <a:lnTo>
                  <a:pt x="28575" y="276225"/>
                </a:lnTo>
                <a:lnTo>
                  <a:pt x="38100" y="276225"/>
                </a:lnTo>
                <a:lnTo>
                  <a:pt x="57150" y="276225"/>
                </a:lnTo>
                <a:lnTo>
                  <a:pt x="66675" y="276225"/>
                </a:lnTo>
                <a:lnTo>
                  <a:pt x="76200" y="276225"/>
                </a:lnTo>
                <a:lnTo>
                  <a:pt x="85725" y="266700"/>
                </a:lnTo>
                <a:lnTo>
                  <a:pt x="95250" y="257175"/>
                </a:lnTo>
                <a:lnTo>
                  <a:pt x="104775" y="247650"/>
                </a:lnTo>
                <a:lnTo>
                  <a:pt x="10477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495550" y="1657350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42875" y="9525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333500" y="1571625"/>
            <a:ext cx="209551" cy="28576"/>
          </a:xfrm>
          <a:custGeom>
            <a:avLst/>
            <a:gdLst/>
            <a:ahLst/>
            <a:cxnLst/>
            <a:rect l="0" t="0" r="0" b="0"/>
            <a:pathLst>
              <a:path w="209551" h="28576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66675" y="28575"/>
                </a:lnTo>
                <a:lnTo>
                  <a:pt x="85725" y="28575"/>
                </a:lnTo>
                <a:lnTo>
                  <a:pt x="95250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781300" y="1838325"/>
            <a:ext cx="9526" cy="104776"/>
          </a:xfrm>
          <a:custGeom>
            <a:avLst/>
            <a:gdLst/>
            <a:ahLst/>
            <a:cxnLst/>
            <a:rect l="0" t="0" r="0" b="0"/>
            <a:pathLst>
              <a:path w="9526" h="1047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9525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2771775" y="1647825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257550" y="1600200"/>
            <a:ext cx="152401" cy="285751"/>
          </a:xfrm>
          <a:custGeom>
            <a:avLst/>
            <a:gdLst/>
            <a:ahLst/>
            <a:cxnLst/>
            <a:rect l="0" t="0" r="0" b="0"/>
            <a:pathLst>
              <a:path w="152401" h="285751">
                <a:moveTo>
                  <a:pt x="104775" y="0"/>
                </a:moveTo>
                <a:lnTo>
                  <a:pt x="10477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85725" y="66675"/>
                </a:lnTo>
                <a:lnTo>
                  <a:pt x="76200" y="85725"/>
                </a:lnTo>
                <a:lnTo>
                  <a:pt x="66675" y="114300"/>
                </a:lnTo>
                <a:lnTo>
                  <a:pt x="66675" y="133350"/>
                </a:lnTo>
                <a:lnTo>
                  <a:pt x="57150" y="161925"/>
                </a:lnTo>
                <a:lnTo>
                  <a:pt x="47625" y="180975"/>
                </a:lnTo>
                <a:lnTo>
                  <a:pt x="28575" y="209550"/>
                </a:lnTo>
                <a:lnTo>
                  <a:pt x="28575" y="228600"/>
                </a:lnTo>
                <a:lnTo>
                  <a:pt x="19050" y="238125"/>
                </a:lnTo>
                <a:lnTo>
                  <a:pt x="9525" y="257175"/>
                </a:lnTo>
                <a:lnTo>
                  <a:pt x="9525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57175"/>
                </a:lnTo>
                <a:lnTo>
                  <a:pt x="9525" y="247650"/>
                </a:lnTo>
                <a:lnTo>
                  <a:pt x="9525" y="238125"/>
                </a:lnTo>
                <a:lnTo>
                  <a:pt x="19050" y="209550"/>
                </a:lnTo>
                <a:lnTo>
                  <a:pt x="28575" y="190500"/>
                </a:lnTo>
                <a:lnTo>
                  <a:pt x="38100" y="161925"/>
                </a:lnTo>
                <a:lnTo>
                  <a:pt x="47625" y="142875"/>
                </a:lnTo>
                <a:lnTo>
                  <a:pt x="57150" y="114300"/>
                </a:lnTo>
                <a:lnTo>
                  <a:pt x="66675" y="95250"/>
                </a:lnTo>
                <a:lnTo>
                  <a:pt x="66675" y="76200"/>
                </a:lnTo>
                <a:lnTo>
                  <a:pt x="76200" y="57150"/>
                </a:lnTo>
                <a:lnTo>
                  <a:pt x="76200" y="47625"/>
                </a:lnTo>
                <a:lnTo>
                  <a:pt x="85725" y="28575"/>
                </a:lnTo>
                <a:lnTo>
                  <a:pt x="85725" y="28575"/>
                </a:lnTo>
                <a:lnTo>
                  <a:pt x="85725" y="19050"/>
                </a:lnTo>
                <a:lnTo>
                  <a:pt x="85725" y="19050"/>
                </a:lnTo>
                <a:lnTo>
                  <a:pt x="85725" y="19050"/>
                </a:lnTo>
                <a:lnTo>
                  <a:pt x="85725" y="28575"/>
                </a:lnTo>
                <a:lnTo>
                  <a:pt x="76200" y="38100"/>
                </a:lnTo>
                <a:lnTo>
                  <a:pt x="76200" y="47625"/>
                </a:lnTo>
                <a:lnTo>
                  <a:pt x="76200" y="66675"/>
                </a:lnTo>
                <a:lnTo>
                  <a:pt x="76200" y="76200"/>
                </a:lnTo>
                <a:lnTo>
                  <a:pt x="85725" y="104775"/>
                </a:lnTo>
                <a:lnTo>
                  <a:pt x="85725" y="123825"/>
                </a:lnTo>
                <a:lnTo>
                  <a:pt x="95250" y="142875"/>
                </a:lnTo>
                <a:lnTo>
                  <a:pt x="95250" y="161925"/>
                </a:lnTo>
                <a:lnTo>
                  <a:pt x="104775" y="180975"/>
                </a:lnTo>
                <a:lnTo>
                  <a:pt x="123825" y="200025"/>
                </a:lnTo>
                <a:lnTo>
                  <a:pt x="123825" y="219075"/>
                </a:lnTo>
                <a:lnTo>
                  <a:pt x="133350" y="228600"/>
                </a:lnTo>
                <a:lnTo>
                  <a:pt x="142875" y="238125"/>
                </a:lnTo>
                <a:lnTo>
                  <a:pt x="152400" y="247650"/>
                </a:lnTo>
                <a:lnTo>
                  <a:pt x="152400" y="247650"/>
                </a:lnTo>
                <a:lnTo>
                  <a:pt x="152400" y="257175"/>
                </a:lnTo>
                <a:lnTo>
                  <a:pt x="142875" y="257175"/>
                </a:lnTo>
                <a:lnTo>
                  <a:pt x="142875" y="266700"/>
                </a:lnTo>
                <a:lnTo>
                  <a:pt x="123825" y="266700"/>
                </a:lnTo>
                <a:lnTo>
                  <a:pt x="114300" y="266700"/>
                </a:lnTo>
                <a:lnTo>
                  <a:pt x="95250" y="276225"/>
                </a:lnTo>
                <a:lnTo>
                  <a:pt x="76200" y="276225"/>
                </a:lnTo>
                <a:lnTo>
                  <a:pt x="57150" y="276225"/>
                </a:lnTo>
                <a:lnTo>
                  <a:pt x="38100" y="276225"/>
                </a:lnTo>
                <a:lnTo>
                  <a:pt x="28575" y="276225"/>
                </a:lnTo>
                <a:lnTo>
                  <a:pt x="19050" y="285750"/>
                </a:lnTo>
                <a:lnTo>
                  <a:pt x="19050" y="285750"/>
                </a:lnTo>
                <a:lnTo>
                  <a:pt x="190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581400" y="1543050"/>
            <a:ext cx="219076" cy="295276"/>
          </a:xfrm>
          <a:custGeom>
            <a:avLst/>
            <a:gdLst/>
            <a:ahLst/>
            <a:cxnLst/>
            <a:rect l="0" t="0" r="0" b="0"/>
            <a:pathLst>
              <a:path w="219076" h="295276">
                <a:moveTo>
                  <a:pt x="38100" y="19050"/>
                </a:moveTo>
                <a:lnTo>
                  <a:pt x="38100" y="19050"/>
                </a:lnTo>
                <a:lnTo>
                  <a:pt x="38100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85725"/>
                </a:lnTo>
                <a:lnTo>
                  <a:pt x="19050" y="114300"/>
                </a:lnTo>
                <a:lnTo>
                  <a:pt x="19050" y="142875"/>
                </a:lnTo>
                <a:lnTo>
                  <a:pt x="9525" y="171450"/>
                </a:lnTo>
                <a:lnTo>
                  <a:pt x="9525" y="200025"/>
                </a:lnTo>
                <a:lnTo>
                  <a:pt x="9525" y="219075"/>
                </a:lnTo>
                <a:lnTo>
                  <a:pt x="9525" y="247650"/>
                </a:lnTo>
                <a:lnTo>
                  <a:pt x="19050" y="266700"/>
                </a:lnTo>
                <a:lnTo>
                  <a:pt x="28575" y="285750"/>
                </a:lnTo>
                <a:lnTo>
                  <a:pt x="38100" y="295275"/>
                </a:lnTo>
                <a:lnTo>
                  <a:pt x="47625" y="295275"/>
                </a:lnTo>
                <a:lnTo>
                  <a:pt x="66675" y="295275"/>
                </a:lnTo>
                <a:lnTo>
                  <a:pt x="85725" y="295275"/>
                </a:lnTo>
                <a:lnTo>
                  <a:pt x="104775" y="295275"/>
                </a:lnTo>
                <a:lnTo>
                  <a:pt x="123825" y="285750"/>
                </a:lnTo>
                <a:lnTo>
                  <a:pt x="142875" y="266700"/>
                </a:lnTo>
                <a:lnTo>
                  <a:pt x="161925" y="247650"/>
                </a:lnTo>
                <a:lnTo>
                  <a:pt x="180975" y="228600"/>
                </a:lnTo>
                <a:lnTo>
                  <a:pt x="190500" y="200025"/>
                </a:lnTo>
                <a:lnTo>
                  <a:pt x="209550" y="180975"/>
                </a:lnTo>
                <a:lnTo>
                  <a:pt x="219075" y="152400"/>
                </a:lnTo>
                <a:lnTo>
                  <a:pt x="219075" y="123825"/>
                </a:lnTo>
                <a:lnTo>
                  <a:pt x="219075" y="95250"/>
                </a:lnTo>
                <a:lnTo>
                  <a:pt x="209550" y="66675"/>
                </a:lnTo>
                <a:lnTo>
                  <a:pt x="209550" y="47625"/>
                </a:lnTo>
                <a:lnTo>
                  <a:pt x="200025" y="28575"/>
                </a:lnTo>
                <a:lnTo>
                  <a:pt x="180975" y="9525"/>
                </a:lnTo>
                <a:lnTo>
                  <a:pt x="161925" y="9525"/>
                </a:lnTo>
                <a:lnTo>
                  <a:pt x="142875" y="0"/>
                </a:lnTo>
                <a:lnTo>
                  <a:pt x="123825" y="9525"/>
                </a:lnTo>
                <a:lnTo>
                  <a:pt x="95250" y="9525"/>
                </a:lnTo>
                <a:lnTo>
                  <a:pt x="85725" y="19050"/>
                </a:lnTo>
                <a:lnTo>
                  <a:pt x="66675" y="38100"/>
                </a:lnTo>
                <a:lnTo>
                  <a:pt x="47625" y="57150"/>
                </a:lnTo>
                <a:lnTo>
                  <a:pt x="28575" y="85725"/>
                </a:lnTo>
                <a:lnTo>
                  <a:pt x="19050" y="114300"/>
                </a:lnTo>
                <a:lnTo>
                  <a:pt x="9525" y="142875"/>
                </a:lnTo>
                <a:lnTo>
                  <a:pt x="0" y="171450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76650" y="1733550"/>
            <a:ext cx="133351" cy="161926"/>
          </a:xfrm>
          <a:custGeom>
            <a:avLst/>
            <a:gdLst/>
            <a:ahLst/>
            <a:cxnLst/>
            <a:rect l="0" t="0" r="0" b="0"/>
            <a:pathLst>
              <a:path w="133351" h="1619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19050" y="47625"/>
                </a:lnTo>
                <a:lnTo>
                  <a:pt x="28575" y="66675"/>
                </a:lnTo>
                <a:lnTo>
                  <a:pt x="28575" y="85725"/>
                </a:lnTo>
                <a:lnTo>
                  <a:pt x="38100" y="104775"/>
                </a:lnTo>
                <a:lnTo>
                  <a:pt x="38100" y="114300"/>
                </a:lnTo>
                <a:lnTo>
                  <a:pt x="47625" y="133350"/>
                </a:lnTo>
                <a:lnTo>
                  <a:pt x="57150" y="142875"/>
                </a:lnTo>
                <a:lnTo>
                  <a:pt x="66675" y="152400"/>
                </a:lnTo>
                <a:lnTo>
                  <a:pt x="76200" y="161925"/>
                </a:lnTo>
                <a:lnTo>
                  <a:pt x="85725" y="161925"/>
                </a:lnTo>
                <a:lnTo>
                  <a:pt x="104775" y="161925"/>
                </a:lnTo>
                <a:lnTo>
                  <a:pt x="114300" y="161925"/>
                </a:lnTo>
                <a:lnTo>
                  <a:pt x="123825" y="161925"/>
                </a:lnTo>
                <a:lnTo>
                  <a:pt x="133350" y="161925"/>
                </a:lnTo>
                <a:lnTo>
                  <a:pt x="13335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962400" y="1714500"/>
            <a:ext cx="104776" cy="1"/>
          </a:xfrm>
          <a:custGeom>
            <a:avLst/>
            <a:gdLst/>
            <a:ahLst/>
            <a:cxnLst/>
            <a:rect l="0" t="0" r="0" b="0"/>
            <a:pathLst>
              <a:path w="10477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971925" y="1762125"/>
            <a:ext cx="85726" cy="19051"/>
          </a:xfrm>
          <a:custGeom>
            <a:avLst/>
            <a:gdLst/>
            <a:ahLst/>
            <a:cxnLst/>
            <a:rect l="0" t="0" r="0" b="0"/>
            <a:pathLst>
              <a:path w="85726" h="1905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229100" y="1619250"/>
            <a:ext cx="171451" cy="257176"/>
          </a:xfrm>
          <a:custGeom>
            <a:avLst/>
            <a:gdLst/>
            <a:ahLst/>
            <a:cxnLst/>
            <a:rect l="0" t="0" r="0" b="0"/>
            <a:pathLst>
              <a:path w="171451" h="257176">
                <a:moveTo>
                  <a:pt x="95250" y="9525"/>
                </a:move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47625"/>
                </a:lnTo>
                <a:lnTo>
                  <a:pt x="76200" y="66675"/>
                </a:lnTo>
                <a:lnTo>
                  <a:pt x="66675" y="95250"/>
                </a:lnTo>
                <a:lnTo>
                  <a:pt x="57150" y="123825"/>
                </a:lnTo>
                <a:lnTo>
                  <a:pt x="47625" y="152400"/>
                </a:lnTo>
                <a:lnTo>
                  <a:pt x="38100" y="180975"/>
                </a:lnTo>
                <a:lnTo>
                  <a:pt x="28575" y="209550"/>
                </a:lnTo>
                <a:lnTo>
                  <a:pt x="9525" y="219075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09550"/>
                </a:lnTo>
                <a:lnTo>
                  <a:pt x="9525" y="190500"/>
                </a:lnTo>
                <a:lnTo>
                  <a:pt x="9525" y="171450"/>
                </a:lnTo>
                <a:lnTo>
                  <a:pt x="19050" y="142875"/>
                </a:lnTo>
                <a:lnTo>
                  <a:pt x="28575" y="114300"/>
                </a:lnTo>
                <a:lnTo>
                  <a:pt x="38100" y="85725"/>
                </a:lnTo>
                <a:lnTo>
                  <a:pt x="47625" y="66675"/>
                </a:lnTo>
                <a:lnTo>
                  <a:pt x="47625" y="47625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57150" y="47625"/>
                </a:lnTo>
                <a:lnTo>
                  <a:pt x="66675" y="66675"/>
                </a:lnTo>
                <a:lnTo>
                  <a:pt x="76200" y="76200"/>
                </a:lnTo>
                <a:lnTo>
                  <a:pt x="76200" y="104775"/>
                </a:lnTo>
                <a:lnTo>
                  <a:pt x="95250" y="123825"/>
                </a:lnTo>
                <a:lnTo>
                  <a:pt x="104775" y="133350"/>
                </a:lnTo>
                <a:lnTo>
                  <a:pt x="114300" y="152400"/>
                </a:lnTo>
                <a:lnTo>
                  <a:pt x="133350" y="161925"/>
                </a:lnTo>
                <a:lnTo>
                  <a:pt x="142875" y="171450"/>
                </a:lnTo>
                <a:lnTo>
                  <a:pt x="152400" y="180975"/>
                </a:lnTo>
                <a:lnTo>
                  <a:pt x="161925" y="190500"/>
                </a:lnTo>
                <a:lnTo>
                  <a:pt x="171450" y="200025"/>
                </a:lnTo>
                <a:lnTo>
                  <a:pt x="171450" y="209550"/>
                </a:lnTo>
                <a:lnTo>
                  <a:pt x="171450" y="209550"/>
                </a:lnTo>
                <a:lnTo>
                  <a:pt x="161925" y="219075"/>
                </a:lnTo>
                <a:lnTo>
                  <a:pt x="152400" y="219075"/>
                </a:lnTo>
                <a:lnTo>
                  <a:pt x="142875" y="228600"/>
                </a:lnTo>
                <a:lnTo>
                  <a:pt x="123825" y="228600"/>
                </a:lnTo>
                <a:lnTo>
                  <a:pt x="104775" y="238125"/>
                </a:lnTo>
                <a:lnTo>
                  <a:pt x="85725" y="238125"/>
                </a:lnTo>
                <a:lnTo>
                  <a:pt x="66675" y="247650"/>
                </a:lnTo>
                <a:lnTo>
                  <a:pt x="47625" y="257175"/>
                </a:lnTo>
                <a:lnTo>
                  <a:pt x="38100" y="257175"/>
                </a:lnTo>
                <a:lnTo>
                  <a:pt x="28575" y="257175"/>
                </a:lnTo>
                <a:lnTo>
                  <a:pt x="38100" y="257175"/>
                </a:lnTo>
                <a:lnTo>
                  <a:pt x="38100" y="257175"/>
                </a:lnTo>
                <a:lnTo>
                  <a:pt x="47625" y="247650"/>
                </a:lnTo>
                <a:lnTo>
                  <a:pt x="47625" y="247650"/>
                </a:lnTo>
                <a:lnTo>
                  <a:pt x="4762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505325" y="1600200"/>
            <a:ext cx="209551" cy="266701"/>
          </a:xfrm>
          <a:custGeom>
            <a:avLst/>
            <a:gdLst/>
            <a:ahLst/>
            <a:cxnLst/>
            <a:rect l="0" t="0" r="0" b="0"/>
            <a:pathLst>
              <a:path w="209551" h="266701">
                <a:moveTo>
                  <a:pt x="0" y="47625"/>
                </a:moveTo>
                <a:lnTo>
                  <a:pt x="9525" y="47625"/>
                </a:lnTo>
                <a:lnTo>
                  <a:pt x="19050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85725"/>
                </a:lnTo>
                <a:lnTo>
                  <a:pt x="28575" y="123825"/>
                </a:lnTo>
                <a:lnTo>
                  <a:pt x="19050" y="152400"/>
                </a:lnTo>
                <a:lnTo>
                  <a:pt x="19050" y="190500"/>
                </a:lnTo>
                <a:lnTo>
                  <a:pt x="19050" y="219075"/>
                </a:lnTo>
                <a:lnTo>
                  <a:pt x="19050" y="238125"/>
                </a:lnTo>
                <a:lnTo>
                  <a:pt x="19050" y="257175"/>
                </a:lnTo>
                <a:lnTo>
                  <a:pt x="19050" y="266700"/>
                </a:lnTo>
                <a:lnTo>
                  <a:pt x="19050" y="266700"/>
                </a:lnTo>
                <a:lnTo>
                  <a:pt x="28575" y="266700"/>
                </a:lnTo>
                <a:lnTo>
                  <a:pt x="47625" y="257175"/>
                </a:lnTo>
                <a:lnTo>
                  <a:pt x="57150" y="247650"/>
                </a:lnTo>
                <a:lnTo>
                  <a:pt x="76200" y="228600"/>
                </a:lnTo>
                <a:lnTo>
                  <a:pt x="95250" y="200025"/>
                </a:lnTo>
                <a:lnTo>
                  <a:pt x="114300" y="171450"/>
                </a:lnTo>
                <a:lnTo>
                  <a:pt x="123825" y="142875"/>
                </a:lnTo>
                <a:lnTo>
                  <a:pt x="142875" y="114300"/>
                </a:lnTo>
                <a:lnTo>
                  <a:pt x="161925" y="85725"/>
                </a:lnTo>
                <a:lnTo>
                  <a:pt x="171450" y="57150"/>
                </a:lnTo>
                <a:lnTo>
                  <a:pt x="180975" y="38100"/>
                </a:lnTo>
                <a:lnTo>
                  <a:pt x="180975" y="19050"/>
                </a:lnTo>
                <a:lnTo>
                  <a:pt x="190500" y="19050"/>
                </a:lnTo>
                <a:lnTo>
                  <a:pt x="190500" y="9525"/>
                </a:lnTo>
                <a:lnTo>
                  <a:pt x="190500" y="9525"/>
                </a:lnTo>
                <a:lnTo>
                  <a:pt x="190500" y="9525"/>
                </a:lnTo>
                <a:lnTo>
                  <a:pt x="190500" y="19050"/>
                </a:lnTo>
                <a:lnTo>
                  <a:pt x="180975" y="28575"/>
                </a:lnTo>
                <a:lnTo>
                  <a:pt x="180975" y="47625"/>
                </a:lnTo>
                <a:lnTo>
                  <a:pt x="171450" y="76200"/>
                </a:lnTo>
                <a:lnTo>
                  <a:pt x="171450" y="104775"/>
                </a:lnTo>
                <a:lnTo>
                  <a:pt x="161925" y="142875"/>
                </a:lnTo>
                <a:lnTo>
                  <a:pt x="152400" y="171450"/>
                </a:lnTo>
                <a:lnTo>
                  <a:pt x="152400" y="200025"/>
                </a:lnTo>
                <a:lnTo>
                  <a:pt x="152400" y="228600"/>
                </a:lnTo>
                <a:lnTo>
                  <a:pt x="152400" y="238125"/>
                </a:lnTo>
                <a:lnTo>
                  <a:pt x="161925" y="247650"/>
                </a:lnTo>
                <a:lnTo>
                  <a:pt x="161925" y="257175"/>
                </a:lnTo>
                <a:lnTo>
                  <a:pt x="180975" y="257175"/>
                </a:lnTo>
                <a:lnTo>
                  <a:pt x="190500" y="257175"/>
                </a:lnTo>
                <a:lnTo>
                  <a:pt x="209550" y="257175"/>
                </a:lnTo>
                <a:lnTo>
                  <a:pt x="209550" y="247650"/>
                </a:lnTo>
                <a:lnTo>
                  <a:pt x="20955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857750" y="1704975"/>
            <a:ext cx="95251" cy="28576"/>
          </a:xfrm>
          <a:custGeom>
            <a:avLst/>
            <a:gdLst/>
            <a:ahLst/>
            <a:cxnLst/>
            <a:rect l="0" t="0" r="0" b="0"/>
            <a:pathLst>
              <a:path w="9525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76200" y="28575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4905375" y="1657350"/>
            <a:ext cx="28576" cy="180976"/>
          </a:xfrm>
          <a:custGeom>
            <a:avLst/>
            <a:gdLst/>
            <a:ahLst/>
            <a:cxnLst/>
            <a:rect l="0" t="0" r="0" b="0"/>
            <a:pathLst>
              <a:path w="28576" h="18097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5067300" y="1638300"/>
            <a:ext cx="180976" cy="247651"/>
          </a:xfrm>
          <a:custGeom>
            <a:avLst/>
            <a:gdLst/>
            <a:ahLst/>
            <a:cxnLst/>
            <a:rect l="0" t="0" r="0" b="0"/>
            <a:pathLst>
              <a:path w="180976" h="247651">
                <a:moveTo>
                  <a:pt x="85725" y="0"/>
                </a:moveTo>
                <a:lnTo>
                  <a:pt x="76200" y="0"/>
                </a:lnTo>
                <a:lnTo>
                  <a:pt x="76200" y="9525"/>
                </a:lnTo>
                <a:lnTo>
                  <a:pt x="76200" y="28575"/>
                </a:lnTo>
                <a:lnTo>
                  <a:pt x="66675" y="47625"/>
                </a:lnTo>
                <a:lnTo>
                  <a:pt x="57150" y="76200"/>
                </a:lnTo>
                <a:lnTo>
                  <a:pt x="57150" y="104775"/>
                </a:lnTo>
                <a:lnTo>
                  <a:pt x="47625" y="142875"/>
                </a:lnTo>
                <a:lnTo>
                  <a:pt x="28575" y="171450"/>
                </a:lnTo>
                <a:lnTo>
                  <a:pt x="19050" y="190500"/>
                </a:lnTo>
                <a:lnTo>
                  <a:pt x="19050" y="209550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28600"/>
                </a:lnTo>
                <a:lnTo>
                  <a:pt x="9525" y="219075"/>
                </a:lnTo>
                <a:lnTo>
                  <a:pt x="9525" y="209550"/>
                </a:lnTo>
                <a:lnTo>
                  <a:pt x="19050" y="200025"/>
                </a:lnTo>
                <a:lnTo>
                  <a:pt x="28575" y="180975"/>
                </a:lnTo>
                <a:lnTo>
                  <a:pt x="38100" y="152400"/>
                </a:lnTo>
                <a:lnTo>
                  <a:pt x="57150" y="123825"/>
                </a:lnTo>
                <a:lnTo>
                  <a:pt x="66675" y="95250"/>
                </a:lnTo>
                <a:lnTo>
                  <a:pt x="76200" y="66675"/>
                </a:lnTo>
                <a:lnTo>
                  <a:pt x="76200" y="47625"/>
                </a:lnTo>
                <a:lnTo>
                  <a:pt x="76200" y="28575"/>
                </a:lnTo>
                <a:lnTo>
                  <a:pt x="85725" y="19050"/>
                </a:lnTo>
                <a:lnTo>
                  <a:pt x="8572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57150"/>
                </a:lnTo>
                <a:lnTo>
                  <a:pt x="85725" y="76200"/>
                </a:lnTo>
                <a:lnTo>
                  <a:pt x="104775" y="95250"/>
                </a:lnTo>
                <a:lnTo>
                  <a:pt x="123825" y="114300"/>
                </a:lnTo>
                <a:lnTo>
                  <a:pt x="133350" y="123825"/>
                </a:lnTo>
                <a:lnTo>
                  <a:pt x="152400" y="133350"/>
                </a:lnTo>
                <a:lnTo>
                  <a:pt x="171450" y="152400"/>
                </a:lnTo>
                <a:lnTo>
                  <a:pt x="171450" y="161925"/>
                </a:lnTo>
                <a:lnTo>
                  <a:pt x="180975" y="171450"/>
                </a:lnTo>
                <a:lnTo>
                  <a:pt x="180975" y="171450"/>
                </a:lnTo>
                <a:lnTo>
                  <a:pt x="171450" y="190500"/>
                </a:lnTo>
                <a:lnTo>
                  <a:pt x="171450" y="190500"/>
                </a:lnTo>
                <a:lnTo>
                  <a:pt x="152400" y="200025"/>
                </a:lnTo>
                <a:lnTo>
                  <a:pt x="133350" y="209550"/>
                </a:lnTo>
                <a:lnTo>
                  <a:pt x="114300" y="219075"/>
                </a:lnTo>
                <a:lnTo>
                  <a:pt x="95250" y="228600"/>
                </a:lnTo>
                <a:lnTo>
                  <a:pt x="76200" y="238125"/>
                </a:lnTo>
                <a:lnTo>
                  <a:pt x="66675" y="238125"/>
                </a:lnTo>
                <a:lnTo>
                  <a:pt x="57150" y="247650"/>
                </a:lnTo>
                <a:lnTo>
                  <a:pt x="47625" y="247650"/>
                </a:lnTo>
                <a:lnTo>
                  <a:pt x="4762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5286375" y="1552575"/>
            <a:ext cx="171451" cy="352426"/>
          </a:xfrm>
          <a:custGeom>
            <a:avLst/>
            <a:gdLst/>
            <a:ahLst/>
            <a:cxnLst/>
            <a:rect l="0" t="0" r="0" b="0"/>
            <a:pathLst>
              <a:path w="171451" h="352426">
                <a:moveTo>
                  <a:pt x="104775" y="0"/>
                </a:move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85725"/>
                </a:lnTo>
                <a:lnTo>
                  <a:pt x="85725" y="123825"/>
                </a:lnTo>
                <a:lnTo>
                  <a:pt x="76200" y="161925"/>
                </a:lnTo>
                <a:lnTo>
                  <a:pt x="66675" y="200025"/>
                </a:lnTo>
                <a:lnTo>
                  <a:pt x="57150" y="238125"/>
                </a:lnTo>
                <a:lnTo>
                  <a:pt x="47625" y="276225"/>
                </a:lnTo>
                <a:lnTo>
                  <a:pt x="38100" y="304800"/>
                </a:lnTo>
                <a:lnTo>
                  <a:pt x="28575" y="323850"/>
                </a:lnTo>
                <a:lnTo>
                  <a:pt x="19050" y="342900"/>
                </a:lnTo>
                <a:lnTo>
                  <a:pt x="9525" y="352425"/>
                </a:lnTo>
                <a:lnTo>
                  <a:pt x="9525" y="352425"/>
                </a:lnTo>
                <a:lnTo>
                  <a:pt x="9525" y="352425"/>
                </a:lnTo>
                <a:lnTo>
                  <a:pt x="0" y="352425"/>
                </a:lnTo>
                <a:lnTo>
                  <a:pt x="9525" y="333375"/>
                </a:lnTo>
                <a:lnTo>
                  <a:pt x="9525" y="304800"/>
                </a:lnTo>
                <a:lnTo>
                  <a:pt x="19050" y="276225"/>
                </a:lnTo>
                <a:lnTo>
                  <a:pt x="19050" y="238125"/>
                </a:lnTo>
                <a:lnTo>
                  <a:pt x="28575" y="200025"/>
                </a:lnTo>
                <a:lnTo>
                  <a:pt x="47625" y="161925"/>
                </a:lnTo>
                <a:lnTo>
                  <a:pt x="57150" y="123825"/>
                </a:lnTo>
                <a:lnTo>
                  <a:pt x="76200" y="95250"/>
                </a:lnTo>
                <a:lnTo>
                  <a:pt x="85725" y="66675"/>
                </a:lnTo>
                <a:lnTo>
                  <a:pt x="95250" y="47625"/>
                </a:lnTo>
                <a:lnTo>
                  <a:pt x="114300" y="38100"/>
                </a:lnTo>
                <a:lnTo>
                  <a:pt x="123825" y="28575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42875" y="28575"/>
                </a:lnTo>
                <a:lnTo>
                  <a:pt x="142875" y="47625"/>
                </a:lnTo>
                <a:lnTo>
                  <a:pt x="152400" y="66675"/>
                </a:lnTo>
                <a:lnTo>
                  <a:pt x="152400" y="95250"/>
                </a:lnTo>
                <a:lnTo>
                  <a:pt x="161925" y="133350"/>
                </a:lnTo>
                <a:lnTo>
                  <a:pt x="161925" y="161925"/>
                </a:lnTo>
                <a:lnTo>
                  <a:pt x="161925" y="190500"/>
                </a:lnTo>
                <a:lnTo>
                  <a:pt x="171450" y="219075"/>
                </a:lnTo>
                <a:lnTo>
                  <a:pt x="171450" y="247650"/>
                </a:lnTo>
                <a:lnTo>
                  <a:pt x="171450" y="276225"/>
                </a:lnTo>
                <a:lnTo>
                  <a:pt x="171450" y="295275"/>
                </a:lnTo>
                <a:lnTo>
                  <a:pt x="171450" y="314325"/>
                </a:lnTo>
                <a:lnTo>
                  <a:pt x="171450" y="314325"/>
                </a:lnTo>
                <a:lnTo>
                  <a:pt x="17145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324475" y="1781175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5610225" y="1838325"/>
            <a:ext cx="38101" cy="133351"/>
          </a:xfrm>
          <a:custGeom>
            <a:avLst/>
            <a:gdLst/>
            <a:ahLst/>
            <a:cxnLst/>
            <a:rect l="0" t="0" r="0" b="0"/>
            <a:pathLst>
              <a:path w="38101" h="133351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19050" y="104775"/>
                </a:lnTo>
                <a:lnTo>
                  <a:pt x="9525" y="114300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5629275" y="1676400"/>
            <a:ext cx="19051" cy="1"/>
          </a:xfrm>
          <a:custGeom>
            <a:avLst/>
            <a:gdLst/>
            <a:ahLst/>
            <a:cxnLst/>
            <a:rect l="0" t="0" r="0" b="0"/>
            <a:pathLst>
              <a:path w="19051" h="1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6181725" y="1609725"/>
            <a:ext cx="161926" cy="247651"/>
          </a:xfrm>
          <a:custGeom>
            <a:avLst/>
            <a:gdLst/>
            <a:ahLst/>
            <a:cxnLst/>
            <a:rect l="0" t="0" r="0" b="0"/>
            <a:pathLst>
              <a:path w="161926" h="247651">
                <a:moveTo>
                  <a:pt x="114300" y="0"/>
                </a:moveTo>
                <a:lnTo>
                  <a:pt x="114300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95250" y="47625"/>
                </a:lnTo>
                <a:lnTo>
                  <a:pt x="85725" y="66675"/>
                </a:lnTo>
                <a:lnTo>
                  <a:pt x="85725" y="95250"/>
                </a:lnTo>
                <a:lnTo>
                  <a:pt x="76200" y="123825"/>
                </a:lnTo>
                <a:lnTo>
                  <a:pt x="66675" y="142875"/>
                </a:lnTo>
                <a:lnTo>
                  <a:pt x="57150" y="171450"/>
                </a:lnTo>
                <a:lnTo>
                  <a:pt x="47625" y="190500"/>
                </a:lnTo>
                <a:lnTo>
                  <a:pt x="38100" y="209550"/>
                </a:lnTo>
                <a:lnTo>
                  <a:pt x="28575" y="219075"/>
                </a:lnTo>
                <a:lnTo>
                  <a:pt x="19050" y="228600"/>
                </a:lnTo>
                <a:lnTo>
                  <a:pt x="19050" y="228600"/>
                </a:lnTo>
                <a:lnTo>
                  <a:pt x="19050" y="219075"/>
                </a:lnTo>
                <a:lnTo>
                  <a:pt x="28575" y="209550"/>
                </a:lnTo>
                <a:lnTo>
                  <a:pt x="28575" y="190500"/>
                </a:lnTo>
                <a:lnTo>
                  <a:pt x="28575" y="171450"/>
                </a:lnTo>
                <a:lnTo>
                  <a:pt x="38100" y="152400"/>
                </a:lnTo>
                <a:lnTo>
                  <a:pt x="47625" y="123825"/>
                </a:lnTo>
                <a:lnTo>
                  <a:pt x="57150" y="95250"/>
                </a:lnTo>
                <a:lnTo>
                  <a:pt x="57150" y="76200"/>
                </a:lnTo>
                <a:lnTo>
                  <a:pt x="66675" y="57150"/>
                </a:lnTo>
                <a:lnTo>
                  <a:pt x="76200" y="38100"/>
                </a:lnTo>
                <a:lnTo>
                  <a:pt x="76200" y="28575"/>
                </a:lnTo>
                <a:lnTo>
                  <a:pt x="85725" y="19050"/>
                </a:lnTo>
                <a:lnTo>
                  <a:pt x="85725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76200" y="47625"/>
                </a:lnTo>
                <a:lnTo>
                  <a:pt x="76200" y="66675"/>
                </a:lnTo>
                <a:lnTo>
                  <a:pt x="76200" y="85725"/>
                </a:lnTo>
                <a:lnTo>
                  <a:pt x="85725" y="104775"/>
                </a:lnTo>
                <a:lnTo>
                  <a:pt x="95250" y="114300"/>
                </a:lnTo>
                <a:lnTo>
                  <a:pt x="104775" y="133350"/>
                </a:lnTo>
                <a:lnTo>
                  <a:pt x="114300" y="142875"/>
                </a:lnTo>
                <a:lnTo>
                  <a:pt x="133350" y="152400"/>
                </a:lnTo>
                <a:lnTo>
                  <a:pt x="142875" y="152400"/>
                </a:lnTo>
                <a:lnTo>
                  <a:pt x="152400" y="161925"/>
                </a:lnTo>
                <a:lnTo>
                  <a:pt x="161925" y="161925"/>
                </a:lnTo>
                <a:lnTo>
                  <a:pt x="161925" y="171450"/>
                </a:lnTo>
                <a:lnTo>
                  <a:pt x="161925" y="180975"/>
                </a:lnTo>
                <a:lnTo>
                  <a:pt x="161925" y="180975"/>
                </a:lnTo>
                <a:lnTo>
                  <a:pt x="152400" y="190500"/>
                </a:lnTo>
                <a:lnTo>
                  <a:pt x="142875" y="200025"/>
                </a:lnTo>
                <a:lnTo>
                  <a:pt x="123825" y="209550"/>
                </a:lnTo>
                <a:lnTo>
                  <a:pt x="104775" y="209550"/>
                </a:lnTo>
                <a:lnTo>
                  <a:pt x="85725" y="219075"/>
                </a:lnTo>
                <a:lnTo>
                  <a:pt x="66675" y="228600"/>
                </a:lnTo>
                <a:lnTo>
                  <a:pt x="47625" y="238125"/>
                </a:lnTo>
                <a:lnTo>
                  <a:pt x="28575" y="247650"/>
                </a:lnTo>
                <a:lnTo>
                  <a:pt x="19050" y="247650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6400800" y="1590675"/>
            <a:ext cx="171451" cy="228601"/>
          </a:xfrm>
          <a:custGeom>
            <a:avLst/>
            <a:gdLst/>
            <a:ahLst/>
            <a:cxnLst/>
            <a:rect l="0" t="0" r="0" b="0"/>
            <a:pathLst>
              <a:path w="171451" h="228601">
                <a:moveTo>
                  <a:pt x="28575" y="28575"/>
                </a:moveTo>
                <a:lnTo>
                  <a:pt x="38100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38100" y="57150"/>
                </a:lnTo>
                <a:lnTo>
                  <a:pt x="28575" y="85725"/>
                </a:lnTo>
                <a:lnTo>
                  <a:pt x="28575" y="114300"/>
                </a:lnTo>
                <a:lnTo>
                  <a:pt x="19050" y="152400"/>
                </a:lnTo>
                <a:lnTo>
                  <a:pt x="9525" y="171450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9525" y="228600"/>
                </a:lnTo>
                <a:lnTo>
                  <a:pt x="9525" y="228600"/>
                </a:lnTo>
                <a:lnTo>
                  <a:pt x="19050" y="228600"/>
                </a:lnTo>
                <a:lnTo>
                  <a:pt x="28575" y="219075"/>
                </a:lnTo>
                <a:lnTo>
                  <a:pt x="38100" y="200025"/>
                </a:lnTo>
                <a:lnTo>
                  <a:pt x="47625" y="180975"/>
                </a:lnTo>
                <a:lnTo>
                  <a:pt x="66675" y="161925"/>
                </a:lnTo>
                <a:lnTo>
                  <a:pt x="76200" y="142875"/>
                </a:lnTo>
                <a:lnTo>
                  <a:pt x="95250" y="114300"/>
                </a:lnTo>
                <a:lnTo>
                  <a:pt x="114300" y="85725"/>
                </a:lnTo>
                <a:lnTo>
                  <a:pt x="123825" y="66675"/>
                </a:lnTo>
                <a:lnTo>
                  <a:pt x="133350" y="47625"/>
                </a:lnTo>
                <a:lnTo>
                  <a:pt x="142875" y="28575"/>
                </a:lnTo>
                <a:lnTo>
                  <a:pt x="142875" y="19050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9525"/>
                </a:lnTo>
                <a:lnTo>
                  <a:pt x="142875" y="19050"/>
                </a:lnTo>
                <a:lnTo>
                  <a:pt x="142875" y="28575"/>
                </a:lnTo>
                <a:lnTo>
                  <a:pt x="133350" y="47625"/>
                </a:lnTo>
                <a:lnTo>
                  <a:pt x="123825" y="66675"/>
                </a:lnTo>
                <a:lnTo>
                  <a:pt x="123825" y="95250"/>
                </a:lnTo>
                <a:lnTo>
                  <a:pt x="114300" y="123825"/>
                </a:lnTo>
                <a:lnTo>
                  <a:pt x="104775" y="152400"/>
                </a:lnTo>
                <a:lnTo>
                  <a:pt x="104775" y="171450"/>
                </a:lnTo>
                <a:lnTo>
                  <a:pt x="95250" y="190500"/>
                </a:lnTo>
                <a:lnTo>
                  <a:pt x="95250" y="209550"/>
                </a:lnTo>
                <a:lnTo>
                  <a:pt x="95250" y="209550"/>
                </a:lnTo>
                <a:lnTo>
                  <a:pt x="104775" y="219075"/>
                </a:lnTo>
                <a:lnTo>
                  <a:pt x="114300" y="219075"/>
                </a:lnTo>
                <a:lnTo>
                  <a:pt x="123825" y="209550"/>
                </a:lnTo>
                <a:lnTo>
                  <a:pt x="142875" y="200025"/>
                </a:lnTo>
                <a:lnTo>
                  <a:pt x="161925" y="190500"/>
                </a:lnTo>
                <a:lnTo>
                  <a:pt x="171450" y="190500"/>
                </a:lnTo>
                <a:lnTo>
                  <a:pt x="1714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6724650" y="1666875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6715125" y="1724025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7077075" y="1409700"/>
            <a:ext cx="123826" cy="247651"/>
          </a:xfrm>
          <a:custGeom>
            <a:avLst/>
            <a:gdLst/>
            <a:ahLst/>
            <a:cxnLst/>
            <a:rect l="0" t="0" r="0" b="0"/>
            <a:pathLst>
              <a:path w="123826" h="247651">
                <a:moveTo>
                  <a:pt x="9525" y="57150"/>
                </a:moveTo>
                <a:lnTo>
                  <a:pt x="9525" y="57150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38100"/>
                </a:lnTo>
                <a:lnTo>
                  <a:pt x="19050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47625"/>
                </a:lnTo>
                <a:lnTo>
                  <a:pt x="95250" y="66675"/>
                </a:lnTo>
                <a:lnTo>
                  <a:pt x="95250" y="76200"/>
                </a:lnTo>
                <a:lnTo>
                  <a:pt x="85725" y="85725"/>
                </a:lnTo>
                <a:lnTo>
                  <a:pt x="76200" y="95250"/>
                </a:lnTo>
                <a:lnTo>
                  <a:pt x="66675" y="104775"/>
                </a:lnTo>
                <a:lnTo>
                  <a:pt x="57150" y="114300"/>
                </a:lnTo>
                <a:lnTo>
                  <a:pt x="47625" y="114300"/>
                </a:lnTo>
                <a:lnTo>
                  <a:pt x="38100" y="123825"/>
                </a:lnTo>
                <a:lnTo>
                  <a:pt x="28575" y="123825"/>
                </a:lnTo>
                <a:lnTo>
                  <a:pt x="28575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28575" y="114300"/>
                </a:lnTo>
                <a:lnTo>
                  <a:pt x="38100" y="114300"/>
                </a:lnTo>
                <a:lnTo>
                  <a:pt x="47625" y="114300"/>
                </a:lnTo>
                <a:lnTo>
                  <a:pt x="57150" y="114300"/>
                </a:lnTo>
                <a:lnTo>
                  <a:pt x="66675" y="114300"/>
                </a:lnTo>
                <a:lnTo>
                  <a:pt x="76200" y="114300"/>
                </a:lnTo>
                <a:lnTo>
                  <a:pt x="95250" y="123825"/>
                </a:lnTo>
                <a:lnTo>
                  <a:pt x="104775" y="133350"/>
                </a:lnTo>
                <a:lnTo>
                  <a:pt x="114300" y="142875"/>
                </a:lnTo>
                <a:lnTo>
                  <a:pt x="114300" y="152400"/>
                </a:lnTo>
                <a:lnTo>
                  <a:pt x="123825" y="171450"/>
                </a:lnTo>
                <a:lnTo>
                  <a:pt x="123825" y="180975"/>
                </a:lnTo>
                <a:lnTo>
                  <a:pt x="114300" y="200025"/>
                </a:lnTo>
                <a:lnTo>
                  <a:pt x="114300" y="209550"/>
                </a:lnTo>
                <a:lnTo>
                  <a:pt x="104775" y="219075"/>
                </a:lnTo>
                <a:lnTo>
                  <a:pt x="95250" y="228600"/>
                </a:lnTo>
                <a:lnTo>
                  <a:pt x="76200" y="228600"/>
                </a:lnTo>
                <a:lnTo>
                  <a:pt x="66675" y="238125"/>
                </a:lnTo>
                <a:lnTo>
                  <a:pt x="57150" y="238125"/>
                </a:lnTo>
                <a:lnTo>
                  <a:pt x="47625" y="247650"/>
                </a:lnTo>
                <a:lnTo>
                  <a:pt x="28575" y="247650"/>
                </a:lnTo>
                <a:lnTo>
                  <a:pt x="19050" y="247650"/>
                </a:lnTo>
                <a:lnTo>
                  <a:pt x="9525" y="247650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7000875" y="1714500"/>
            <a:ext cx="266701" cy="9526"/>
          </a:xfrm>
          <a:custGeom>
            <a:avLst/>
            <a:gdLst/>
            <a:ahLst/>
            <a:cxnLst/>
            <a:rect l="0" t="0" r="0" b="0"/>
            <a:pathLst>
              <a:path w="266701" h="95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28600" y="0"/>
                </a:lnTo>
                <a:lnTo>
                  <a:pt x="238125" y="0"/>
                </a:lnTo>
                <a:lnTo>
                  <a:pt x="257175" y="0"/>
                </a:lnTo>
                <a:lnTo>
                  <a:pt x="266700" y="0"/>
                </a:lnTo>
                <a:lnTo>
                  <a:pt x="2667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7010400" y="1781175"/>
            <a:ext cx="200026" cy="238126"/>
          </a:xfrm>
          <a:custGeom>
            <a:avLst/>
            <a:gdLst/>
            <a:ahLst/>
            <a:cxnLst/>
            <a:rect l="0" t="0" r="0" b="0"/>
            <a:pathLst>
              <a:path w="200026" h="238126">
                <a:moveTo>
                  <a:pt x="66675" y="38100"/>
                </a:moveTo>
                <a:lnTo>
                  <a:pt x="66675" y="38100"/>
                </a:lnTo>
                <a:lnTo>
                  <a:pt x="66675" y="38100"/>
                </a:lnTo>
                <a:lnTo>
                  <a:pt x="66675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42875" y="19050"/>
                </a:lnTo>
                <a:lnTo>
                  <a:pt x="142875" y="38100"/>
                </a:lnTo>
                <a:lnTo>
                  <a:pt x="152400" y="47625"/>
                </a:lnTo>
                <a:lnTo>
                  <a:pt x="152400" y="66675"/>
                </a:lnTo>
                <a:lnTo>
                  <a:pt x="142875" y="85725"/>
                </a:lnTo>
                <a:lnTo>
                  <a:pt x="142875" y="104775"/>
                </a:lnTo>
                <a:lnTo>
                  <a:pt x="133350" y="133350"/>
                </a:lnTo>
                <a:lnTo>
                  <a:pt x="123825" y="142875"/>
                </a:lnTo>
                <a:lnTo>
                  <a:pt x="104775" y="161925"/>
                </a:lnTo>
                <a:lnTo>
                  <a:pt x="85725" y="180975"/>
                </a:lnTo>
                <a:lnTo>
                  <a:pt x="76200" y="200025"/>
                </a:lnTo>
                <a:lnTo>
                  <a:pt x="57150" y="209550"/>
                </a:lnTo>
                <a:lnTo>
                  <a:pt x="47625" y="219075"/>
                </a:lnTo>
                <a:lnTo>
                  <a:pt x="38100" y="219075"/>
                </a:lnTo>
                <a:lnTo>
                  <a:pt x="19050" y="219075"/>
                </a:lnTo>
                <a:lnTo>
                  <a:pt x="19050" y="219075"/>
                </a:lnTo>
                <a:lnTo>
                  <a:pt x="9525" y="209550"/>
                </a:lnTo>
                <a:lnTo>
                  <a:pt x="0" y="200025"/>
                </a:lnTo>
                <a:lnTo>
                  <a:pt x="0" y="200025"/>
                </a:lnTo>
                <a:lnTo>
                  <a:pt x="0" y="180975"/>
                </a:lnTo>
                <a:lnTo>
                  <a:pt x="9525" y="180975"/>
                </a:lnTo>
                <a:lnTo>
                  <a:pt x="19050" y="171450"/>
                </a:lnTo>
                <a:lnTo>
                  <a:pt x="28575" y="161925"/>
                </a:lnTo>
                <a:lnTo>
                  <a:pt x="38100" y="161925"/>
                </a:lnTo>
                <a:lnTo>
                  <a:pt x="47625" y="161925"/>
                </a:lnTo>
                <a:lnTo>
                  <a:pt x="57150" y="161925"/>
                </a:lnTo>
                <a:lnTo>
                  <a:pt x="76200" y="171450"/>
                </a:lnTo>
                <a:lnTo>
                  <a:pt x="85725" y="180975"/>
                </a:lnTo>
                <a:lnTo>
                  <a:pt x="104775" y="190500"/>
                </a:lnTo>
                <a:lnTo>
                  <a:pt x="123825" y="200025"/>
                </a:lnTo>
                <a:lnTo>
                  <a:pt x="133350" y="209550"/>
                </a:lnTo>
                <a:lnTo>
                  <a:pt x="142875" y="219075"/>
                </a:lnTo>
                <a:lnTo>
                  <a:pt x="152400" y="228600"/>
                </a:lnTo>
                <a:lnTo>
                  <a:pt x="161925" y="228600"/>
                </a:lnTo>
                <a:lnTo>
                  <a:pt x="161925" y="238125"/>
                </a:lnTo>
                <a:lnTo>
                  <a:pt x="171450" y="238125"/>
                </a:lnTo>
                <a:lnTo>
                  <a:pt x="171450" y="238125"/>
                </a:lnTo>
                <a:lnTo>
                  <a:pt x="180975" y="228600"/>
                </a:lnTo>
                <a:lnTo>
                  <a:pt x="190500" y="219075"/>
                </a:lnTo>
                <a:lnTo>
                  <a:pt x="200025" y="209550"/>
                </a:lnTo>
                <a:lnTo>
                  <a:pt x="20002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7400925" y="1543050"/>
            <a:ext cx="123826" cy="342901"/>
          </a:xfrm>
          <a:custGeom>
            <a:avLst/>
            <a:gdLst/>
            <a:ahLst/>
            <a:cxnLst/>
            <a:rect l="0" t="0" r="0" b="0"/>
            <a:pathLst>
              <a:path w="123826" h="342901">
                <a:moveTo>
                  <a:pt x="0" y="114300"/>
                </a:moveTo>
                <a:lnTo>
                  <a:pt x="0" y="114300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33350"/>
                </a:lnTo>
                <a:lnTo>
                  <a:pt x="9525" y="152400"/>
                </a:lnTo>
                <a:lnTo>
                  <a:pt x="19050" y="171450"/>
                </a:lnTo>
                <a:lnTo>
                  <a:pt x="28575" y="190500"/>
                </a:lnTo>
                <a:lnTo>
                  <a:pt x="28575" y="209550"/>
                </a:lnTo>
                <a:lnTo>
                  <a:pt x="28575" y="238125"/>
                </a:lnTo>
                <a:lnTo>
                  <a:pt x="28575" y="257175"/>
                </a:lnTo>
                <a:lnTo>
                  <a:pt x="28575" y="276225"/>
                </a:lnTo>
                <a:lnTo>
                  <a:pt x="28575" y="295275"/>
                </a:lnTo>
                <a:lnTo>
                  <a:pt x="28575" y="314325"/>
                </a:lnTo>
                <a:lnTo>
                  <a:pt x="28575" y="333375"/>
                </a:lnTo>
                <a:lnTo>
                  <a:pt x="28575" y="333375"/>
                </a:lnTo>
                <a:lnTo>
                  <a:pt x="28575" y="342900"/>
                </a:lnTo>
                <a:lnTo>
                  <a:pt x="28575" y="342900"/>
                </a:lnTo>
                <a:lnTo>
                  <a:pt x="28575" y="342900"/>
                </a:lnTo>
                <a:lnTo>
                  <a:pt x="28575" y="342900"/>
                </a:lnTo>
                <a:lnTo>
                  <a:pt x="28575" y="333375"/>
                </a:lnTo>
                <a:lnTo>
                  <a:pt x="28575" y="323850"/>
                </a:lnTo>
                <a:lnTo>
                  <a:pt x="38100" y="304800"/>
                </a:lnTo>
                <a:lnTo>
                  <a:pt x="38100" y="295275"/>
                </a:lnTo>
                <a:lnTo>
                  <a:pt x="38100" y="266700"/>
                </a:lnTo>
                <a:lnTo>
                  <a:pt x="47625" y="247650"/>
                </a:lnTo>
                <a:lnTo>
                  <a:pt x="47625" y="228600"/>
                </a:lnTo>
                <a:lnTo>
                  <a:pt x="57150" y="209550"/>
                </a:lnTo>
                <a:lnTo>
                  <a:pt x="66675" y="190500"/>
                </a:lnTo>
                <a:lnTo>
                  <a:pt x="66675" y="171450"/>
                </a:lnTo>
                <a:lnTo>
                  <a:pt x="76200" y="152400"/>
                </a:lnTo>
                <a:lnTo>
                  <a:pt x="85725" y="133350"/>
                </a:lnTo>
                <a:lnTo>
                  <a:pt x="95250" y="123825"/>
                </a:lnTo>
                <a:lnTo>
                  <a:pt x="95250" y="104775"/>
                </a:lnTo>
                <a:lnTo>
                  <a:pt x="104775" y="85725"/>
                </a:lnTo>
                <a:lnTo>
                  <a:pt x="114300" y="76200"/>
                </a:lnTo>
                <a:lnTo>
                  <a:pt x="123825" y="66675"/>
                </a:lnTo>
                <a:lnTo>
                  <a:pt x="123825" y="57150"/>
                </a:lnTo>
                <a:lnTo>
                  <a:pt x="123825" y="47625"/>
                </a:lnTo>
                <a:lnTo>
                  <a:pt x="123825" y="38100"/>
                </a:lnTo>
                <a:lnTo>
                  <a:pt x="123825" y="28575"/>
                </a:lnTo>
                <a:lnTo>
                  <a:pt x="123825" y="19050"/>
                </a:lnTo>
                <a:lnTo>
                  <a:pt x="114300" y="19050"/>
                </a:lnTo>
                <a:lnTo>
                  <a:pt x="95250" y="9525"/>
                </a:lnTo>
                <a:lnTo>
                  <a:pt x="85725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7591425" y="1581150"/>
            <a:ext cx="28576" cy="266701"/>
          </a:xfrm>
          <a:custGeom>
            <a:avLst/>
            <a:gdLst/>
            <a:ahLst/>
            <a:cxnLst/>
            <a:rect l="0" t="0" r="0" b="0"/>
            <a:pathLst>
              <a:path w="28576" h="266701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76200"/>
                </a:lnTo>
                <a:lnTo>
                  <a:pt x="28575" y="95250"/>
                </a:lnTo>
                <a:lnTo>
                  <a:pt x="28575" y="114300"/>
                </a:lnTo>
                <a:lnTo>
                  <a:pt x="28575" y="142875"/>
                </a:lnTo>
                <a:lnTo>
                  <a:pt x="28575" y="171450"/>
                </a:lnTo>
                <a:lnTo>
                  <a:pt x="19050" y="190500"/>
                </a:lnTo>
                <a:lnTo>
                  <a:pt x="19050" y="209550"/>
                </a:lnTo>
                <a:lnTo>
                  <a:pt x="9525" y="228600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7591425" y="1552575"/>
            <a:ext cx="161926" cy="285751"/>
          </a:xfrm>
          <a:custGeom>
            <a:avLst/>
            <a:gdLst/>
            <a:ahLst/>
            <a:cxnLst/>
            <a:rect l="0" t="0" r="0" b="0"/>
            <a:pathLst>
              <a:path w="161926" h="285751">
                <a:moveTo>
                  <a:pt x="0" y="76200"/>
                </a:moveTo>
                <a:lnTo>
                  <a:pt x="0" y="76200"/>
                </a:lnTo>
                <a:lnTo>
                  <a:pt x="9525" y="66675"/>
                </a:lnTo>
                <a:lnTo>
                  <a:pt x="9525" y="47625"/>
                </a:lnTo>
                <a:lnTo>
                  <a:pt x="19050" y="38100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104775" y="28575"/>
                </a:lnTo>
                <a:lnTo>
                  <a:pt x="114300" y="47625"/>
                </a:lnTo>
                <a:lnTo>
                  <a:pt x="123825" y="66675"/>
                </a:lnTo>
                <a:lnTo>
                  <a:pt x="123825" y="85725"/>
                </a:lnTo>
                <a:lnTo>
                  <a:pt x="123825" y="104775"/>
                </a:lnTo>
                <a:lnTo>
                  <a:pt x="114300" y="133350"/>
                </a:lnTo>
                <a:lnTo>
                  <a:pt x="104775" y="152400"/>
                </a:lnTo>
                <a:lnTo>
                  <a:pt x="85725" y="171450"/>
                </a:lnTo>
                <a:lnTo>
                  <a:pt x="76200" y="180975"/>
                </a:lnTo>
                <a:lnTo>
                  <a:pt x="57150" y="200025"/>
                </a:lnTo>
                <a:lnTo>
                  <a:pt x="47625" y="209550"/>
                </a:lnTo>
                <a:lnTo>
                  <a:pt x="28575" y="209550"/>
                </a:lnTo>
                <a:lnTo>
                  <a:pt x="19050" y="219075"/>
                </a:lnTo>
                <a:lnTo>
                  <a:pt x="19050" y="219075"/>
                </a:lnTo>
                <a:lnTo>
                  <a:pt x="9525" y="219075"/>
                </a:lnTo>
                <a:lnTo>
                  <a:pt x="9525" y="219075"/>
                </a:lnTo>
                <a:lnTo>
                  <a:pt x="19050" y="219075"/>
                </a:lnTo>
                <a:lnTo>
                  <a:pt x="19050" y="219075"/>
                </a:lnTo>
                <a:lnTo>
                  <a:pt x="28575" y="219075"/>
                </a:lnTo>
                <a:lnTo>
                  <a:pt x="38100" y="228600"/>
                </a:lnTo>
                <a:lnTo>
                  <a:pt x="47625" y="238125"/>
                </a:lnTo>
                <a:lnTo>
                  <a:pt x="57150" y="247650"/>
                </a:lnTo>
                <a:lnTo>
                  <a:pt x="76200" y="266700"/>
                </a:lnTo>
                <a:lnTo>
                  <a:pt x="85725" y="276225"/>
                </a:lnTo>
                <a:lnTo>
                  <a:pt x="104775" y="285750"/>
                </a:lnTo>
                <a:lnTo>
                  <a:pt x="123825" y="285750"/>
                </a:lnTo>
                <a:lnTo>
                  <a:pt x="133350" y="285750"/>
                </a:lnTo>
                <a:lnTo>
                  <a:pt x="152400" y="276225"/>
                </a:lnTo>
                <a:lnTo>
                  <a:pt x="161925" y="276225"/>
                </a:lnTo>
                <a:lnTo>
                  <a:pt x="1619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7839075" y="1609725"/>
            <a:ext cx="200026" cy="247651"/>
          </a:xfrm>
          <a:custGeom>
            <a:avLst/>
            <a:gdLst/>
            <a:ahLst/>
            <a:cxnLst/>
            <a:rect l="0" t="0" r="0" b="0"/>
            <a:pathLst>
              <a:path w="200026" h="247651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76200" y="66675"/>
                </a:lnTo>
                <a:lnTo>
                  <a:pt x="66675" y="95250"/>
                </a:lnTo>
                <a:lnTo>
                  <a:pt x="57150" y="133350"/>
                </a:lnTo>
                <a:lnTo>
                  <a:pt x="47625" y="161925"/>
                </a:lnTo>
                <a:lnTo>
                  <a:pt x="28575" y="190500"/>
                </a:lnTo>
                <a:lnTo>
                  <a:pt x="19050" y="219075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0" y="238125"/>
                </a:lnTo>
                <a:lnTo>
                  <a:pt x="0" y="228600"/>
                </a:lnTo>
                <a:lnTo>
                  <a:pt x="9525" y="219075"/>
                </a:lnTo>
                <a:lnTo>
                  <a:pt x="19050" y="190500"/>
                </a:lnTo>
                <a:lnTo>
                  <a:pt x="28575" y="171450"/>
                </a:lnTo>
                <a:lnTo>
                  <a:pt x="38100" y="142875"/>
                </a:lnTo>
                <a:lnTo>
                  <a:pt x="57150" y="114300"/>
                </a:lnTo>
                <a:lnTo>
                  <a:pt x="66675" y="85725"/>
                </a:lnTo>
                <a:lnTo>
                  <a:pt x="76200" y="66675"/>
                </a:lnTo>
                <a:lnTo>
                  <a:pt x="85725" y="57150"/>
                </a:lnTo>
                <a:lnTo>
                  <a:pt x="85725" y="47625"/>
                </a:lnTo>
                <a:lnTo>
                  <a:pt x="95250" y="47625"/>
                </a:lnTo>
                <a:lnTo>
                  <a:pt x="95250" y="38100"/>
                </a:lnTo>
                <a:lnTo>
                  <a:pt x="95250" y="38100"/>
                </a:lnTo>
                <a:lnTo>
                  <a:pt x="95250" y="47625"/>
                </a:lnTo>
                <a:lnTo>
                  <a:pt x="95250" y="47625"/>
                </a:lnTo>
                <a:lnTo>
                  <a:pt x="95250" y="57150"/>
                </a:lnTo>
                <a:lnTo>
                  <a:pt x="104775" y="76200"/>
                </a:lnTo>
                <a:lnTo>
                  <a:pt x="114300" y="85725"/>
                </a:lnTo>
                <a:lnTo>
                  <a:pt x="114300" y="104775"/>
                </a:lnTo>
                <a:lnTo>
                  <a:pt x="123825" y="123825"/>
                </a:lnTo>
                <a:lnTo>
                  <a:pt x="142875" y="142875"/>
                </a:lnTo>
                <a:lnTo>
                  <a:pt x="152400" y="161925"/>
                </a:lnTo>
                <a:lnTo>
                  <a:pt x="161925" y="171450"/>
                </a:lnTo>
                <a:lnTo>
                  <a:pt x="180975" y="180975"/>
                </a:lnTo>
                <a:lnTo>
                  <a:pt x="190500" y="190500"/>
                </a:lnTo>
                <a:lnTo>
                  <a:pt x="190500" y="200025"/>
                </a:lnTo>
                <a:lnTo>
                  <a:pt x="200025" y="200025"/>
                </a:lnTo>
                <a:lnTo>
                  <a:pt x="200025" y="200025"/>
                </a:lnTo>
                <a:lnTo>
                  <a:pt x="200025" y="200025"/>
                </a:lnTo>
                <a:lnTo>
                  <a:pt x="190500" y="200025"/>
                </a:lnTo>
                <a:lnTo>
                  <a:pt x="180975" y="200025"/>
                </a:lnTo>
                <a:lnTo>
                  <a:pt x="161925" y="200025"/>
                </a:lnTo>
                <a:lnTo>
                  <a:pt x="142875" y="209550"/>
                </a:lnTo>
                <a:lnTo>
                  <a:pt x="123825" y="209550"/>
                </a:lnTo>
                <a:lnTo>
                  <a:pt x="104775" y="209550"/>
                </a:lnTo>
                <a:lnTo>
                  <a:pt x="76200" y="209550"/>
                </a:lnTo>
                <a:lnTo>
                  <a:pt x="66675" y="209550"/>
                </a:lnTo>
                <a:lnTo>
                  <a:pt x="57150" y="219075"/>
                </a:lnTo>
                <a:lnTo>
                  <a:pt x="47625" y="219075"/>
                </a:lnTo>
                <a:lnTo>
                  <a:pt x="38100" y="219075"/>
                </a:lnTo>
                <a:lnTo>
                  <a:pt x="38100" y="219075"/>
                </a:lnTo>
                <a:lnTo>
                  <a:pt x="38100" y="219075"/>
                </a:lnTo>
                <a:lnTo>
                  <a:pt x="3810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8134350" y="1524000"/>
            <a:ext cx="57151" cy="304801"/>
          </a:xfrm>
          <a:custGeom>
            <a:avLst/>
            <a:gdLst/>
            <a:ahLst/>
            <a:cxnLst/>
            <a:rect l="0" t="0" r="0" b="0"/>
            <a:pathLst>
              <a:path w="57151" h="304801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38100" y="66675"/>
                </a:lnTo>
                <a:lnTo>
                  <a:pt x="28575" y="95250"/>
                </a:lnTo>
                <a:lnTo>
                  <a:pt x="28575" y="123825"/>
                </a:lnTo>
                <a:lnTo>
                  <a:pt x="19050" y="152400"/>
                </a:lnTo>
                <a:lnTo>
                  <a:pt x="9525" y="180975"/>
                </a:lnTo>
                <a:lnTo>
                  <a:pt x="9525" y="219075"/>
                </a:lnTo>
                <a:lnTo>
                  <a:pt x="0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9525" y="304800"/>
                </a:lnTo>
                <a:lnTo>
                  <a:pt x="952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8077200" y="1524000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8296275" y="1666875"/>
            <a:ext cx="123826" cy="1"/>
          </a:xfrm>
          <a:custGeom>
            <a:avLst/>
            <a:gdLst/>
            <a:ahLst/>
            <a:cxnLst/>
            <a:rect l="0" t="0" r="0" b="0"/>
            <a:pathLst>
              <a:path w="1238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8296275" y="175260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8524875" y="1571625"/>
            <a:ext cx="180976" cy="247651"/>
          </a:xfrm>
          <a:custGeom>
            <a:avLst/>
            <a:gdLst/>
            <a:ahLst/>
            <a:cxnLst/>
            <a:rect l="0" t="0" r="0" b="0"/>
            <a:pathLst>
              <a:path w="180976" h="247651">
                <a:moveTo>
                  <a:pt x="38100" y="47625"/>
                </a:moveTo>
                <a:lnTo>
                  <a:pt x="38100" y="47625"/>
                </a:lnTo>
                <a:lnTo>
                  <a:pt x="28575" y="47625"/>
                </a:lnTo>
                <a:lnTo>
                  <a:pt x="28575" y="47625"/>
                </a:lnTo>
                <a:lnTo>
                  <a:pt x="28575" y="47625"/>
                </a:lnTo>
                <a:lnTo>
                  <a:pt x="28575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19050" y="7620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9525" y="190500"/>
                </a:lnTo>
                <a:lnTo>
                  <a:pt x="9525" y="209550"/>
                </a:lnTo>
                <a:lnTo>
                  <a:pt x="19050" y="219075"/>
                </a:lnTo>
                <a:lnTo>
                  <a:pt x="28575" y="228600"/>
                </a:lnTo>
                <a:lnTo>
                  <a:pt x="47625" y="238125"/>
                </a:lnTo>
                <a:lnTo>
                  <a:pt x="57150" y="247650"/>
                </a:lnTo>
                <a:lnTo>
                  <a:pt x="66675" y="247650"/>
                </a:lnTo>
                <a:lnTo>
                  <a:pt x="76200" y="247650"/>
                </a:lnTo>
                <a:lnTo>
                  <a:pt x="95250" y="247650"/>
                </a:lnTo>
                <a:lnTo>
                  <a:pt x="104775" y="238125"/>
                </a:lnTo>
                <a:lnTo>
                  <a:pt x="123825" y="228600"/>
                </a:lnTo>
                <a:lnTo>
                  <a:pt x="133350" y="219075"/>
                </a:lnTo>
                <a:lnTo>
                  <a:pt x="142875" y="209550"/>
                </a:lnTo>
                <a:lnTo>
                  <a:pt x="152400" y="190500"/>
                </a:lnTo>
                <a:lnTo>
                  <a:pt x="161925" y="171450"/>
                </a:lnTo>
                <a:lnTo>
                  <a:pt x="171450" y="152400"/>
                </a:lnTo>
                <a:lnTo>
                  <a:pt x="180975" y="133350"/>
                </a:lnTo>
                <a:lnTo>
                  <a:pt x="180975" y="114300"/>
                </a:lnTo>
                <a:lnTo>
                  <a:pt x="180975" y="95250"/>
                </a:lnTo>
                <a:lnTo>
                  <a:pt x="180975" y="76200"/>
                </a:lnTo>
                <a:lnTo>
                  <a:pt x="180975" y="57150"/>
                </a:lnTo>
                <a:lnTo>
                  <a:pt x="171450" y="47625"/>
                </a:lnTo>
                <a:lnTo>
                  <a:pt x="161925" y="28575"/>
                </a:lnTo>
                <a:lnTo>
                  <a:pt x="152400" y="19050"/>
                </a:lnTo>
                <a:lnTo>
                  <a:pt x="142875" y="9525"/>
                </a:lnTo>
                <a:lnTo>
                  <a:pt x="142875" y="0"/>
                </a:lnTo>
                <a:lnTo>
                  <a:pt x="123825" y="0"/>
                </a:lnTo>
                <a:lnTo>
                  <a:pt x="114300" y="0"/>
                </a:lnTo>
                <a:lnTo>
                  <a:pt x="95250" y="9525"/>
                </a:lnTo>
                <a:lnTo>
                  <a:pt x="76200" y="19050"/>
                </a:lnTo>
                <a:lnTo>
                  <a:pt x="57150" y="28575"/>
                </a:lnTo>
                <a:lnTo>
                  <a:pt x="38100" y="47625"/>
                </a:lnTo>
                <a:lnTo>
                  <a:pt x="28575" y="57150"/>
                </a:lnTo>
                <a:lnTo>
                  <a:pt x="2857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8763000" y="1790700"/>
            <a:ext cx="38101" cy="152401"/>
          </a:xfrm>
          <a:custGeom>
            <a:avLst/>
            <a:gdLst/>
            <a:ahLst/>
            <a:cxnLst/>
            <a:rect l="0" t="0" r="0" b="0"/>
            <a:pathLst>
              <a:path w="38101" h="152401">
                <a:moveTo>
                  <a:pt x="19050" y="0"/>
                </a:moveTo>
                <a:lnTo>
                  <a:pt x="19050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76200"/>
                </a:lnTo>
                <a:lnTo>
                  <a:pt x="38100" y="95250"/>
                </a:lnTo>
                <a:lnTo>
                  <a:pt x="28575" y="114300"/>
                </a:lnTo>
                <a:lnTo>
                  <a:pt x="19050" y="123825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8810625" y="1609725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9229725" y="1609725"/>
            <a:ext cx="161926" cy="295276"/>
          </a:xfrm>
          <a:custGeom>
            <a:avLst/>
            <a:gdLst/>
            <a:ahLst/>
            <a:cxnLst/>
            <a:rect l="0" t="0" r="0" b="0"/>
            <a:pathLst>
              <a:path w="161926" h="29527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47625"/>
                </a:lnTo>
                <a:lnTo>
                  <a:pt x="66675" y="66675"/>
                </a:lnTo>
                <a:lnTo>
                  <a:pt x="66675" y="85725"/>
                </a:lnTo>
                <a:lnTo>
                  <a:pt x="57150" y="114300"/>
                </a:lnTo>
                <a:lnTo>
                  <a:pt x="57150" y="142875"/>
                </a:lnTo>
                <a:lnTo>
                  <a:pt x="47625" y="171450"/>
                </a:lnTo>
                <a:lnTo>
                  <a:pt x="28575" y="200025"/>
                </a:lnTo>
                <a:lnTo>
                  <a:pt x="19050" y="219075"/>
                </a:lnTo>
                <a:lnTo>
                  <a:pt x="9525" y="238125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0" y="257175"/>
                </a:lnTo>
                <a:lnTo>
                  <a:pt x="0" y="247650"/>
                </a:lnTo>
                <a:lnTo>
                  <a:pt x="9525" y="238125"/>
                </a:lnTo>
                <a:lnTo>
                  <a:pt x="9525" y="219075"/>
                </a:lnTo>
                <a:lnTo>
                  <a:pt x="9525" y="200025"/>
                </a:lnTo>
                <a:lnTo>
                  <a:pt x="19050" y="171450"/>
                </a:lnTo>
                <a:lnTo>
                  <a:pt x="28575" y="142875"/>
                </a:lnTo>
                <a:lnTo>
                  <a:pt x="38100" y="123825"/>
                </a:lnTo>
                <a:lnTo>
                  <a:pt x="47625" y="95250"/>
                </a:lnTo>
                <a:lnTo>
                  <a:pt x="57150" y="76200"/>
                </a:lnTo>
                <a:lnTo>
                  <a:pt x="57150" y="66675"/>
                </a:lnTo>
                <a:lnTo>
                  <a:pt x="57150" y="47625"/>
                </a:lnTo>
                <a:lnTo>
                  <a:pt x="66675" y="38100"/>
                </a:lnTo>
                <a:lnTo>
                  <a:pt x="66675" y="38100"/>
                </a:lnTo>
                <a:lnTo>
                  <a:pt x="66675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38100"/>
                </a:lnTo>
                <a:lnTo>
                  <a:pt x="57150" y="38100"/>
                </a:lnTo>
                <a:lnTo>
                  <a:pt x="57150" y="47625"/>
                </a:lnTo>
                <a:lnTo>
                  <a:pt x="66675" y="66675"/>
                </a:lnTo>
                <a:lnTo>
                  <a:pt x="66675" y="76200"/>
                </a:lnTo>
                <a:lnTo>
                  <a:pt x="76200" y="95250"/>
                </a:lnTo>
                <a:lnTo>
                  <a:pt x="85725" y="114300"/>
                </a:lnTo>
                <a:lnTo>
                  <a:pt x="95250" y="123825"/>
                </a:lnTo>
                <a:lnTo>
                  <a:pt x="104775" y="142875"/>
                </a:lnTo>
                <a:lnTo>
                  <a:pt x="123825" y="152400"/>
                </a:lnTo>
                <a:lnTo>
                  <a:pt x="133350" y="161925"/>
                </a:lnTo>
                <a:lnTo>
                  <a:pt x="142875" y="180975"/>
                </a:lnTo>
                <a:lnTo>
                  <a:pt x="152400" y="190500"/>
                </a:lnTo>
                <a:lnTo>
                  <a:pt x="161925" y="200025"/>
                </a:lnTo>
                <a:lnTo>
                  <a:pt x="161925" y="209550"/>
                </a:lnTo>
                <a:lnTo>
                  <a:pt x="161925" y="219075"/>
                </a:lnTo>
                <a:lnTo>
                  <a:pt x="152400" y="228600"/>
                </a:lnTo>
                <a:lnTo>
                  <a:pt x="152400" y="238125"/>
                </a:lnTo>
                <a:lnTo>
                  <a:pt x="133350" y="247650"/>
                </a:lnTo>
                <a:lnTo>
                  <a:pt x="114300" y="257175"/>
                </a:lnTo>
                <a:lnTo>
                  <a:pt x="95250" y="257175"/>
                </a:lnTo>
                <a:lnTo>
                  <a:pt x="76200" y="266700"/>
                </a:lnTo>
                <a:lnTo>
                  <a:pt x="57150" y="276225"/>
                </a:lnTo>
                <a:lnTo>
                  <a:pt x="28575" y="285750"/>
                </a:lnTo>
                <a:lnTo>
                  <a:pt x="19050" y="295275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9515475" y="1543050"/>
            <a:ext cx="238126" cy="304801"/>
          </a:xfrm>
          <a:custGeom>
            <a:avLst/>
            <a:gdLst/>
            <a:ahLst/>
            <a:cxnLst/>
            <a:rect l="0" t="0" r="0" b="0"/>
            <a:pathLst>
              <a:path w="238126" h="304801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85725"/>
                </a:lnTo>
                <a:lnTo>
                  <a:pt x="19050" y="114300"/>
                </a:lnTo>
                <a:lnTo>
                  <a:pt x="19050" y="142875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19050" y="266700"/>
                </a:lnTo>
                <a:lnTo>
                  <a:pt x="28575" y="276225"/>
                </a:lnTo>
                <a:lnTo>
                  <a:pt x="47625" y="295275"/>
                </a:lnTo>
                <a:lnTo>
                  <a:pt x="57150" y="304800"/>
                </a:lnTo>
                <a:lnTo>
                  <a:pt x="76200" y="304800"/>
                </a:lnTo>
                <a:lnTo>
                  <a:pt x="95250" y="304800"/>
                </a:lnTo>
                <a:lnTo>
                  <a:pt x="123825" y="295275"/>
                </a:lnTo>
                <a:lnTo>
                  <a:pt x="142875" y="285750"/>
                </a:lnTo>
                <a:lnTo>
                  <a:pt x="161925" y="266700"/>
                </a:lnTo>
                <a:lnTo>
                  <a:pt x="180975" y="247650"/>
                </a:lnTo>
                <a:lnTo>
                  <a:pt x="200025" y="219075"/>
                </a:lnTo>
                <a:lnTo>
                  <a:pt x="219075" y="200025"/>
                </a:lnTo>
                <a:lnTo>
                  <a:pt x="228600" y="171450"/>
                </a:lnTo>
                <a:lnTo>
                  <a:pt x="238125" y="133350"/>
                </a:lnTo>
                <a:lnTo>
                  <a:pt x="238125" y="104775"/>
                </a:lnTo>
                <a:lnTo>
                  <a:pt x="238125" y="76200"/>
                </a:lnTo>
                <a:lnTo>
                  <a:pt x="238125" y="57150"/>
                </a:lnTo>
                <a:lnTo>
                  <a:pt x="219075" y="38100"/>
                </a:lnTo>
                <a:lnTo>
                  <a:pt x="209550" y="19050"/>
                </a:lnTo>
                <a:lnTo>
                  <a:pt x="190500" y="9525"/>
                </a:lnTo>
                <a:lnTo>
                  <a:pt x="171450" y="0"/>
                </a:lnTo>
                <a:lnTo>
                  <a:pt x="152400" y="0"/>
                </a:lnTo>
                <a:lnTo>
                  <a:pt x="123825" y="9525"/>
                </a:lnTo>
                <a:lnTo>
                  <a:pt x="104775" y="19050"/>
                </a:lnTo>
                <a:lnTo>
                  <a:pt x="85725" y="38100"/>
                </a:lnTo>
                <a:lnTo>
                  <a:pt x="66675" y="57150"/>
                </a:lnTo>
                <a:lnTo>
                  <a:pt x="47625" y="85725"/>
                </a:lnTo>
                <a:lnTo>
                  <a:pt x="28575" y="114300"/>
                </a:lnTo>
                <a:lnTo>
                  <a:pt x="19050" y="152400"/>
                </a:lnTo>
                <a:lnTo>
                  <a:pt x="9525" y="180975"/>
                </a:lnTo>
                <a:lnTo>
                  <a:pt x="0" y="219075"/>
                </a:lnTo>
                <a:lnTo>
                  <a:pt x="0" y="247650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9610725" y="1733550"/>
            <a:ext cx="123826" cy="209551"/>
          </a:xfrm>
          <a:custGeom>
            <a:avLst/>
            <a:gdLst/>
            <a:ahLst/>
            <a:cxnLst/>
            <a:rect l="0" t="0" r="0" b="0"/>
            <a:pathLst>
              <a:path w="123826" h="2095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19050" y="38100"/>
                </a:lnTo>
                <a:lnTo>
                  <a:pt x="28575" y="57150"/>
                </a:lnTo>
                <a:lnTo>
                  <a:pt x="38100" y="85725"/>
                </a:lnTo>
                <a:lnTo>
                  <a:pt x="47625" y="104775"/>
                </a:lnTo>
                <a:lnTo>
                  <a:pt x="57150" y="123825"/>
                </a:lnTo>
                <a:lnTo>
                  <a:pt x="66675" y="142875"/>
                </a:lnTo>
                <a:lnTo>
                  <a:pt x="76200" y="161925"/>
                </a:lnTo>
                <a:lnTo>
                  <a:pt x="85725" y="171450"/>
                </a:lnTo>
                <a:lnTo>
                  <a:pt x="85725" y="180975"/>
                </a:lnTo>
                <a:lnTo>
                  <a:pt x="95250" y="190500"/>
                </a:lnTo>
                <a:lnTo>
                  <a:pt x="104775" y="200025"/>
                </a:lnTo>
                <a:lnTo>
                  <a:pt x="114300" y="209550"/>
                </a:lnTo>
                <a:lnTo>
                  <a:pt x="123825" y="209550"/>
                </a:lnTo>
                <a:lnTo>
                  <a:pt x="12382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9877425" y="1733550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19050"/>
                </a:lnTo>
                <a:lnTo>
                  <a:pt x="114300" y="19050"/>
                </a:lnTo>
                <a:lnTo>
                  <a:pt x="114300" y="19050"/>
                </a:lnTo>
                <a:lnTo>
                  <a:pt x="1143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9896475" y="182880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10191750" y="1609725"/>
            <a:ext cx="161926" cy="266701"/>
          </a:xfrm>
          <a:custGeom>
            <a:avLst/>
            <a:gdLst/>
            <a:ahLst/>
            <a:cxnLst/>
            <a:rect l="0" t="0" r="0" b="0"/>
            <a:pathLst>
              <a:path w="161926" h="266701">
                <a:moveTo>
                  <a:pt x="95250" y="0"/>
                </a:moveTo>
                <a:lnTo>
                  <a:pt x="95250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85725" y="47625"/>
                </a:lnTo>
                <a:lnTo>
                  <a:pt x="85725" y="66675"/>
                </a:lnTo>
                <a:lnTo>
                  <a:pt x="76200" y="85725"/>
                </a:lnTo>
                <a:lnTo>
                  <a:pt x="66675" y="114300"/>
                </a:lnTo>
                <a:lnTo>
                  <a:pt x="57150" y="142875"/>
                </a:lnTo>
                <a:lnTo>
                  <a:pt x="47625" y="171450"/>
                </a:lnTo>
                <a:lnTo>
                  <a:pt x="38100" y="200025"/>
                </a:lnTo>
                <a:lnTo>
                  <a:pt x="19050" y="219075"/>
                </a:lnTo>
                <a:lnTo>
                  <a:pt x="9525" y="238125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38125"/>
                </a:lnTo>
                <a:lnTo>
                  <a:pt x="0" y="219075"/>
                </a:lnTo>
                <a:lnTo>
                  <a:pt x="9525" y="200025"/>
                </a:lnTo>
                <a:lnTo>
                  <a:pt x="9525" y="180975"/>
                </a:lnTo>
                <a:lnTo>
                  <a:pt x="19050" y="152400"/>
                </a:lnTo>
                <a:lnTo>
                  <a:pt x="28575" y="123825"/>
                </a:lnTo>
                <a:lnTo>
                  <a:pt x="38100" y="95250"/>
                </a:lnTo>
                <a:lnTo>
                  <a:pt x="38100" y="66675"/>
                </a:lnTo>
                <a:lnTo>
                  <a:pt x="47625" y="47625"/>
                </a:lnTo>
                <a:lnTo>
                  <a:pt x="47625" y="3810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38100"/>
                </a:lnTo>
                <a:lnTo>
                  <a:pt x="57150" y="57150"/>
                </a:lnTo>
                <a:lnTo>
                  <a:pt x="66675" y="76200"/>
                </a:lnTo>
                <a:lnTo>
                  <a:pt x="76200" y="95250"/>
                </a:lnTo>
                <a:lnTo>
                  <a:pt x="85725" y="114300"/>
                </a:lnTo>
                <a:lnTo>
                  <a:pt x="95250" y="123825"/>
                </a:lnTo>
                <a:lnTo>
                  <a:pt x="104775" y="142875"/>
                </a:lnTo>
                <a:lnTo>
                  <a:pt x="123825" y="152400"/>
                </a:lnTo>
                <a:lnTo>
                  <a:pt x="133350" y="161925"/>
                </a:lnTo>
                <a:lnTo>
                  <a:pt x="142875" y="171450"/>
                </a:lnTo>
                <a:lnTo>
                  <a:pt x="152400" y="180975"/>
                </a:lnTo>
                <a:lnTo>
                  <a:pt x="161925" y="190500"/>
                </a:lnTo>
                <a:lnTo>
                  <a:pt x="161925" y="200025"/>
                </a:lnTo>
                <a:lnTo>
                  <a:pt x="161925" y="200025"/>
                </a:lnTo>
                <a:lnTo>
                  <a:pt x="161925" y="209550"/>
                </a:lnTo>
                <a:lnTo>
                  <a:pt x="152400" y="209550"/>
                </a:lnTo>
                <a:lnTo>
                  <a:pt x="142875" y="219075"/>
                </a:lnTo>
                <a:lnTo>
                  <a:pt x="123825" y="228600"/>
                </a:lnTo>
                <a:lnTo>
                  <a:pt x="104775" y="228600"/>
                </a:lnTo>
                <a:lnTo>
                  <a:pt x="95250" y="238125"/>
                </a:lnTo>
                <a:lnTo>
                  <a:pt x="76200" y="247650"/>
                </a:lnTo>
                <a:lnTo>
                  <a:pt x="47625" y="247650"/>
                </a:lnTo>
                <a:lnTo>
                  <a:pt x="38100" y="257175"/>
                </a:lnTo>
                <a:lnTo>
                  <a:pt x="28575" y="257175"/>
                </a:lnTo>
                <a:lnTo>
                  <a:pt x="28575" y="266700"/>
                </a:lnTo>
                <a:lnTo>
                  <a:pt x="2857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10439400" y="1524000"/>
            <a:ext cx="171451" cy="390526"/>
          </a:xfrm>
          <a:custGeom>
            <a:avLst/>
            <a:gdLst/>
            <a:ahLst/>
            <a:cxnLst/>
            <a:rect l="0" t="0" r="0" b="0"/>
            <a:pathLst>
              <a:path w="171451" h="390526">
                <a:moveTo>
                  <a:pt x="85725" y="28575"/>
                </a:moveTo>
                <a:lnTo>
                  <a:pt x="85725" y="38100"/>
                </a:lnTo>
                <a:lnTo>
                  <a:pt x="85725" y="57150"/>
                </a:lnTo>
                <a:lnTo>
                  <a:pt x="76200" y="76200"/>
                </a:lnTo>
                <a:lnTo>
                  <a:pt x="66675" y="114300"/>
                </a:lnTo>
                <a:lnTo>
                  <a:pt x="57150" y="152400"/>
                </a:lnTo>
                <a:lnTo>
                  <a:pt x="47625" y="200025"/>
                </a:lnTo>
                <a:lnTo>
                  <a:pt x="38100" y="238125"/>
                </a:lnTo>
                <a:lnTo>
                  <a:pt x="38100" y="276225"/>
                </a:lnTo>
                <a:lnTo>
                  <a:pt x="19050" y="314325"/>
                </a:lnTo>
                <a:lnTo>
                  <a:pt x="19050" y="333375"/>
                </a:lnTo>
                <a:lnTo>
                  <a:pt x="9525" y="361950"/>
                </a:lnTo>
                <a:lnTo>
                  <a:pt x="0" y="371475"/>
                </a:lnTo>
                <a:lnTo>
                  <a:pt x="0" y="381000"/>
                </a:lnTo>
                <a:lnTo>
                  <a:pt x="0" y="390525"/>
                </a:lnTo>
                <a:lnTo>
                  <a:pt x="0" y="381000"/>
                </a:lnTo>
                <a:lnTo>
                  <a:pt x="0" y="371475"/>
                </a:lnTo>
                <a:lnTo>
                  <a:pt x="0" y="361950"/>
                </a:lnTo>
                <a:lnTo>
                  <a:pt x="0" y="333375"/>
                </a:lnTo>
                <a:lnTo>
                  <a:pt x="0" y="295275"/>
                </a:lnTo>
                <a:lnTo>
                  <a:pt x="0" y="247650"/>
                </a:lnTo>
                <a:lnTo>
                  <a:pt x="9525" y="209550"/>
                </a:lnTo>
                <a:lnTo>
                  <a:pt x="19050" y="171450"/>
                </a:lnTo>
                <a:lnTo>
                  <a:pt x="38100" y="133350"/>
                </a:lnTo>
                <a:lnTo>
                  <a:pt x="47625" y="95250"/>
                </a:lnTo>
                <a:lnTo>
                  <a:pt x="57150" y="66675"/>
                </a:lnTo>
                <a:lnTo>
                  <a:pt x="76200" y="38100"/>
                </a:lnTo>
                <a:lnTo>
                  <a:pt x="85725" y="19050"/>
                </a:lnTo>
                <a:lnTo>
                  <a:pt x="9525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23825" y="28575"/>
                </a:lnTo>
                <a:lnTo>
                  <a:pt x="133350" y="47625"/>
                </a:lnTo>
                <a:lnTo>
                  <a:pt x="133350" y="76200"/>
                </a:lnTo>
                <a:lnTo>
                  <a:pt x="133350" y="104775"/>
                </a:lnTo>
                <a:lnTo>
                  <a:pt x="133350" y="142875"/>
                </a:lnTo>
                <a:lnTo>
                  <a:pt x="142875" y="180975"/>
                </a:lnTo>
                <a:lnTo>
                  <a:pt x="142875" y="219075"/>
                </a:lnTo>
                <a:lnTo>
                  <a:pt x="152400" y="257175"/>
                </a:lnTo>
                <a:lnTo>
                  <a:pt x="152400" y="285750"/>
                </a:lnTo>
                <a:lnTo>
                  <a:pt x="152400" y="314325"/>
                </a:lnTo>
                <a:lnTo>
                  <a:pt x="152400" y="333375"/>
                </a:lnTo>
                <a:lnTo>
                  <a:pt x="161925" y="342900"/>
                </a:lnTo>
                <a:lnTo>
                  <a:pt x="171450" y="352425"/>
                </a:lnTo>
                <a:lnTo>
                  <a:pt x="171450" y="361950"/>
                </a:lnTo>
                <a:lnTo>
                  <a:pt x="171450" y="361950"/>
                </a:lnTo>
                <a:lnTo>
                  <a:pt x="161925" y="371475"/>
                </a:lnTo>
                <a:lnTo>
                  <a:pt x="161925" y="371475"/>
                </a:lnTo>
                <a:lnTo>
                  <a:pt x="161925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10439400" y="1790700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10677525" y="1800225"/>
            <a:ext cx="371476" cy="342901"/>
          </a:xfrm>
          <a:custGeom>
            <a:avLst/>
            <a:gdLst/>
            <a:ahLst/>
            <a:cxnLst/>
            <a:rect l="0" t="0" r="0" b="0"/>
            <a:pathLst>
              <a:path w="371476" h="342901">
                <a:moveTo>
                  <a:pt x="0" y="57150"/>
                </a:moveTo>
                <a:lnTo>
                  <a:pt x="0" y="47625"/>
                </a:lnTo>
                <a:lnTo>
                  <a:pt x="0" y="38100"/>
                </a:lnTo>
                <a:lnTo>
                  <a:pt x="0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66675"/>
                </a:lnTo>
                <a:lnTo>
                  <a:pt x="38100" y="85725"/>
                </a:lnTo>
                <a:lnTo>
                  <a:pt x="38100" y="114300"/>
                </a:lnTo>
                <a:lnTo>
                  <a:pt x="28575" y="133350"/>
                </a:lnTo>
                <a:lnTo>
                  <a:pt x="19050" y="152400"/>
                </a:lnTo>
                <a:lnTo>
                  <a:pt x="19050" y="161925"/>
                </a:lnTo>
                <a:lnTo>
                  <a:pt x="28575" y="171450"/>
                </a:lnTo>
                <a:lnTo>
                  <a:pt x="38100" y="180975"/>
                </a:lnTo>
                <a:lnTo>
                  <a:pt x="38100" y="180975"/>
                </a:lnTo>
                <a:lnTo>
                  <a:pt x="57150" y="171450"/>
                </a:lnTo>
                <a:lnTo>
                  <a:pt x="76200" y="161925"/>
                </a:lnTo>
                <a:lnTo>
                  <a:pt x="95250" y="142875"/>
                </a:lnTo>
                <a:lnTo>
                  <a:pt x="114300" y="123825"/>
                </a:lnTo>
                <a:lnTo>
                  <a:pt x="133350" y="104775"/>
                </a:lnTo>
                <a:lnTo>
                  <a:pt x="161925" y="85725"/>
                </a:lnTo>
                <a:lnTo>
                  <a:pt x="171450" y="66675"/>
                </a:lnTo>
                <a:lnTo>
                  <a:pt x="180975" y="47625"/>
                </a:lnTo>
                <a:lnTo>
                  <a:pt x="190500" y="28575"/>
                </a:lnTo>
                <a:lnTo>
                  <a:pt x="190500" y="19050"/>
                </a:lnTo>
                <a:lnTo>
                  <a:pt x="180975" y="9525"/>
                </a:lnTo>
                <a:lnTo>
                  <a:pt x="180975" y="0"/>
                </a:lnTo>
                <a:lnTo>
                  <a:pt x="171450" y="9525"/>
                </a:lnTo>
                <a:lnTo>
                  <a:pt x="152400" y="9525"/>
                </a:lnTo>
                <a:lnTo>
                  <a:pt x="142875" y="28575"/>
                </a:lnTo>
                <a:lnTo>
                  <a:pt x="133350" y="47625"/>
                </a:lnTo>
                <a:lnTo>
                  <a:pt x="123825" y="66675"/>
                </a:lnTo>
                <a:lnTo>
                  <a:pt x="114300" y="85725"/>
                </a:lnTo>
                <a:lnTo>
                  <a:pt x="114300" y="104775"/>
                </a:lnTo>
                <a:lnTo>
                  <a:pt x="114300" y="114300"/>
                </a:lnTo>
                <a:lnTo>
                  <a:pt x="114300" y="123825"/>
                </a:lnTo>
                <a:lnTo>
                  <a:pt x="123825" y="123825"/>
                </a:lnTo>
                <a:lnTo>
                  <a:pt x="133350" y="123825"/>
                </a:lnTo>
                <a:lnTo>
                  <a:pt x="142875" y="123825"/>
                </a:lnTo>
                <a:lnTo>
                  <a:pt x="161925" y="114300"/>
                </a:lnTo>
                <a:lnTo>
                  <a:pt x="171450" y="104775"/>
                </a:lnTo>
                <a:lnTo>
                  <a:pt x="180975" y="95250"/>
                </a:lnTo>
                <a:lnTo>
                  <a:pt x="180975" y="95250"/>
                </a:lnTo>
                <a:lnTo>
                  <a:pt x="180975" y="85725"/>
                </a:lnTo>
                <a:lnTo>
                  <a:pt x="190500" y="85725"/>
                </a:lnTo>
                <a:lnTo>
                  <a:pt x="190500" y="95250"/>
                </a:lnTo>
                <a:lnTo>
                  <a:pt x="190500" y="104775"/>
                </a:lnTo>
                <a:lnTo>
                  <a:pt x="190500" y="114300"/>
                </a:lnTo>
                <a:lnTo>
                  <a:pt x="190500" y="123825"/>
                </a:lnTo>
                <a:lnTo>
                  <a:pt x="190500" y="142875"/>
                </a:lnTo>
                <a:lnTo>
                  <a:pt x="190500" y="152400"/>
                </a:lnTo>
                <a:lnTo>
                  <a:pt x="200025" y="161925"/>
                </a:lnTo>
                <a:lnTo>
                  <a:pt x="200025" y="161925"/>
                </a:lnTo>
                <a:lnTo>
                  <a:pt x="209550" y="161925"/>
                </a:lnTo>
                <a:lnTo>
                  <a:pt x="219075" y="152400"/>
                </a:lnTo>
                <a:lnTo>
                  <a:pt x="228600" y="142875"/>
                </a:lnTo>
                <a:lnTo>
                  <a:pt x="238125" y="133350"/>
                </a:lnTo>
                <a:lnTo>
                  <a:pt x="247650" y="114300"/>
                </a:lnTo>
                <a:lnTo>
                  <a:pt x="257175" y="95250"/>
                </a:lnTo>
                <a:lnTo>
                  <a:pt x="257175" y="66675"/>
                </a:lnTo>
                <a:lnTo>
                  <a:pt x="266700" y="47625"/>
                </a:lnTo>
                <a:lnTo>
                  <a:pt x="285750" y="28575"/>
                </a:lnTo>
                <a:lnTo>
                  <a:pt x="304800" y="19050"/>
                </a:lnTo>
                <a:lnTo>
                  <a:pt x="314325" y="9525"/>
                </a:lnTo>
                <a:lnTo>
                  <a:pt x="323850" y="19050"/>
                </a:lnTo>
                <a:lnTo>
                  <a:pt x="342900" y="19050"/>
                </a:lnTo>
                <a:lnTo>
                  <a:pt x="342900" y="38100"/>
                </a:lnTo>
                <a:lnTo>
                  <a:pt x="352425" y="57150"/>
                </a:lnTo>
                <a:lnTo>
                  <a:pt x="352425" y="76200"/>
                </a:lnTo>
                <a:lnTo>
                  <a:pt x="342900" y="95250"/>
                </a:lnTo>
                <a:lnTo>
                  <a:pt x="342900" y="114300"/>
                </a:lnTo>
                <a:lnTo>
                  <a:pt x="333375" y="123825"/>
                </a:lnTo>
                <a:lnTo>
                  <a:pt x="323850" y="133350"/>
                </a:lnTo>
                <a:lnTo>
                  <a:pt x="314325" y="142875"/>
                </a:lnTo>
                <a:lnTo>
                  <a:pt x="314325" y="142875"/>
                </a:lnTo>
                <a:lnTo>
                  <a:pt x="304800" y="142875"/>
                </a:lnTo>
                <a:lnTo>
                  <a:pt x="304800" y="133350"/>
                </a:lnTo>
                <a:lnTo>
                  <a:pt x="304800" y="133350"/>
                </a:lnTo>
                <a:lnTo>
                  <a:pt x="314325" y="123825"/>
                </a:lnTo>
                <a:lnTo>
                  <a:pt x="314325" y="114300"/>
                </a:lnTo>
                <a:lnTo>
                  <a:pt x="323850" y="114300"/>
                </a:lnTo>
                <a:lnTo>
                  <a:pt x="333375" y="114300"/>
                </a:lnTo>
                <a:lnTo>
                  <a:pt x="342900" y="114300"/>
                </a:lnTo>
                <a:lnTo>
                  <a:pt x="352425" y="123825"/>
                </a:lnTo>
                <a:lnTo>
                  <a:pt x="371475" y="142875"/>
                </a:lnTo>
                <a:lnTo>
                  <a:pt x="371475" y="161925"/>
                </a:lnTo>
                <a:lnTo>
                  <a:pt x="371475" y="190500"/>
                </a:lnTo>
                <a:lnTo>
                  <a:pt x="371475" y="219075"/>
                </a:lnTo>
                <a:lnTo>
                  <a:pt x="371475" y="247650"/>
                </a:lnTo>
                <a:lnTo>
                  <a:pt x="361950" y="276225"/>
                </a:lnTo>
                <a:lnTo>
                  <a:pt x="352425" y="295275"/>
                </a:lnTo>
                <a:lnTo>
                  <a:pt x="333375" y="314325"/>
                </a:lnTo>
                <a:lnTo>
                  <a:pt x="323850" y="323850"/>
                </a:lnTo>
                <a:lnTo>
                  <a:pt x="304800" y="333375"/>
                </a:lnTo>
                <a:lnTo>
                  <a:pt x="285750" y="342900"/>
                </a:lnTo>
                <a:lnTo>
                  <a:pt x="276225" y="342900"/>
                </a:lnTo>
                <a:lnTo>
                  <a:pt x="266700" y="342900"/>
                </a:lnTo>
                <a:lnTo>
                  <a:pt x="257175" y="333375"/>
                </a:lnTo>
                <a:lnTo>
                  <a:pt x="257175" y="323850"/>
                </a:lnTo>
                <a:lnTo>
                  <a:pt x="257175" y="304800"/>
                </a:lnTo>
                <a:lnTo>
                  <a:pt x="257175" y="285750"/>
                </a:lnTo>
                <a:lnTo>
                  <a:pt x="276225" y="266700"/>
                </a:lnTo>
                <a:lnTo>
                  <a:pt x="285750" y="247650"/>
                </a:lnTo>
                <a:lnTo>
                  <a:pt x="304800" y="238125"/>
                </a:lnTo>
                <a:lnTo>
                  <a:pt x="30480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11134725" y="1819275"/>
            <a:ext cx="304801" cy="152401"/>
          </a:xfrm>
          <a:custGeom>
            <a:avLst/>
            <a:gdLst/>
            <a:ahLst/>
            <a:cxnLst/>
            <a:rect l="0" t="0" r="0" b="0"/>
            <a:pathLst>
              <a:path w="304801" h="152401">
                <a:moveTo>
                  <a:pt x="123825" y="19050"/>
                </a:moveTo>
                <a:lnTo>
                  <a:pt x="123825" y="9525"/>
                </a:lnTo>
                <a:lnTo>
                  <a:pt x="123825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57150" y="38100"/>
                </a:lnTo>
                <a:lnTo>
                  <a:pt x="38100" y="66675"/>
                </a:lnTo>
                <a:lnTo>
                  <a:pt x="19050" y="85725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9525" y="133350"/>
                </a:lnTo>
                <a:lnTo>
                  <a:pt x="28575" y="123825"/>
                </a:lnTo>
                <a:lnTo>
                  <a:pt x="57150" y="104775"/>
                </a:lnTo>
                <a:lnTo>
                  <a:pt x="76200" y="95250"/>
                </a:lnTo>
                <a:lnTo>
                  <a:pt x="95250" y="76200"/>
                </a:lnTo>
                <a:lnTo>
                  <a:pt x="114300" y="66675"/>
                </a:lnTo>
                <a:lnTo>
                  <a:pt x="133350" y="57150"/>
                </a:lnTo>
                <a:lnTo>
                  <a:pt x="133350" y="47625"/>
                </a:lnTo>
                <a:lnTo>
                  <a:pt x="142875" y="47625"/>
                </a:lnTo>
                <a:lnTo>
                  <a:pt x="142875" y="57150"/>
                </a:lnTo>
                <a:lnTo>
                  <a:pt x="133350" y="66675"/>
                </a:lnTo>
                <a:lnTo>
                  <a:pt x="123825" y="85725"/>
                </a:lnTo>
                <a:lnTo>
                  <a:pt x="123825" y="104775"/>
                </a:lnTo>
                <a:lnTo>
                  <a:pt x="114300" y="123825"/>
                </a:lnTo>
                <a:lnTo>
                  <a:pt x="114300" y="133350"/>
                </a:lnTo>
                <a:lnTo>
                  <a:pt x="123825" y="142875"/>
                </a:lnTo>
                <a:lnTo>
                  <a:pt x="133350" y="152400"/>
                </a:lnTo>
                <a:lnTo>
                  <a:pt x="152400" y="152400"/>
                </a:lnTo>
                <a:lnTo>
                  <a:pt x="190500" y="142875"/>
                </a:lnTo>
                <a:lnTo>
                  <a:pt x="219075" y="133350"/>
                </a:lnTo>
                <a:lnTo>
                  <a:pt x="257175" y="133350"/>
                </a:lnTo>
                <a:lnTo>
                  <a:pt x="285750" y="123825"/>
                </a:lnTo>
                <a:lnTo>
                  <a:pt x="304800" y="123825"/>
                </a:lnTo>
                <a:lnTo>
                  <a:pt x="30480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9001125" y="1362075"/>
            <a:ext cx="66676" cy="714376"/>
          </a:xfrm>
          <a:custGeom>
            <a:avLst/>
            <a:gdLst/>
            <a:ahLst/>
            <a:cxnLst/>
            <a:rect l="0" t="0" r="0" b="0"/>
            <a:pathLst>
              <a:path w="66676" h="714376">
                <a:moveTo>
                  <a:pt x="9525" y="0"/>
                </a:move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57150"/>
                </a:lnTo>
                <a:lnTo>
                  <a:pt x="0" y="85725"/>
                </a:lnTo>
                <a:lnTo>
                  <a:pt x="0" y="123825"/>
                </a:lnTo>
                <a:lnTo>
                  <a:pt x="9525" y="161925"/>
                </a:lnTo>
                <a:lnTo>
                  <a:pt x="19050" y="209550"/>
                </a:lnTo>
                <a:lnTo>
                  <a:pt x="19050" y="266700"/>
                </a:lnTo>
                <a:lnTo>
                  <a:pt x="28575" y="314325"/>
                </a:lnTo>
                <a:lnTo>
                  <a:pt x="28575" y="371475"/>
                </a:lnTo>
                <a:lnTo>
                  <a:pt x="38100" y="428625"/>
                </a:lnTo>
                <a:lnTo>
                  <a:pt x="47625" y="476250"/>
                </a:lnTo>
                <a:lnTo>
                  <a:pt x="47625" y="523875"/>
                </a:lnTo>
                <a:lnTo>
                  <a:pt x="57150" y="561975"/>
                </a:lnTo>
                <a:lnTo>
                  <a:pt x="57150" y="609600"/>
                </a:lnTo>
                <a:lnTo>
                  <a:pt x="57150" y="638175"/>
                </a:lnTo>
                <a:lnTo>
                  <a:pt x="57150" y="666750"/>
                </a:lnTo>
                <a:lnTo>
                  <a:pt x="66675" y="695325"/>
                </a:lnTo>
                <a:lnTo>
                  <a:pt x="66675" y="704850"/>
                </a:lnTo>
                <a:lnTo>
                  <a:pt x="66675" y="714375"/>
                </a:lnTo>
                <a:lnTo>
                  <a:pt x="66675" y="714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9020175" y="1333500"/>
            <a:ext cx="2581276" cy="828676"/>
          </a:xfrm>
          <a:custGeom>
            <a:avLst/>
            <a:gdLst/>
            <a:ahLst/>
            <a:cxnLst/>
            <a:rect l="0" t="0" r="0" b="0"/>
            <a:pathLst>
              <a:path w="2581276" h="8286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47625" y="28575"/>
                </a:lnTo>
                <a:lnTo>
                  <a:pt x="76200" y="28575"/>
                </a:lnTo>
                <a:lnTo>
                  <a:pt x="95250" y="38100"/>
                </a:lnTo>
                <a:lnTo>
                  <a:pt x="123825" y="38100"/>
                </a:lnTo>
                <a:lnTo>
                  <a:pt x="152400" y="38100"/>
                </a:lnTo>
                <a:lnTo>
                  <a:pt x="180975" y="38100"/>
                </a:lnTo>
                <a:lnTo>
                  <a:pt x="219075" y="38100"/>
                </a:lnTo>
                <a:lnTo>
                  <a:pt x="247650" y="38100"/>
                </a:lnTo>
                <a:lnTo>
                  <a:pt x="276225" y="38100"/>
                </a:lnTo>
                <a:lnTo>
                  <a:pt x="314325" y="38100"/>
                </a:lnTo>
                <a:lnTo>
                  <a:pt x="352425" y="38100"/>
                </a:lnTo>
                <a:lnTo>
                  <a:pt x="381000" y="38100"/>
                </a:lnTo>
                <a:lnTo>
                  <a:pt x="419100" y="28575"/>
                </a:lnTo>
                <a:lnTo>
                  <a:pt x="457200" y="28575"/>
                </a:lnTo>
                <a:lnTo>
                  <a:pt x="504825" y="28575"/>
                </a:lnTo>
                <a:lnTo>
                  <a:pt x="542925" y="28575"/>
                </a:lnTo>
                <a:lnTo>
                  <a:pt x="590550" y="28575"/>
                </a:lnTo>
                <a:lnTo>
                  <a:pt x="628650" y="28575"/>
                </a:lnTo>
                <a:lnTo>
                  <a:pt x="666750" y="28575"/>
                </a:lnTo>
                <a:lnTo>
                  <a:pt x="714375" y="19050"/>
                </a:lnTo>
                <a:lnTo>
                  <a:pt x="762000" y="19050"/>
                </a:lnTo>
                <a:lnTo>
                  <a:pt x="800100" y="19050"/>
                </a:lnTo>
                <a:lnTo>
                  <a:pt x="838200" y="19050"/>
                </a:lnTo>
                <a:lnTo>
                  <a:pt x="885825" y="19050"/>
                </a:lnTo>
                <a:lnTo>
                  <a:pt x="933450" y="19050"/>
                </a:lnTo>
                <a:lnTo>
                  <a:pt x="971550" y="19050"/>
                </a:lnTo>
                <a:lnTo>
                  <a:pt x="1019175" y="9525"/>
                </a:lnTo>
                <a:lnTo>
                  <a:pt x="1066800" y="9525"/>
                </a:lnTo>
                <a:lnTo>
                  <a:pt x="1104900" y="9525"/>
                </a:lnTo>
                <a:lnTo>
                  <a:pt x="1152525" y="9525"/>
                </a:lnTo>
                <a:lnTo>
                  <a:pt x="1200150" y="9525"/>
                </a:lnTo>
                <a:lnTo>
                  <a:pt x="1247775" y="9525"/>
                </a:lnTo>
                <a:lnTo>
                  <a:pt x="1285875" y="9525"/>
                </a:lnTo>
                <a:lnTo>
                  <a:pt x="1333500" y="9525"/>
                </a:lnTo>
                <a:lnTo>
                  <a:pt x="1381125" y="9525"/>
                </a:lnTo>
                <a:lnTo>
                  <a:pt x="1419225" y="0"/>
                </a:lnTo>
                <a:lnTo>
                  <a:pt x="1466850" y="0"/>
                </a:lnTo>
                <a:lnTo>
                  <a:pt x="1504950" y="0"/>
                </a:lnTo>
                <a:lnTo>
                  <a:pt x="1552575" y="0"/>
                </a:lnTo>
                <a:lnTo>
                  <a:pt x="1600200" y="0"/>
                </a:lnTo>
                <a:lnTo>
                  <a:pt x="1638300" y="0"/>
                </a:lnTo>
                <a:lnTo>
                  <a:pt x="1685925" y="0"/>
                </a:lnTo>
                <a:lnTo>
                  <a:pt x="1724025" y="0"/>
                </a:lnTo>
                <a:lnTo>
                  <a:pt x="1771650" y="0"/>
                </a:lnTo>
                <a:lnTo>
                  <a:pt x="1819275" y="0"/>
                </a:lnTo>
                <a:lnTo>
                  <a:pt x="1857375" y="9525"/>
                </a:lnTo>
                <a:lnTo>
                  <a:pt x="1895475" y="9525"/>
                </a:lnTo>
                <a:lnTo>
                  <a:pt x="1933575" y="9525"/>
                </a:lnTo>
                <a:lnTo>
                  <a:pt x="1971675" y="9525"/>
                </a:lnTo>
                <a:lnTo>
                  <a:pt x="2009775" y="9525"/>
                </a:lnTo>
                <a:lnTo>
                  <a:pt x="2047875" y="9525"/>
                </a:lnTo>
                <a:lnTo>
                  <a:pt x="2076450" y="19050"/>
                </a:lnTo>
                <a:lnTo>
                  <a:pt x="2114550" y="19050"/>
                </a:lnTo>
                <a:lnTo>
                  <a:pt x="2152650" y="19050"/>
                </a:lnTo>
                <a:lnTo>
                  <a:pt x="2181225" y="19050"/>
                </a:lnTo>
                <a:lnTo>
                  <a:pt x="2219325" y="19050"/>
                </a:lnTo>
                <a:lnTo>
                  <a:pt x="2247900" y="19050"/>
                </a:lnTo>
                <a:lnTo>
                  <a:pt x="2286000" y="19050"/>
                </a:lnTo>
                <a:lnTo>
                  <a:pt x="2314575" y="28575"/>
                </a:lnTo>
                <a:lnTo>
                  <a:pt x="2343150" y="28575"/>
                </a:lnTo>
                <a:lnTo>
                  <a:pt x="2362200" y="28575"/>
                </a:lnTo>
                <a:lnTo>
                  <a:pt x="2390775" y="28575"/>
                </a:lnTo>
                <a:lnTo>
                  <a:pt x="2419350" y="28575"/>
                </a:lnTo>
                <a:lnTo>
                  <a:pt x="2438400" y="28575"/>
                </a:lnTo>
                <a:lnTo>
                  <a:pt x="2457450" y="38100"/>
                </a:lnTo>
                <a:lnTo>
                  <a:pt x="2466975" y="38100"/>
                </a:lnTo>
                <a:lnTo>
                  <a:pt x="2486025" y="47625"/>
                </a:lnTo>
                <a:lnTo>
                  <a:pt x="2505075" y="47625"/>
                </a:lnTo>
                <a:lnTo>
                  <a:pt x="2514600" y="57150"/>
                </a:lnTo>
                <a:lnTo>
                  <a:pt x="2524125" y="66675"/>
                </a:lnTo>
                <a:lnTo>
                  <a:pt x="2524125" y="76200"/>
                </a:lnTo>
                <a:lnTo>
                  <a:pt x="2533650" y="95250"/>
                </a:lnTo>
                <a:lnTo>
                  <a:pt x="2533650" y="104775"/>
                </a:lnTo>
                <a:lnTo>
                  <a:pt x="2543175" y="114300"/>
                </a:lnTo>
                <a:lnTo>
                  <a:pt x="2543175" y="133350"/>
                </a:lnTo>
                <a:lnTo>
                  <a:pt x="2543175" y="152400"/>
                </a:lnTo>
                <a:lnTo>
                  <a:pt x="2543175" y="171450"/>
                </a:lnTo>
                <a:lnTo>
                  <a:pt x="2543175" y="190500"/>
                </a:lnTo>
                <a:lnTo>
                  <a:pt x="2543175" y="219075"/>
                </a:lnTo>
                <a:lnTo>
                  <a:pt x="2543175" y="238125"/>
                </a:lnTo>
                <a:lnTo>
                  <a:pt x="2543175" y="266700"/>
                </a:lnTo>
                <a:lnTo>
                  <a:pt x="2543175" y="285750"/>
                </a:lnTo>
                <a:lnTo>
                  <a:pt x="2543175" y="314325"/>
                </a:lnTo>
                <a:lnTo>
                  <a:pt x="2543175" y="333375"/>
                </a:lnTo>
                <a:lnTo>
                  <a:pt x="2543175" y="352425"/>
                </a:lnTo>
                <a:lnTo>
                  <a:pt x="2543175" y="381000"/>
                </a:lnTo>
                <a:lnTo>
                  <a:pt x="2543175" y="409575"/>
                </a:lnTo>
                <a:lnTo>
                  <a:pt x="2543175" y="438150"/>
                </a:lnTo>
                <a:lnTo>
                  <a:pt x="2543175" y="466725"/>
                </a:lnTo>
                <a:lnTo>
                  <a:pt x="2543175" y="495300"/>
                </a:lnTo>
                <a:lnTo>
                  <a:pt x="2543175" y="514350"/>
                </a:lnTo>
                <a:lnTo>
                  <a:pt x="2543175" y="542925"/>
                </a:lnTo>
                <a:lnTo>
                  <a:pt x="2543175" y="571500"/>
                </a:lnTo>
                <a:lnTo>
                  <a:pt x="2543175" y="600075"/>
                </a:lnTo>
                <a:lnTo>
                  <a:pt x="2552700" y="619125"/>
                </a:lnTo>
                <a:lnTo>
                  <a:pt x="2552700" y="647700"/>
                </a:lnTo>
                <a:lnTo>
                  <a:pt x="2552700" y="666750"/>
                </a:lnTo>
                <a:lnTo>
                  <a:pt x="2552700" y="685800"/>
                </a:lnTo>
                <a:lnTo>
                  <a:pt x="2562225" y="704850"/>
                </a:lnTo>
                <a:lnTo>
                  <a:pt x="2562225" y="723900"/>
                </a:lnTo>
                <a:lnTo>
                  <a:pt x="2571750" y="742950"/>
                </a:lnTo>
                <a:lnTo>
                  <a:pt x="2571750" y="752475"/>
                </a:lnTo>
                <a:lnTo>
                  <a:pt x="2581275" y="762000"/>
                </a:lnTo>
                <a:lnTo>
                  <a:pt x="2581275" y="771525"/>
                </a:lnTo>
                <a:lnTo>
                  <a:pt x="2581275" y="781050"/>
                </a:lnTo>
                <a:lnTo>
                  <a:pt x="2581275" y="790575"/>
                </a:lnTo>
                <a:lnTo>
                  <a:pt x="2581275" y="800100"/>
                </a:lnTo>
                <a:lnTo>
                  <a:pt x="2581275" y="800100"/>
                </a:lnTo>
                <a:lnTo>
                  <a:pt x="2571750" y="809625"/>
                </a:lnTo>
                <a:lnTo>
                  <a:pt x="2571750" y="809625"/>
                </a:lnTo>
                <a:lnTo>
                  <a:pt x="2562225" y="819150"/>
                </a:lnTo>
                <a:lnTo>
                  <a:pt x="2552700" y="819150"/>
                </a:lnTo>
                <a:lnTo>
                  <a:pt x="2543175" y="819150"/>
                </a:lnTo>
                <a:lnTo>
                  <a:pt x="2514600" y="819150"/>
                </a:lnTo>
                <a:lnTo>
                  <a:pt x="2505075" y="828675"/>
                </a:lnTo>
                <a:lnTo>
                  <a:pt x="2476500" y="828675"/>
                </a:lnTo>
                <a:lnTo>
                  <a:pt x="2457450" y="828675"/>
                </a:lnTo>
                <a:lnTo>
                  <a:pt x="2428875" y="828675"/>
                </a:lnTo>
                <a:lnTo>
                  <a:pt x="2400300" y="828675"/>
                </a:lnTo>
                <a:lnTo>
                  <a:pt x="2381250" y="828675"/>
                </a:lnTo>
                <a:lnTo>
                  <a:pt x="2352675" y="828675"/>
                </a:lnTo>
                <a:lnTo>
                  <a:pt x="2324100" y="828675"/>
                </a:lnTo>
                <a:lnTo>
                  <a:pt x="2295525" y="828675"/>
                </a:lnTo>
                <a:lnTo>
                  <a:pt x="2257425" y="828675"/>
                </a:lnTo>
                <a:lnTo>
                  <a:pt x="2228850" y="819150"/>
                </a:lnTo>
                <a:lnTo>
                  <a:pt x="2200275" y="819150"/>
                </a:lnTo>
                <a:lnTo>
                  <a:pt x="2162175" y="819150"/>
                </a:lnTo>
                <a:lnTo>
                  <a:pt x="2133600" y="819150"/>
                </a:lnTo>
                <a:lnTo>
                  <a:pt x="2095500" y="819150"/>
                </a:lnTo>
                <a:lnTo>
                  <a:pt x="2066925" y="819150"/>
                </a:lnTo>
                <a:lnTo>
                  <a:pt x="2038350" y="819150"/>
                </a:lnTo>
                <a:lnTo>
                  <a:pt x="2000250" y="819150"/>
                </a:lnTo>
                <a:lnTo>
                  <a:pt x="1971675" y="809625"/>
                </a:lnTo>
                <a:lnTo>
                  <a:pt x="1933575" y="809625"/>
                </a:lnTo>
                <a:lnTo>
                  <a:pt x="1905000" y="809625"/>
                </a:lnTo>
                <a:lnTo>
                  <a:pt x="1866900" y="809625"/>
                </a:lnTo>
                <a:lnTo>
                  <a:pt x="1838325" y="809625"/>
                </a:lnTo>
                <a:lnTo>
                  <a:pt x="1800225" y="809625"/>
                </a:lnTo>
                <a:lnTo>
                  <a:pt x="1771650" y="809625"/>
                </a:lnTo>
                <a:lnTo>
                  <a:pt x="1733550" y="800100"/>
                </a:lnTo>
                <a:lnTo>
                  <a:pt x="1704975" y="800100"/>
                </a:lnTo>
                <a:lnTo>
                  <a:pt x="1666875" y="800100"/>
                </a:lnTo>
                <a:lnTo>
                  <a:pt x="1638300" y="800100"/>
                </a:lnTo>
                <a:lnTo>
                  <a:pt x="1600200" y="800100"/>
                </a:lnTo>
                <a:lnTo>
                  <a:pt x="1571625" y="800100"/>
                </a:lnTo>
                <a:lnTo>
                  <a:pt x="1543050" y="790575"/>
                </a:lnTo>
                <a:lnTo>
                  <a:pt x="1504950" y="790575"/>
                </a:lnTo>
                <a:lnTo>
                  <a:pt x="1476375" y="790575"/>
                </a:lnTo>
                <a:lnTo>
                  <a:pt x="1447800" y="790575"/>
                </a:lnTo>
                <a:lnTo>
                  <a:pt x="1419225" y="790575"/>
                </a:lnTo>
                <a:lnTo>
                  <a:pt x="1390650" y="790575"/>
                </a:lnTo>
                <a:lnTo>
                  <a:pt x="1352550" y="790575"/>
                </a:lnTo>
                <a:lnTo>
                  <a:pt x="1323975" y="790575"/>
                </a:lnTo>
                <a:lnTo>
                  <a:pt x="1285875" y="790575"/>
                </a:lnTo>
                <a:lnTo>
                  <a:pt x="1257300" y="790575"/>
                </a:lnTo>
                <a:lnTo>
                  <a:pt x="1219200" y="790575"/>
                </a:lnTo>
                <a:lnTo>
                  <a:pt x="1190625" y="790575"/>
                </a:lnTo>
                <a:lnTo>
                  <a:pt x="1162050" y="790575"/>
                </a:lnTo>
                <a:lnTo>
                  <a:pt x="1123950" y="790575"/>
                </a:lnTo>
                <a:lnTo>
                  <a:pt x="1095375" y="790575"/>
                </a:lnTo>
                <a:lnTo>
                  <a:pt x="1066800" y="790575"/>
                </a:lnTo>
                <a:lnTo>
                  <a:pt x="1038225" y="790575"/>
                </a:lnTo>
                <a:lnTo>
                  <a:pt x="1009650" y="790575"/>
                </a:lnTo>
                <a:lnTo>
                  <a:pt x="981075" y="790575"/>
                </a:lnTo>
                <a:lnTo>
                  <a:pt x="942975" y="790575"/>
                </a:lnTo>
                <a:lnTo>
                  <a:pt x="914400" y="790575"/>
                </a:lnTo>
                <a:lnTo>
                  <a:pt x="876300" y="790575"/>
                </a:lnTo>
                <a:lnTo>
                  <a:pt x="847725" y="790575"/>
                </a:lnTo>
                <a:lnTo>
                  <a:pt x="819150" y="790575"/>
                </a:lnTo>
                <a:lnTo>
                  <a:pt x="781050" y="790575"/>
                </a:lnTo>
                <a:lnTo>
                  <a:pt x="752475" y="800100"/>
                </a:lnTo>
                <a:lnTo>
                  <a:pt x="723900" y="800100"/>
                </a:lnTo>
                <a:lnTo>
                  <a:pt x="695325" y="800100"/>
                </a:lnTo>
                <a:lnTo>
                  <a:pt x="666750" y="800100"/>
                </a:lnTo>
                <a:lnTo>
                  <a:pt x="638175" y="800100"/>
                </a:lnTo>
                <a:lnTo>
                  <a:pt x="609600" y="800100"/>
                </a:lnTo>
                <a:lnTo>
                  <a:pt x="581025" y="800100"/>
                </a:lnTo>
                <a:lnTo>
                  <a:pt x="552450" y="800100"/>
                </a:lnTo>
                <a:lnTo>
                  <a:pt x="523875" y="800100"/>
                </a:lnTo>
                <a:lnTo>
                  <a:pt x="495300" y="800100"/>
                </a:lnTo>
                <a:lnTo>
                  <a:pt x="466725" y="809625"/>
                </a:lnTo>
                <a:lnTo>
                  <a:pt x="438150" y="809625"/>
                </a:lnTo>
                <a:lnTo>
                  <a:pt x="409575" y="809625"/>
                </a:lnTo>
                <a:lnTo>
                  <a:pt x="390525" y="809625"/>
                </a:lnTo>
                <a:lnTo>
                  <a:pt x="361950" y="809625"/>
                </a:lnTo>
                <a:lnTo>
                  <a:pt x="342900" y="809625"/>
                </a:lnTo>
                <a:lnTo>
                  <a:pt x="314325" y="809625"/>
                </a:lnTo>
                <a:lnTo>
                  <a:pt x="295275" y="809625"/>
                </a:lnTo>
                <a:lnTo>
                  <a:pt x="276225" y="809625"/>
                </a:lnTo>
                <a:lnTo>
                  <a:pt x="266700" y="800100"/>
                </a:lnTo>
                <a:lnTo>
                  <a:pt x="247650" y="800100"/>
                </a:lnTo>
                <a:lnTo>
                  <a:pt x="228600" y="800100"/>
                </a:lnTo>
                <a:lnTo>
                  <a:pt x="219075" y="790575"/>
                </a:lnTo>
                <a:lnTo>
                  <a:pt x="200025" y="790575"/>
                </a:lnTo>
                <a:lnTo>
                  <a:pt x="190500" y="790575"/>
                </a:lnTo>
                <a:lnTo>
                  <a:pt x="171450" y="790575"/>
                </a:lnTo>
                <a:lnTo>
                  <a:pt x="152400" y="790575"/>
                </a:lnTo>
                <a:lnTo>
                  <a:pt x="133350" y="790575"/>
                </a:lnTo>
                <a:lnTo>
                  <a:pt x="123825" y="790575"/>
                </a:lnTo>
                <a:lnTo>
                  <a:pt x="104775" y="790575"/>
                </a:lnTo>
                <a:lnTo>
                  <a:pt x="95250" y="790575"/>
                </a:lnTo>
                <a:lnTo>
                  <a:pt x="76200" y="790575"/>
                </a:lnTo>
                <a:lnTo>
                  <a:pt x="66675" y="800100"/>
                </a:lnTo>
                <a:lnTo>
                  <a:pt x="57150" y="800100"/>
                </a:lnTo>
                <a:lnTo>
                  <a:pt x="47625" y="800100"/>
                </a:lnTo>
                <a:lnTo>
                  <a:pt x="47625" y="800100"/>
                </a:lnTo>
                <a:lnTo>
                  <a:pt x="38100" y="800100"/>
                </a:lnTo>
                <a:lnTo>
                  <a:pt x="38100" y="800100"/>
                </a:lnTo>
                <a:lnTo>
                  <a:pt x="28575" y="800100"/>
                </a:lnTo>
                <a:lnTo>
                  <a:pt x="28575" y="800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1524000" y="2152650"/>
            <a:ext cx="47626" cy="904876"/>
          </a:xfrm>
          <a:custGeom>
            <a:avLst/>
            <a:gdLst/>
            <a:ahLst/>
            <a:cxnLst/>
            <a:rect l="0" t="0" r="0" b="0"/>
            <a:pathLst>
              <a:path w="47626" h="90487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85725"/>
                </a:lnTo>
                <a:lnTo>
                  <a:pt x="28575" y="104775"/>
                </a:lnTo>
                <a:lnTo>
                  <a:pt x="28575" y="123825"/>
                </a:lnTo>
                <a:lnTo>
                  <a:pt x="28575" y="152400"/>
                </a:lnTo>
                <a:lnTo>
                  <a:pt x="28575" y="180975"/>
                </a:lnTo>
                <a:lnTo>
                  <a:pt x="28575" y="209550"/>
                </a:lnTo>
                <a:lnTo>
                  <a:pt x="28575" y="238125"/>
                </a:lnTo>
                <a:lnTo>
                  <a:pt x="28575" y="266700"/>
                </a:lnTo>
                <a:lnTo>
                  <a:pt x="19050" y="295275"/>
                </a:lnTo>
                <a:lnTo>
                  <a:pt x="19050" y="333375"/>
                </a:lnTo>
                <a:lnTo>
                  <a:pt x="19050" y="361950"/>
                </a:lnTo>
                <a:lnTo>
                  <a:pt x="19050" y="400050"/>
                </a:lnTo>
                <a:lnTo>
                  <a:pt x="19050" y="438150"/>
                </a:lnTo>
                <a:lnTo>
                  <a:pt x="19050" y="466725"/>
                </a:lnTo>
                <a:lnTo>
                  <a:pt x="19050" y="504825"/>
                </a:lnTo>
                <a:lnTo>
                  <a:pt x="19050" y="542925"/>
                </a:lnTo>
                <a:lnTo>
                  <a:pt x="19050" y="581025"/>
                </a:lnTo>
                <a:lnTo>
                  <a:pt x="19050" y="619125"/>
                </a:lnTo>
                <a:lnTo>
                  <a:pt x="19050" y="647700"/>
                </a:lnTo>
                <a:lnTo>
                  <a:pt x="19050" y="685800"/>
                </a:lnTo>
                <a:lnTo>
                  <a:pt x="19050" y="714375"/>
                </a:lnTo>
                <a:lnTo>
                  <a:pt x="19050" y="752475"/>
                </a:lnTo>
                <a:lnTo>
                  <a:pt x="9525" y="781050"/>
                </a:lnTo>
                <a:lnTo>
                  <a:pt x="9525" y="809625"/>
                </a:lnTo>
                <a:lnTo>
                  <a:pt x="9525" y="838200"/>
                </a:lnTo>
                <a:lnTo>
                  <a:pt x="9525" y="866775"/>
                </a:lnTo>
                <a:lnTo>
                  <a:pt x="0" y="876300"/>
                </a:lnTo>
                <a:lnTo>
                  <a:pt x="0" y="895350"/>
                </a:lnTo>
                <a:lnTo>
                  <a:pt x="0" y="904875"/>
                </a:lnTo>
                <a:lnTo>
                  <a:pt x="0" y="904875"/>
                </a:lnTo>
                <a:lnTo>
                  <a:pt x="0" y="904875"/>
                </a:lnTo>
                <a:lnTo>
                  <a:pt x="0" y="904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1466850" y="2124075"/>
            <a:ext cx="85726" cy="180976"/>
          </a:xfrm>
          <a:custGeom>
            <a:avLst/>
            <a:gdLst/>
            <a:ahLst/>
            <a:cxnLst/>
            <a:rect l="0" t="0" r="0" b="0"/>
            <a:pathLst>
              <a:path w="85726" h="180976">
                <a:moveTo>
                  <a:pt x="0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0" y="57150"/>
                </a:lnTo>
                <a:lnTo>
                  <a:pt x="0" y="57150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57150" y="19050"/>
                </a:lnTo>
                <a:lnTo>
                  <a:pt x="66675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57150"/>
                </a:lnTo>
                <a:lnTo>
                  <a:pt x="76200" y="76200"/>
                </a:lnTo>
                <a:lnTo>
                  <a:pt x="76200" y="104775"/>
                </a:lnTo>
                <a:lnTo>
                  <a:pt x="76200" y="123825"/>
                </a:lnTo>
                <a:lnTo>
                  <a:pt x="76200" y="152400"/>
                </a:lnTo>
                <a:lnTo>
                  <a:pt x="76200" y="171450"/>
                </a:lnTo>
                <a:lnTo>
                  <a:pt x="76200" y="180975"/>
                </a:lnTo>
                <a:lnTo>
                  <a:pt x="7620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1133475" y="2828925"/>
            <a:ext cx="1685926" cy="142876"/>
          </a:xfrm>
          <a:custGeom>
            <a:avLst/>
            <a:gdLst/>
            <a:ahLst/>
            <a:cxnLst/>
            <a:rect l="0" t="0" r="0" b="0"/>
            <a:pathLst>
              <a:path w="1685926" h="142876">
                <a:moveTo>
                  <a:pt x="0" y="57150"/>
                </a:moveTo>
                <a:lnTo>
                  <a:pt x="0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28575" y="57150"/>
                </a:lnTo>
                <a:lnTo>
                  <a:pt x="38100" y="57150"/>
                </a:lnTo>
                <a:lnTo>
                  <a:pt x="57150" y="57150"/>
                </a:lnTo>
                <a:lnTo>
                  <a:pt x="66675" y="57150"/>
                </a:lnTo>
                <a:lnTo>
                  <a:pt x="95250" y="57150"/>
                </a:lnTo>
                <a:lnTo>
                  <a:pt x="104775" y="57150"/>
                </a:lnTo>
                <a:lnTo>
                  <a:pt x="123825" y="57150"/>
                </a:lnTo>
                <a:lnTo>
                  <a:pt x="152400" y="57150"/>
                </a:lnTo>
                <a:lnTo>
                  <a:pt x="171450" y="57150"/>
                </a:lnTo>
                <a:lnTo>
                  <a:pt x="190500" y="57150"/>
                </a:lnTo>
                <a:lnTo>
                  <a:pt x="219075" y="57150"/>
                </a:lnTo>
                <a:lnTo>
                  <a:pt x="247650" y="57150"/>
                </a:lnTo>
                <a:lnTo>
                  <a:pt x="266700" y="57150"/>
                </a:lnTo>
                <a:lnTo>
                  <a:pt x="295275" y="57150"/>
                </a:lnTo>
                <a:lnTo>
                  <a:pt x="333375" y="57150"/>
                </a:lnTo>
                <a:lnTo>
                  <a:pt x="361950" y="57150"/>
                </a:lnTo>
                <a:lnTo>
                  <a:pt x="390525" y="57150"/>
                </a:lnTo>
                <a:lnTo>
                  <a:pt x="419100" y="57150"/>
                </a:lnTo>
                <a:lnTo>
                  <a:pt x="447675" y="57150"/>
                </a:lnTo>
                <a:lnTo>
                  <a:pt x="485775" y="57150"/>
                </a:lnTo>
                <a:lnTo>
                  <a:pt x="514350" y="57150"/>
                </a:lnTo>
                <a:lnTo>
                  <a:pt x="552450" y="57150"/>
                </a:lnTo>
                <a:lnTo>
                  <a:pt x="590550" y="47625"/>
                </a:lnTo>
                <a:lnTo>
                  <a:pt x="628650" y="47625"/>
                </a:lnTo>
                <a:lnTo>
                  <a:pt x="657225" y="47625"/>
                </a:lnTo>
                <a:lnTo>
                  <a:pt x="695325" y="47625"/>
                </a:lnTo>
                <a:lnTo>
                  <a:pt x="733425" y="47625"/>
                </a:lnTo>
                <a:lnTo>
                  <a:pt x="771525" y="47625"/>
                </a:lnTo>
                <a:lnTo>
                  <a:pt x="800100" y="47625"/>
                </a:lnTo>
                <a:lnTo>
                  <a:pt x="838200" y="47625"/>
                </a:lnTo>
                <a:lnTo>
                  <a:pt x="866775" y="47625"/>
                </a:lnTo>
                <a:lnTo>
                  <a:pt x="904875" y="47625"/>
                </a:lnTo>
                <a:lnTo>
                  <a:pt x="942975" y="47625"/>
                </a:lnTo>
                <a:lnTo>
                  <a:pt x="981075" y="47625"/>
                </a:lnTo>
                <a:lnTo>
                  <a:pt x="1009650" y="47625"/>
                </a:lnTo>
                <a:lnTo>
                  <a:pt x="1047750" y="47625"/>
                </a:lnTo>
                <a:lnTo>
                  <a:pt x="1085850" y="47625"/>
                </a:lnTo>
                <a:lnTo>
                  <a:pt x="1114425" y="47625"/>
                </a:lnTo>
                <a:lnTo>
                  <a:pt x="1152525" y="57150"/>
                </a:lnTo>
                <a:lnTo>
                  <a:pt x="1190625" y="57150"/>
                </a:lnTo>
                <a:lnTo>
                  <a:pt x="1219200" y="57150"/>
                </a:lnTo>
                <a:lnTo>
                  <a:pt x="1247775" y="57150"/>
                </a:lnTo>
                <a:lnTo>
                  <a:pt x="1276350" y="57150"/>
                </a:lnTo>
                <a:lnTo>
                  <a:pt x="1314450" y="57150"/>
                </a:lnTo>
                <a:lnTo>
                  <a:pt x="1343025" y="57150"/>
                </a:lnTo>
                <a:lnTo>
                  <a:pt x="1371600" y="57150"/>
                </a:lnTo>
                <a:lnTo>
                  <a:pt x="1400175" y="57150"/>
                </a:lnTo>
                <a:lnTo>
                  <a:pt x="1419225" y="66675"/>
                </a:lnTo>
                <a:lnTo>
                  <a:pt x="1447800" y="66675"/>
                </a:lnTo>
                <a:lnTo>
                  <a:pt x="1476375" y="66675"/>
                </a:lnTo>
                <a:lnTo>
                  <a:pt x="1495425" y="66675"/>
                </a:lnTo>
                <a:lnTo>
                  <a:pt x="1514475" y="66675"/>
                </a:lnTo>
                <a:lnTo>
                  <a:pt x="1533525" y="66675"/>
                </a:lnTo>
                <a:lnTo>
                  <a:pt x="1552575" y="66675"/>
                </a:lnTo>
                <a:lnTo>
                  <a:pt x="1562100" y="66675"/>
                </a:lnTo>
                <a:lnTo>
                  <a:pt x="1581150" y="57150"/>
                </a:lnTo>
                <a:lnTo>
                  <a:pt x="1581150" y="57150"/>
                </a:lnTo>
                <a:lnTo>
                  <a:pt x="1590675" y="57150"/>
                </a:lnTo>
                <a:lnTo>
                  <a:pt x="1600200" y="57150"/>
                </a:lnTo>
                <a:lnTo>
                  <a:pt x="1600200" y="47625"/>
                </a:lnTo>
                <a:lnTo>
                  <a:pt x="1600200" y="38100"/>
                </a:lnTo>
                <a:lnTo>
                  <a:pt x="1600200" y="38100"/>
                </a:lnTo>
                <a:lnTo>
                  <a:pt x="1600200" y="28575"/>
                </a:lnTo>
                <a:lnTo>
                  <a:pt x="1590675" y="28575"/>
                </a:lnTo>
                <a:lnTo>
                  <a:pt x="1590675" y="19050"/>
                </a:lnTo>
                <a:lnTo>
                  <a:pt x="1581150" y="19050"/>
                </a:lnTo>
                <a:lnTo>
                  <a:pt x="1571625" y="9525"/>
                </a:lnTo>
                <a:lnTo>
                  <a:pt x="1571625" y="9525"/>
                </a:lnTo>
                <a:lnTo>
                  <a:pt x="1562100" y="0"/>
                </a:lnTo>
                <a:lnTo>
                  <a:pt x="1552575" y="0"/>
                </a:lnTo>
                <a:lnTo>
                  <a:pt x="1552575" y="0"/>
                </a:lnTo>
                <a:lnTo>
                  <a:pt x="1552575" y="0"/>
                </a:lnTo>
                <a:lnTo>
                  <a:pt x="1552575" y="0"/>
                </a:lnTo>
                <a:lnTo>
                  <a:pt x="1552575" y="0"/>
                </a:lnTo>
                <a:lnTo>
                  <a:pt x="1562100" y="0"/>
                </a:lnTo>
                <a:lnTo>
                  <a:pt x="1571625" y="9525"/>
                </a:lnTo>
                <a:lnTo>
                  <a:pt x="1581150" y="9525"/>
                </a:lnTo>
                <a:lnTo>
                  <a:pt x="1590675" y="19050"/>
                </a:lnTo>
                <a:lnTo>
                  <a:pt x="1609725" y="19050"/>
                </a:lnTo>
                <a:lnTo>
                  <a:pt x="1619250" y="28575"/>
                </a:lnTo>
                <a:lnTo>
                  <a:pt x="1638300" y="38100"/>
                </a:lnTo>
                <a:lnTo>
                  <a:pt x="1657350" y="47625"/>
                </a:lnTo>
                <a:lnTo>
                  <a:pt x="1666875" y="47625"/>
                </a:lnTo>
                <a:lnTo>
                  <a:pt x="1676400" y="57150"/>
                </a:lnTo>
                <a:lnTo>
                  <a:pt x="1685925" y="66675"/>
                </a:lnTo>
                <a:lnTo>
                  <a:pt x="1685925" y="85725"/>
                </a:lnTo>
                <a:lnTo>
                  <a:pt x="1685925" y="95250"/>
                </a:lnTo>
                <a:lnTo>
                  <a:pt x="1676400" y="114300"/>
                </a:lnTo>
                <a:lnTo>
                  <a:pt x="1666875" y="123825"/>
                </a:lnTo>
                <a:lnTo>
                  <a:pt x="1657350" y="142875"/>
                </a:lnTo>
                <a:lnTo>
                  <a:pt x="1638300" y="142875"/>
                </a:lnTo>
                <a:lnTo>
                  <a:pt x="163830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1133475" y="2133600"/>
            <a:ext cx="104776" cy="342901"/>
          </a:xfrm>
          <a:custGeom>
            <a:avLst/>
            <a:gdLst/>
            <a:ahLst/>
            <a:cxnLst/>
            <a:rect l="0" t="0" r="0" b="0"/>
            <a:pathLst>
              <a:path w="104776" h="342901">
                <a:moveTo>
                  <a:pt x="28575" y="19050"/>
                </a:moveTo>
                <a:lnTo>
                  <a:pt x="2857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14300"/>
                </a:lnTo>
                <a:lnTo>
                  <a:pt x="28575" y="133350"/>
                </a:lnTo>
                <a:lnTo>
                  <a:pt x="28575" y="171450"/>
                </a:lnTo>
                <a:lnTo>
                  <a:pt x="28575" y="200025"/>
                </a:lnTo>
                <a:lnTo>
                  <a:pt x="28575" y="228600"/>
                </a:lnTo>
                <a:lnTo>
                  <a:pt x="28575" y="257175"/>
                </a:lnTo>
                <a:lnTo>
                  <a:pt x="28575" y="285750"/>
                </a:lnTo>
                <a:lnTo>
                  <a:pt x="28575" y="304800"/>
                </a:lnTo>
                <a:lnTo>
                  <a:pt x="38100" y="323850"/>
                </a:lnTo>
                <a:lnTo>
                  <a:pt x="28575" y="333375"/>
                </a:lnTo>
                <a:lnTo>
                  <a:pt x="28575" y="342900"/>
                </a:lnTo>
                <a:lnTo>
                  <a:pt x="28575" y="342900"/>
                </a:lnTo>
                <a:lnTo>
                  <a:pt x="28575" y="342900"/>
                </a:lnTo>
                <a:lnTo>
                  <a:pt x="28575" y="333375"/>
                </a:lnTo>
                <a:lnTo>
                  <a:pt x="28575" y="323850"/>
                </a:lnTo>
                <a:lnTo>
                  <a:pt x="19050" y="304800"/>
                </a:lnTo>
                <a:lnTo>
                  <a:pt x="19050" y="285750"/>
                </a:lnTo>
                <a:lnTo>
                  <a:pt x="9525" y="257175"/>
                </a:lnTo>
                <a:lnTo>
                  <a:pt x="9525" y="228600"/>
                </a:lnTo>
                <a:lnTo>
                  <a:pt x="9525" y="200025"/>
                </a:lnTo>
                <a:lnTo>
                  <a:pt x="0" y="161925"/>
                </a:lnTo>
                <a:lnTo>
                  <a:pt x="0" y="133350"/>
                </a:lnTo>
                <a:lnTo>
                  <a:pt x="0" y="104775"/>
                </a:lnTo>
                <a:lnTo>
                  <a:pt x="0" y="85725"/>
                </a:lnTo>
                <a:lnTo>
                  <a:pt x="9525" y="57150"/>
                </a:lnTo>
                <a:lnTo>
                  <a:pt x="9525" y="3810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9525"/>
                </a:lnTo>
                <a:lnTo>
                  <a:pt x="76200" y="19050"/>
                </a:lnTo>
                <a:lnTo>
                  <a:pt x="85725" y="28575"/>
                </a:lnTo>
                <a:lnTo>
                  <a:pt x="95250" y="47625"/>
                </a:lnTo>
                <a:lnTo>
                  <a:pt x="104775" y="66675"/>
                </a:lnTo>
                <a:lnTo>
                  <a:pt x="104775" y="76200"/>
                </a:lnTo>
                <a:lnTo>
                  <a:pt x="104775" y="95250"/>
                </a:lnTo>
                <a:lnTo>
                  <a:pt x="104775" y="104775"/>
                </a:lnTo>
                <a:lnTo>
                  <a:pt x="95250" y="123825"/>
                </a:lnTo>
                <a:lnTo>
                  <a:pt x="76200" y="142875"/>
                </a:lnTo>
                <a:lnTo>
                  <a:pt x="66675" y="161925"/>
                </a:lnTo>
                <a:lnTo>
                  <a:pt x="47625" y="171450"/>
                </a:lnTo>
                <a:lnTo>
                  <a:pt x="38100" y="190500"/>
                </a:lnTo>
                <a:lnTo>
                  <a:pt x="19050" y="200025"/>
                </a:lnTo>
                <a:lnTo>
                  <a:pt x="19050" y="200025"/>
                </a:lnTo>
                <a:lnTo>
                  <a:pt x="190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1143000" y="3000375"/>
            <a:ext cx="142876" cy="123826"/>
          </a:xfrm>
          <a:custGeom>
            <a:avLst/>
            <a:gdLst/>
            <a:ahLst/>
            <a:cxnLst/>
            <a:rect l="0" t="0" r="0" b="0"/>
            <a:pathLst>
              <a:path w="142876" h="123826">
                <a:moveTo>
                  <a:pt x="28575" y="0"/>
                </a:moveTo>
                <a:lnTo>
                  <a:pt x="28575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9525" y="57150"/>
                </a:lnTo>
                <a:lnTo>
                  <a:pt x="19050" y="76200"/>
                </a:lnTo>
                <a:lnTo>
                  <a:pt x="28575" y="95250"/>
                </a:lnTo>
                <a:lnTo>
                  <a:pt x="38100" y="104775"/>
                </a:lnTo>
                <a:lnTo>
                  <a:pt x="47625" y="114300"/>
                </a:lnTo>
                <a:lnTo>
                  <a:pt x="57150" y="123825"/>
                </a:lnTo>
                <a:lnTo>
                  <a:pt x="66675" y="123825"/>
                </a:lnTo>
                <a:lnTo>
                  <a:pt x="85725" y="114300"/>
                </a:lnTo>
                <a:lnTo>
                  <a:pt x="95250" y="104775"/>
                </a:lnTo>
                <a:lnTo>
                  <a:pt x="114300" y="104775"/>
                </a:lnTo>
                <a:lnTo>
                  <a:pt x="123825" y="85725"/>
                </a:lnTo>
                <a:lnTo>
                  <a:pt x="133350" y="76200"/>
                </a:lnTo>
                <a:lnTo>
                  <a:pt x="142875" y="57150"/>
                </a:lnTo>
                <a:lnTo>
                  <a:pt x="142875" y="38100"/>
                </a:lnTo>
                <a:lnTo>
                  <a:pt x="142875" y="28575"/>
                </a:lnTo>
                <a:lnTo>
                  <a:pt x="142875" y="9525"/>
                </a:lnTo>
                <a:lnTo>
                  <a:pt x="133350" y="0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0"/>
                </a:lnTo>
                <a:lnTo>
                  <a:pt x="76200" y="9525"/>
                </a:lnTo>
                <a:lnTo>
                  <a:pt x="57150" y="28575"/>
                </a:lnTo>
                <a:lnTo>
                  <a:pt x="38100" y="47625"/>
                </a:lnTo>
                <a:lnTo>
                  <a:pt x="19050" y="66675"/>
                </a:lnTo>
                <a:lnTo>
                  <a:pt x="9525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2647950" y="2990850"/>
            <a:ext cx="171451" cy="257176"/>
          </a:xfrm>
          <a:custGeom>
            <a:avLst/>
            <a:gdLst/>
            <a:ahLst/>
            <a:cxnLst/>
            <a:rect l="0" t="0" r="0" b="0"/>
            <a:pathLst>
              <a:path w="171451" h="2571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66675"/>
                </a:lnTo>
                <a:lnTo>
                  <a:pt x="19050" y="85725"/>
                </a:lnTo>
                <a:lnTo>
                  <a:pt x="19050" y="114300"/>
                </a:lnTo>
                <a:lnTo>
                  <a:pt x="19050" y="133350"/>
                </a:lnTo>
                <a:lnTo>
                  <a:pt x="28575" y="161925"/>
                </a:lnTo>
                <a:lnTo>
                  <a:pt x="28575" y="180975"/>
                </a:lnTo>
                <a:lnTo>
                  <a:pt x="38100" y="200025"/>
                </a:lnTo>
                <a:lnTo>
                  <a:pt x="47625" y="219075"/>
                </a:lnTo>
                <a:lnTo>
                  <a:pt x="57150" y="238125"/>
                </a:lnTo>
                <a:lnTo>
                  <a:pt x="57150" y="247650"/>
                </a:lnTo>
                <a:lnTo>
                  <a:pt x="66675" y="257175"/>
                </a:lnTo>
                <a:lnTo>
                  <a:pt x="66675" y="257175"/>
                </a:lnTo>
                <a:lnTo>
                  <a:pt x="66675" y="257175"/>
                </a:lnTo>
                <a:lnTo>
                  <a:pt x="76200" y="257175"/>
                </a:lnTo>
                <a:lnTo>
                  <a:pt x="76200" y="247650"/>
                </a:lnTo>
                <a:lnTo>
                  <a:pt x="85725" y="238125"/>
                </a:lnTo>
                <a:lnTo>
                  <a:pt x="85725" y="219075"/>
                </a:lnTo>
                <a:lnTo>
                  <a:pt x="95250" y="200025"/>
                </a:lnTo>
                <a:lnTo>
                  <a:pt x="104775" y="171450"/>
                </a:lnTo>
                <a:lnTo>
                  <a:pt x="114300" y="152400"/>
                </a:lnTo>
                <a:lnTo>
                  <a:pt x="123825" y="123825"/>
                </a:lnTo>
                <a:lnTo>
                  <a:pt x="133350" y="104775"/>
                </a:lnTo>
                <a:lnTo>
                  <a:pt x="142875" y="85725"/>
                </a:lnTo>
                <a:lnTo>
                  <a:pt x="161925" y="66675"/>
                </a:lnTo>
                <a:lnTo>
                  <a:pt x="161925" y="57150"/>
                </a:lnTo>
                <a:lnTo>
                  <a:pt x="171450" y="47625"/>
                </a:lnTo>
                <a:lnTo>
                  <a:pt x="17145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1714500" y="2095500"/>
            <a:ext cx="1019176" cy="495301"/>
          </a:xfrm>
          <a:custGeom>
            <a:avLst/>
            <a:gdLst/>
            <a:ahLst/>
            <a:cxnLst/>
            <a:rect l="0" t="0" r="0" b="0"/>
            <a:pathLst>
              <a:path w="1019176" h="4953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19050" y="76200"/>
                </a:lnTo>
                <a:lnTo>
                  <a:pt x="19050" y="85725"/>
                </a:lnTo>
                <a:lnTo>
                  <a:pt x="28575" y="95250"/>
                </a:lnTo>
                <a:lnTo>
                  <a:pt x="38100" y="104775"/>
                </a:lnTo>
                <a:lnTo>
                  <a:pt x="38100" y="114300"/>
                </a:lnTo>
                <a:lnTo>
                  <a:pt x="47625" y="123825"/>
                </a:lnTo>
                <a:lnTo>
                  <a:pt x="47625" y="133350"/>
                </a:lnTo>
                <a:lnTo>
                  <a:pt x="57150" y="142875"/>
                </a:lnTo>
                <a:lnTo>
                  <a:pt x="66675" y="152400"/>
                </a:lnTo>
                <a:lnTo>
                  <a:pt x="76200" y="161925"/>
                </a:lnTo>
                <a:lnTo>
                  <a:pt x="85725" y="171450"/>
                </a:lnTo>
                <a:lnTo>
                  <a:pt x="95250" y="180975"/>
                </a:lnTo>
                <a:lnTo>
                  <a:pt x="95250" y="190500"/>
                </a:lnTo>
                <a:lnTo>
                  <a:pt x="104775" y="200025"/>
                </a:lnTo>
                <a:lnTo>
                  <a:pt x="114300" y="209550"/>
                </a:lnTo>
                <a:lnTo>
                  <a:pt x="133350" y="219075"/>
                </a:lnTo>
                <a:lnTo>
                  <a:pt x="142875" y="228600"/>
                </a:lnTo>
                <a:lnTo>
                  <a:pt x="142875" y="238125"/>
                </a:lnTo>
                <a:lnTo>
                  <a:pt x="161925" y="247650"/>
                </a:lnTo>
                <a:lnTo>
                  <a:pt x="171450" y="257175"/>
                </a:lnTo>
                <a:lnTo>
                  <a:pt x="190500" y="266700"/>
                </a:lnTo>
                <a:lnTo>
                  <a:pt x="200025" y="276225"/>
                </a:lnTo>
                <a:lnTo>
                  <a:pt x="209550" y="285750"/>
                </a:lnTo>
                <a:lnTo>
                  <a:pt x="219075" y="295275"/>
                </a:lnTo>
                <a:lnTo>
                  <a:pt x="238125" y="295275"/>
                </a:lnTo>
                <a:lnTo>
                  <a:pt x="247650" y="304800"/>
                </a:lnTo>
                <a:lnTo>
                  <a:pt x="266700" y="314325"/>
                </a:lnTo>
                <a:lnTo>
                  <a:pt x="276225" y="323850"/>
                </a:lnTo>
                <a:lnTo>
                  <a:pt x="295275" y="323850"/>
                </a:lnTo>
                <a:lnTo>
                  <a:pt x="314325" y="333375"/>
                </a:lnTo>
                <a:lnTo>
                  <a:pt x="323850" y="333375"/>
                </a:lnTo>
                <a:lnTo>
                  <a:pt x="342900" y="342900"/>
                </a:lnTo>
                <a:lnTo>
                  <a:pt x="352425" y="352425"/>
                </a:lnTo>
                <a:lnTo>
                  <a:pt x="381000" y="361950"/>
                </a:lnTo>
                <a:lnTo>
                  <a:pt x="390525" y="361950"/>
                </a:lnTo>
                <a:lnTo>
                  <a:pt x="409575" y="371475"/>
                </a:lnTo>
                <a:lnTo>
                  <a:pt x="428625" y="381000"/>
                </a:lnTo>
                <a:lnTo>
                  <a:pt x="447675" y="381000"/>
                </a:lnTo>
                <a:lnTo>
                  <a:pt x="466725" y="390525"/>
                </a:lnTo>
                <a:lnTo>
                  <a:pt x="476250" y="400050"/>
                </a:lnTo>
                <a:lnTo>
                  <a:pt x="495300" y="400050"/>
                </a:lnTo>
                <a:lnTo>
                  <a:pt x="514350" y="409575"/>
                </a:lnTo>
                <a:lnTo>
                  <a:pt x="533400" y="419100"/>
                </a:lnTo>
                <a:lnTo>
                  <a:pt x="542925" y="419100"/>
                </a:lnTo>
                <a:lnTo>
                  <a:pt x="561975" y="428625"/>
                </a:lnTo>
                <a:lnTo>
                  <a:pt x="581025" y="428625"/>
                </a:lnTo>
                <a:lnTo>
                  <a:pt x="600075" y="438150"/>
                </a:lnTo>
                <a:lnTo>
                  <a:pt x="619125" y="438150"/>
                </a:lnTo>
                <a:lnTo>
                  <a:pt x="638175" y="447675"/>
                </a:lnTo>
                <a:lnTo>
                  <a:pt x="657225" y="447675"/>
                </a:lnTo>
                <a:lnTo>
                  <a:pt x="676275" y="457200"/>
                </a:lnTo>
                <a:lnTo>
                  <a:pt x="695325" y="457200"/>
                </a:lnTo>
                <a:lnTo>
                  <a:pt x="714375" y="466725"/>
                </a:lnTo>
                <a:lnTo>
                  <a:pt x="733425" y="466725"/>
                </a:lnTo>
                <a:lnTo>
                  <a:pt x="752475" y="466725"/>
                </a:lnTo>
                <a:lnTo>
                  <a:pt x="771525" y="476250"/>
                </a:lnTo>
                <a:lnTo>
                  <a:pt x="800100" y="476250"/>
                </a:lnTo>
                <a:lnTo>
                  <a:pt x="809625" y="485775"/>
                </a:lnTo>
                <a:lnTo>
                  <a:pt x="838200" y="485775"/>
                </a:lnTo>
                <a:lnTo>
                  <a:pt x="857250" y="485775"/>
                </a:lnTo>
                <a:lnTo>
                  <a:pt x="876300" y="485775"/>
                </a:lnTo>
                <a:lnTo>
                  <a:pt x="895350" y="485775"/>
                </a:lnTo>
                <a:lnTo>
                  <a:pt x="904875" y="495300"/>
                </a:lnTo>
                <a:lnTo>
                  <a:pt x="923925" y="495300"/>
                </a:lnTo>
                <a:lnTo>
                  <a:pt x="942975" y="495300"/>
                </a:lnTo>
                <a:lnTo>
                  <a:pt x="952500" y="495300"/>
                </a:lnTo>
                <a:lnTo>
                  <a:pt x="971550" y="485775"/>
                </a:lnTo>
                <a:lnTo>
                  <a:pt x="981075" y="485775"/>
                </a:lnTo>
                <a:lnTo>
                  <a:pt x="1000125" y="485775"/>
                </a:lnTo>
                <a:lnTo>
                  <a:pt x="1000125" y="485775"/>
                </a:lnTo>
                <a:lnTo>
                  <a:pt x="1009650" y="485775"/>
                </a:lnTo>
                <a:lnTo>
                  <a:pt x="1019175" y="485775"/>
                </a:lnTo>
                <a:lnTo>
                  <a:pt x="1019175" y="485775"/>
                </a:lnTo>
                <a:lnTo>
                  <a:pt x="1019175" y="485775"/>
                </a:lnTo>
                <a:lnTo>
                  <a:pt x="1019175" y="485775"/>
                </a:lnTo>
                <a:lnTo>
                  <a:pt x="1019175" y="485775"/>
                </a:lnTo>
                <a:lnTo>
                  <a:pt x="1019175" y="485775"/>
                </a:lnTo>
                <a:lnTo>
                  <a:pt x="1019175" y="485775"/>
                </a:lnTo>
                <a:lnTo>
                  <a:pt x="1019175" y="485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1695450" y="2209800"/>
            <a:ext cx="28576" cy="123826"/>
          </a:xfrm>
          <a:custGeom>
            <a:avLst/>
            <a:gdLst/>
            <a:ahLst/>
            <a:cxnLst/>
            <a:rect l="0" t="0" r="0" b="0"/>
            <a:pathLst>
              <a:path w="28576" h="123826">
                <a:moveTo>
                  <a:pt x="28575" y="9525"/>
                </a:moveTo>
                <a:lnTo>
                  <a:pt x="28575" y="0"/>
                </a:lnTo>
                <a:lnTo>
                  <a:pt x="28575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1704975" y="2419350"/>
            <a:ext cx="9526" cy="76201"/>
          </a:xfrm>
          <a:custGeom>
            <a:avLst/>
            <a:gdLst/>
            <a:ahLst/>
            <a:cxnLst/>
            <a:rect l="0" t="0" r="0" b="0"/>
            <a:pathLst>
              <a:path w="9526" h="762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1695450" y="2590800"/>
            <a:ext cx="19051" cy="85726"/>
          </a:xfrm>
          <a:custGeom>
            <a:avLst/>
            <a:gdLst/>
            <a:ahLst/>
            <a:cxnLst/>
            <a:rect l="0" t="0" r="0" b="0"/>
            <a:pathLst>
              <a:path w="19051" h="857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1704975" y="2743200"/>
            <a:ext cx="9526" cy="66676"/>
          </a:xfrm>
          <a:custGeom>
            <a:avLst/>
            <a:gdLst/>
            <a:ahLst/>
            <a:cxnLst/>
            <a:rect l="0" t="0" r="0" b="0"/>
            <a:pathLst>
              <a:path w="9526" h="666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1714500" y="2857500"/>
            <a:ext cx="9526" cy="38101"/>
          </a:xfrm>
          <a:custGeom>
            <a:avLst/>
            <a:gdLst/>
            <a:ahLst/>
            <a:cxnLst/>
            <a:rect l="0" t="0" r="0" b="0"/>
            <a:pathLst>
              <a:path w="9526" h="3810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1657350" y="2952750"/>
            <a:ext cx="57151" cy="238126"/>
          </a:xfrm>
          <a:custGeom>
            <a:avLst/>
            <a:gdLst/>
            <a:ahLst/>
            <a:cxnLst/>
            <a:rect l="0" t="0" r="0" b="0"/>
            <a:pathLst>
              <a:path w="57151" h="2381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85725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19075"/>
                </a:lnTo>
                <a:lnTo>
                  <a:pt x="9525" y="228600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19050" y="238125"/>
                </a:lnTo>
                <a:lnTo>
                  <a:pt x="19050" y="238125"/>
                </a:lnTo>
                <a:lnTo>
                  <a:pt x="19050" y="228600"/>
                </a:lnTo>
                <a:lnTo>
                  <a:pt x="19050" y="209550"/>
                </a:lnTo>
                <a:lnTo>
                  <a:pt x="19050" y="190500"/>
                </a:lnTo>
                <a:lnTo>
                  <a:pt x="28575" y="171450"/>
                </a:lnTo>
                <a:lnTo>
                  <a:pt x="28575" y="152400"/>
                </a:lnTo>
                <a:lnTo>
                  <a:pt x="38100" y="133350"/>
                </a:lnTo>
                <a:lnTo>
                  <a:pt x="38100" y="114300"/>
                </a:lnTo>
                <a:lnTo>
                  <a:pt x="47625" y="104775"/>
                </a:lnTo>
                <a:lnTo>
                  <a:pt x="57150" y="95250"/>
                </a:lnTo>
                <a:lnTo>
                  <a:pt x="57150" y="85725"/>
                </a:lnTo>
                <a:lnTo>
                  <a:pt x="57150" y="85725"/>
                </a:lnTo>
                <a:lnTo>
                  <a:pt x="5715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1781175" y="3124200"/>
            <a:ext cx="9526" cy="114301"/>
          </a:xfrm>
          <a:custGeom>
            <a:avLst/>
            <a:gdLst/>
            <a:ahLst/>
            <a:cxnLst/>
            <a:rect l="0" t="0" r="0" b="0"/>
            <a:pathLst>
              <a:path w="9526" h="114301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14300"/>
                </a:lnTo>
                <a:lnTo>
                  <a:pt x="952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2247900" y="2533650"/>
            <a:ext cx="9526" cy="47626"/>
          </a:xfrm>
          <a:custGeom>
            <a:avLst/>
            <a:gdLst/>
            <a:ahLst/>
            <a:cxnLst/>
            <a:rect l="0" t="0" r="0" b="0"/>
            <a:pathLst>
              <a:path w="9526" h="476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2238375" y="2686050"/>
            <a:ext cx="9526" cy="142876"/>
          </a:xfrm>
          <a:custGeom>
            <a:avLst/>
            <a:gdLst/>
            <a:ahLst/>
            <a:cxnLst/>
            <a:rect l="0" t="0" r="0" b="0"/>
            <a:pathLst>
              <a:path w="9526" h="1428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2162175" y="3019425"/>
            <a:ext cx="66676" cy="200026"/>
          </a:xfrm>
          <a:custGeom>
            <a:avLst/>
            <a:gdLst/>
            <a:ahLst/>
            <a:cxnLst/>
            <a:rect l="0" t="0" r="0" b="0"/>
            <a:pathLst>
              <a:path w="66676" h="2000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19050" y="142875"/>
                </a:lnTo>
                <a:lnTo>
                  <a:pt x="19050" y="161925"/>
                </a:lnTo>
                <a:lnTo>
                  <a:pt x="19050" y="180975"/>
                </a:lnTo>
                <a:lnTo>
                  <a:pt x="19050" y="190500"/>
                </a:lnTo>
                <a:lnTo>
                  <a:pt x="19050" y="200025"/>
                </a:lnTo>
                <a:lnTo>
                  <a:pt x="19050" y="200025"/>
                </a:lnTo>
                <a:lnTo>
                  <a:pt x="28575" y="200025"/>
                </a:lnTo>
                <a:lnTo>
                  <a:pt x="28575" y="200025"/>
                </a:lnTo>
                <a:lnTo>
                  <a:pt x="28575" y="200025"/>
                </a:lnTo>
                <a:lnTo>
                  <a:pt x="28575" y="200025"/>
                </a:lnTo>
                <a:lnTo>
                  <a:pt x="28575" y="190500"/>
                </a:lnTo>
                <a:lnTo>
                  <a:pt x="28575" y="171450"/>
                </a:lnTo>
                <a:lnTo>
                  <a:pt x="28575" y="161925"/>
                </a:lnTo>
                <a:lnTo>
                  <a:pt x="28575" y="133350"/>
                </a:lnTo>
                <a:lnTo>
                  <a:pt x="38100" y="114300"/>
                </a:lnTo>
                <a:lnTo>
                  <a:pt x="47625" y="85725"/>
                </a:lnTo>
                <a:lnTo>
                  <a:pt x="57150" y="66675"/>
                </a:lnTo>
                <a:lnTo>
                  <a:pt x="57150" y="47625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2266950" y="3124200"/>
            <a:ext cx="85726" cy="142876"/>
          </a:xfrm>
          <a:custGeom>
            <a:avLst/>
            <a:gdLst/>
            <a:ahLst/>
            <a:cxnLst/>
            <a:rect l="0" t="0" r="0" b="0"/>
            <a:pathLst>
              <a:path w="85726" h="142876">
                <a:moveTo>
                  <a:pt x="19050" y="9525"/>
                </a:move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57150" y="47625"/>
                </a:lnTo>
                <a:lnTo>
                  <a:pt x="57150" y="66675"/>
                </a:lnTo>
                <a:lnTo>
                  <a:pt x="38100" y="76200"/>
                </a:lnTo>
                <a:lnTo>
                  <a:pt x="28575" y="85725"/>
                </a:lnTo>
                <a:lnTo>
                  <a:pt x="19050" y="104775"/>
                </a:lnTo>
                <a:lnTo>
                  <a:pt x="9525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9525" y="142875"/>
                </a:lnTo>
                <a:lnTo>
                  <a:pt x="19050" y="142875"/>
                </a:lnTo>
                <a:lnTo>
                  <a:pt x="28575" y="142875"/>
                </a:lnTo>
                <a:lnTo>
                  <a:pt x="38100" y="142875"/>
                </a:lnTo>
                <a:lnTo>
                  <a:pt x="47625" y="142875"/>
                </a:lnTo>
                <a:lnTo>
                  <a:pt x="66675" y="142875"/>
                </a:lnTo>
                <a:lnTo>
                  <a:pt x="66675" y="142875"/>
                </a:lnTo>
                <a:lnTo>
                  <a:pt x="76200" y="142875"/>
                </a:lnTo>
                <a:lnTo>
                  <a:pt x="76200" y="142875"/>
                </a:lnTo>
                <a:lnTo>
                  <a:pt x="85725" y="142875"/>
                </a:lnTo>
                <a:lnTo>
                  <a:pt x="8572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1704975" y="2352675"/>
            <a:ext cx="114301" cy="180976"/>
          </a:xfrm>
          <a:custGeom>
            <a:avLst/>
            <a:gdLst/>
            <a:ahLst/>
            <a:cxnLst/>
            <a:rect l="0" t="0" r="0" b="0"/>
            <a:pathLst>
              <a:path w="114301" h="180976">
                <a:moveTo>
                  <a:pt x="114300" y="0"/>
                </a:moveTo>
                <a:lnTo>
                  <a:pt x="114300" y="0"/>
                </a:lnTo>
                <a:lnTo>
                  <a:pt x="104775" y="0"/>
                </a:lnTo>
                <a:lnTo>
                  <a:pt x="104775" y="9525"/>
                </a:lnTo>
                <a:lnTo>
                  <a:pt x="95250" y="19050"/>
                </a:lnTo>
                <a:lnTo>
                  <a:pt x="85725" y="38100"/>
                </a:lnTo>
                <a:lnTo>
                  <a:pt x="76200" y="57150"/>
                </a:lnTo>
                <a:lnTo>
                  <a:pt x="66675" y="76200"/>
                </a:lnTo>
                <a:lnTo>
                  <a:pt x="57150" y="95250"/>
                </a:lnTo>
                <a:lnTo>
                  <a:pt x="38100" y="114300"/>
                </a:lnTo>
                <a:lnTo>
                  <a:pt x="28575" y="142875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1704975" y="2400300"/>
            <a:ext cx="200026" cy="276226"/>
          </a:xfrm>
          <a:custGeom>
            <a:avLst/>
            <a:gdLst/>
            <a:ahLst/>
            <a:cxnLst/>
            <a:rect l="0" t="0" r="0" b="0"/>
            <a:pathLst>
              <a:path w="200026" h="276226">
                <a:moveTo>
                  <a:pt x="200025" y="0"/>
                </a:moveTo>
                <a:lnTo>
                  <a:pt x="200025" y="0"/>
                </a:lnTo>
                <a:lnTo>
                  <a:pt x="190500" y="0"/>
                </a:lnTo>
                <a:lnTo>
                  <a:pt x="190500" y="19050"/>
                </a:lnTo>
                <a:lnTo>
                  <a:pt x="171450" y="38100"/>
                </a:lnTo>
                <a:lnTo>
                  <a:pt x="161925" y="57150"/>
                </a:lnTo>
                <a:lnTo>
                  <a:pt x="152400" y="85725"/>
                </a:lnTo>
                <a:lnTo>
                  <a:pt x="133350" y="104775"/>
                </a:lnTo>
                <a:lnTo>
                  <a:pt x="104775" y="142875"/>
                </a:lnTo>
                <a:lnTo>
                  <a:pt x="85725" y="171450"/>
                </a:lnTo>
                <a:lnTo>
                  <a:pt x="57150" y="200025"/>
                </a:lnTo>
                <a:lnTo>
                  <a:pt x="38100" y="228600"/>
                </a:lnTo>
                <a:lnTo>
                  <a:pt x="19050" y="247650"/>
                </a:lnTo>
                <a:lnTo>
                  <a:pt x="9525" y="266700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1762125" y="2486025"/>
            <a:ext cx="200026" cy="285751"/>
          </a:xfrm>
          <a:custGeom>
            <a:avLst/>
            <a:gdLst/>
            <a:ahLst/>
            <a:cxnLst/>
            <a:rect l="0" t="0" r="0" b="0"/>
            <a:pathLst>
              <a:path w="200026" h="285751">
                <a:moveTo>
                  <a:pt x="200025" y="0"/>
                </a:moveTo>
                <a:lnTo>
                  <a:pt x="200025" y="0"/>
                </a:lnTo>
                <a:lnTo>
                  <a:pt x="190500" y="9525"/>
                </a:lnTo>
                <a:lnTo>
                  <a:pt x="190500" y="19050"/>
                </a:lnTo>
                <a:lnTo>
                  <a:pt x="171450" y="38100"/>
                </a:lnTo>
                <a:lnTo>
                  <a:pt x="161925" y="66675"/>
                </a:lnTo>
                <a:lnTo>
                  <a:pt x="142875" y="95250"/>
                </a:lnTo>
                <a:lnTo>
                  <a:pt x="114300" y="123825"/>
                </a:lnTo>
                <a:lnTo>
                  <a:pt x="95250" y="152400"/>
                </a:lnTo>
                <a:lnTo>
                  <a:pt x="66675" y="190500"/>
                </a:lnTo>
                <a:lnTo>
                  <a:pt x="47625" y="219075"/>
                </a:lnTo>
                <a:lnTo>
                  <a:pt x="28575" y="238125"/>
                </a:lnTo>
                <a:lnTo>
                  <a:pt x="9525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1857375" y="2486025"/>
            <a:ext cx="238126" cy="314326"/>
          </a:xfrm>
          <a:custGeom>
            <a:avLst/>
            <a:gdLst/>
            <a:ahLst/>
            <a:cxnLst/>
            <a:rect l="0" t="0" r="0" b="0"/>
            <a:pathLst>
              <a:path w="238126" h="314326">
                <a:moveTo>
                  <a:pt x="238125" y="0"/>
                </a:moveTo>
                <a:lnTo>
                  <a:pt x="238125" y="0"/>
                </a:lnTo>
                <a:lnTo>
                  <a:pt x="228600" y="0"/>
                </a:lnTo>
                <a:lnTo>
                  <a:pt x="228600" y="9525"/>
                </a:lnTo>
                <a:lnTo>
                  <a:pt x="219075" y="28575"/>
                </a:lnTo>
                <a:lnTo>
                  <a:pt x="209550" y="57150"/>
                </a:lnTo>
                <a:lnTo>
                  <a:pt x="190500" y="85725"/>
                </a:lnTo>
                <a:lnTo>
                  <a:pt x="161925" y="123825"/>
                </a:lnTo>
                <a:lnTo>
                  <a:pt x="133350" y="152400"/>
                </a:lnTo>
                <a:lnTo>
                  <a:pt x="104775" y="190500"/>
                </a:lnTo>
                <a:lnTo>
                  <a:pt x="76200" y="228600"/>
                </a:lnTo>
                <a:lnTo>
                  <a:pt x="47625" y="257175"/>
                </a:lnTo>
                <a:lnTo>
                  <a:pt x="28575" y="285750"/>
                </a:lnTo>
                <a:lnTo>
                  <a:pt x="9525" y="304800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1952625" y="2571750"/>
            <a:ext cx="171451" cy="238126"/>
          </a:xfrm>
          <a:custGeom>
            <a:avLst/>
            <a:gdLst/>
            <a:ahLst/>
            <a:cxnLst/>
            <a:rect l="0" t="0" r="0" b="0"/>
            <a:pathLst>
              <a:path w="171451" h="238126">
                <a:moveTo>
                  <a:pt x="171450" y="0"/>
                </a:moveTo>
                <a:lnTo>
                  <a:pt x="171450" y="0"/>
                </a:lnTo>
                <a:lnTo>
                  <a:pt x="161925" y="9525"/>
                </a:lnTo>
                <a:lnTo>
                  <a:pt x="161925" y="19050"/>
                </a:lnTo>
                <a:lnTo>
                  <a:pt x="152400" y="28575"/>
                </a:lnTo>
                <a:lnTo>
                  <a:pt x="142875" y="57150"/>
                </a:lnTo>
                <a:lnTo>
                  <a:pt x="123825" y="76200"/>
                </a:lnTo>
                <a:lnTo>
                  <a:pt x="95250" y="104775"/>
                </a:lnTo>
                <a:lnTo>
                  <a:pt x="76200" y="142875"/>
                </a:lnTo>
                <a:lnTo>
                  <a:pt x="57150" y="171450"/>
                </a:lnTo>
                <a:lnTo>
                  <a:pt x="38100" y="200025"/>
                </a:lnTo>
                <a:lnTo>
                  <a:pt x="19050" y="219075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2066925" y="2647950"/>
            <a:ext cx="104776" cy="142876"/>
          </a:xfrm>
          <a:custGeom>
            <a:avLst/>
            <a:gdLst/>
            <a:ahLst/>
            <a:cxnLst/>
            <a:rect l="0" t="0" r="0" b="0"/>
            <a:pathLst>
              <a:path w="104776" h="142876">
                <a:moveTo>
                  <a:pt x="104775" y="0"/>
                </a:move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95250" y="28575"/>
                </a:lnTo>
                <a:lnTo>
                  <a:pt x="76200" y="47625"/>
                </a:lnTo>
                <a:lnTo>
                  <a:pt x="66675" y="66675"/>
                </a:lnTo>
                <a:lnTo>
                  <a:pt x="38100" y="95250"/>
                </a:lnTo>
                <a:lnTo>
                  <a:pt x="19050" y="114300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2171700" y="2771775"/>
            <a:ext cx="1" cy="38101"/>
          </a:xfrm>
          <a:custGeom>
            <a:avLst/>
            <a:gdLst/>
            <a:ahLst/>
            <a:cxnLst/>
            <a:rect l="0" t="0" r="0" b="0"/>
            <a:pathLst>
              <a:path w="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762000" y="3429000"/>
            <a:ext cx="238126" cy="238126"/>
          </a:xfrm>
          <a:custGeom>
            <a:avLst/>
            <a:gdLst/>
            <a:ahLst/>
            <a:cxnLst/>
            <a:rect l="0" t="0" r="0" b="0"/>
            <a:pathLst>
              <a:path w="238126" h="238126">
                <a:moveTo>
                  <a:pt x="161925" y="19050"/>
                </a:moveTo>
                <a:lnTo>
                  <a:pt x="161925" y="19050"/>
                </a:lnTo>
                <a:lnTo>
                  <a:pt x="161925" y="19050"/>
                </a:lnTo>
                <a:lnTo>
                  <a:pt x="152400" y="28575"/>
                </a:lnTo>
                <a:lnTo>
                  <a:pt x="152400" y="38100"/>
                </a:lnTo>
                <a:lnTo>
                  <a:pt x="152400" y="47625"/>
                </a:lnTo>
                <a:lnTo>
                  <a:pt x="142875" y="57150"/>
                </a:lnTo>
                <a:lnTo>
                  <a:pt x="133350" y="57150"/>
                </a:lnTo>
                <a:lnTo>
                  <a:pt x="133350" y="66675"/>
                </a:lnTo>
                <a:lnTo>
                  <a:pt x="123825" y="66675"/>
                </a:lnTo>
                <a:lnTo>
                  <a:pt x="114300" y="66675"/>
                </a:lnTo>
                <a:lnTo>
                  <a:pt x="104775" y="66675"/>
                </a:lnTo>
                <a:lnTo>
                  <a:pt x="104775" y="66675"/>
                </a:lnTo>
                <a:lnTo>
                  <a:pt x="104775" y="57150"/>
                </a:lnTo>
                <a:lnTo>
                  <a:pt x="104775" y="47625"/>
                </a:lnTo>
                <a:lnTo>
                  <a:pt x="104775" y="38100"/>
                </a:lnTo>
                <a:lnTo>
                  <a:pt x="114300" y="28575"/>
                </a:lnTo>
                <a:lnTo>
                  <a:pt x="114300" y="19050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71450" y="9525"/>
                </a:lnTo>
                <a:lnTo>
                  <a:pt x="180975" y="19050"/>
                </a:lnTo>
                <a:lnTo>
                  <a:pt x="180975" y="38100"/>
                </a:lnTo>
                <a:lnTo>
                  <a:pt x="180975" y="47625"/>
                </a:lnTo>
                <a:lnTo>
                  <a:pt x="171450" y="66675"/>
                </a:lnTo>
                <a:lnTo>
                  <a:pt x="171450" y="85725"/>
                </a:lnTo>
                <a:lnTo>
                  <a:pt x="161925" y="114300"/>
                </a:lnTo>
                <a:lnTo>
                  <a:pt x="152400" y="133350"/>
                </a:lnTo>
                <a:lnTo>
                  <a:pt x="142875" y="152400"/>
                </a:lnTo>
                <a:lnTo>
                  <a:pt x="133350" y="180975"/>
                </a:lnTo>
                <a:lnTo>
                  <a:pt x="114300" y="190500"/>
                </a:lnTo>
                <a:lnTo>
                  <a:pt x="95250" y="209550"/>
                </a:lnTo>
                <a:lnTo>
                  <a:pt x="85725" y="219075"/>
                </a:lnTo>
                <a:lnTo>
                  <a:pt x="66675" y="228600"/>
                </a:lnTo>
                <a:lnTo>
                  <a:pt x="47625" y="238125"/>
                </a:lnTo>
                <a:lnTo>
                  <a:pt x="38100" y="238125"/>
                </a:lnTo>
                <a:lnTo>
                  <a:pt x="19050" y="228600"/>
                </a:lnTo>
                <a:lnTo>
                  <a:pt x="9525" y="228600"/>
                </a:lnTo>
                <a:lnTo>
                  <a:pt x="9525" y="219075"/>
                </a:lnTo>
                <a:lnTo>
                  <a:pt x="0" y="209550"/>
                </a:lnTo>
                <a:lnTo>
                  <a:pt x="9525" y="200025"/>
                </a:lnTo>
                <a:lnTo>
                  <a:pt x="9525" y="190500"/>
                </a:lnTo>
                <a:lnTo>
                  <a:pt x="19050" y="180975"/>
                </a:lnTo>
                <a:lnTo>
                  <a:pt x="28575" y="171450"/>
                </a:lnTo>
                <a:lnTo>
                  <a:pt x="38100" y="161925"/>
                </a:lnTo>
                <a:lnTo>
                  <a:pt x="47625" y="161925"/>
                </a:lnTo>
                <a:lnTo>
                  <a:pt x="66675" y="161925"/>
                </a:lnTo>
                <a:lnTo>
                  <a:pt x="76200" y="161925"/>
                </a:lnTo>
                <a:lnTo>
                  <a:pt x="95250" y="171450"/>
                </a:lnTo>
                <a:lnTo>
                  <a:pt x="104775" y="180975"/>
                </a:lnTo>
                <a:lnTo>
                  <a:pt x="123825" y="190500"/>
                </a:lnTo>
                <a:lnTo>
                  <a:pt x="142875" y="209550"/>
                </a:lnTo>
                <a:lnTo>
                  <a:pt x="152400" y="219075"/>
                </a:lnTo>
                <a:lnTo>
                  <a:pt x="171450" y="219075"/>
                </a:lnTo>
                <a:lnTo>
                  <a:pt x="180975" y="228600"/>
                </a:lnTo>
                <a:lnTo>
                  <a:pt x="190500" y="238125"/>
                </a:lnTo>
                <a:lnTo>
                  <a:pt x="209550" y="238125"/>
                </a:lnTo>
                <a:lnTo>
                  <a:pt x="219075" y="228600"/>
                </a:lnTo>
                <a:lnTo>
                  <a:pt x="228600" y="228600"/>
                </a:lnTo>
                <a:lnTo>
                  <a:pt x="238125" y="219075"/>
                </a:lnTo>
                <a:lnTo>
                  <a:pt x="238125" y="219075"/>
                </a:lnTo>
                <a:lnTo>
                  <a:pt x="2381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866775" y="3333750"/>
            <a:ext cx="257176" cy="561976"/>
          </a:xfrm>
          <a:custGeom>
            <a:avLst/>
            <a:gdLst/>
            <a:ahLst/>
            <a:cxnLst/>
            <a:rect l="0" t="0" r="0" b="0"/>
            <a:pathLst>
              <a:path w="257176" h="561976">
                <a:moveTo>
                  <a:pt x="142875" y="19050"/>
                </a:moveTo>
                <a:lnTo>
                  <a:pt x="142875" y="19050"/>
                </a:lnTo>
                <a:lnTo>
                  <a:pt x="133350" y="9525"/>
                </a:lnTo>
                <a:lnTo>
                  <a:pt x="133350" y="9525"/>
                </a:lnTo>
                <a:lnTo>
                  <a:pt x="123825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52400" y="47625"/>
                </a:lnTo>
                <a:lnTo>
                  <a:pt x="171450" y="57150"/>
                </a:lnTo>
                <a:lnTo>
                  <a:pt x="180975" y="76200"/>
                </a:lnTo>
                <a:lnTo>
                  <a:pt x="200025" y="95250"/>
                </a:lnTo>
                <a:lnTo>
                  <a:pt x="219075" y="123825"/>
                </a:lnTo>
                <a:lnTo>
                  <a:pt x="228600" y="152400"/>
                </a:lnTo>
                <a:lnTo>
                  <a:pt x="238125" y="180975"/>
                </a:lnTo>
                <a:lnTo>
                  <a:pt x="247650" y="219075"/>
                </a:lnTo>
                <a:lnTo>
                  <a:pt x="257175" y="247650"/>
                </a:lnTo>
                <a:lnTo>
                  <a:pt x="247650" y="285750"/>
                </a:lnTo>
                <a:lnTo>
                  <a:pt x="238125" y="323850"/>
                </a:lnTo>
                <a:lnTo>
                  <a:pt x="219075" y="361950"/>
                </a:lnTo>
                <a:lnTo>
                  <a:pt x="190500" y="400050"/>
                </a:lnTo>
                <a:lnTo>
                  <a:pt x="161925" y="428625"/>
                </a:lnTo>
                <a:lnTo>
                  <a:pt x="123825" y="466725"/>
                </a:lnTo>
                <a:lnTo>
                  <a:pt x="85725" y="495300"/>
                </a:lnTo>
                <a:lnTo>
                  <a:pt x="38100" y="533400"/>
                </a:lnTo>
                <a:lnTo>
                  <a:pt x="19050" y="552450"/>
                </a:lnTo>
                <a:lnTo>
                  <a:pt x="0" y="561975"/>
                </a:lnTo>
                <a:lnTo>
                  <a:pt x="0" y="561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1552575" y="3495675"/>
            <a:ext cx="209551" cy="381001"/>
          </a:xfrm>
          <a:custGeom>
            <a:avLst/>
            <a:gdLst/>
            <a:ahLst/>
            <a:cxnLst/>
            <a:rect l="0" t="0" r="0" b="0"/>
            <a:pathLst>
              <a:path w="209551" h="38100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19050" y="123825"/>
                </a:lnTo>
                <a:lnTo>
                  <a:pt x="28575" y="152400"/>
                </a:lnTo>
                <a:lnTo>
                  <a:pt x="38100" y="171450"/>
                </a:lnTo>
                <a:lnTo>
                  <a:pt x="47625" y="200025"/>
                </a:lnTo>
                <a:lnTo>
                  <a:pt x="57150" y="228600"/>
                </a:lnTo>
                <a:lnTo>
                  <a:pt x="66675" y="257175"/>
                </a:lnTo>
                <a:lnTo>
                  <a:pt x="66675" y="276225"/>
                </a:lnTo>
                <a:lnTo>
                  <a:pt x="76200" y="304800"/>
                </a:lnTo>
                <a:lnTo>
                  <a:pt x="85725" y="323850"/>
                </a:lnTo>
                <a:lnTo>
                  <a:pt x="85725" y="342900"/>
                </a:lnTo>
                <a:lnTo>
                  <a:pt x="95250" y="361950"/>
                </a:lnTo>
                <a:lnTo>
                  <a:pt x="104775" y="371475"/>
                </a:lnTo>
                <a:lnTo>
                  <a:pt x="114300" y="381000"/>
                </a:lnTo>
                <a:lnTo>
                  <a:pt x="114300" y="381000"/>
                </a:lnTo>
                <a:lnTo>
                  <a:pt x="123825" y="381000"/>
                </a:lnTo>
                <a:lnTo>
                  <a:pt x="133350" y="371475"/>
                </a:lnTo>
                <a:lnTo>
                  <a:pt x="142875" y="361950"/>
                </a:lnTo>
                <a:lnTo>
                  <a:pt x="142875" y="352425"/>
                </a:lnTo>
                <a:lnTo>
                  <a:pt x="152400" y="333375"/>
                </a:lnTo>
                <a:lnTo>
                  <a:pt x="152400" y="314325"/>
                </a:lnTo>
                <a:lnTo>
                  <a:pt x="161925" y="285750"/>
                </a:lnTo>
                <a:lnTo>
                  <a:pt x="161925" y="247650"/>
                </a:lnTo>
                <a:lnTo>
                  <a:pt x="161925" y="219075"/>
                </a:lnTo>
                <a:lnTo>
                  <a:pt x="171450" y="180975"/>
                </a:lnTo>
                <a:lnTo>
                  <a:pt x="180975" y="152400"/>
                </a:lnTo>
                <a:lnTo>
                  <a:pt x="180975" y="123825"/>
                </a:lnTo>
                <a:lnTo>
                  <a:pt x="190500" y="95250"/>
                </a:lnTo>
                <a:lnTo>
                  <a:pt x="190500" y="66675"/>
                </a:lnTo>
                <a:lnTo>
                  <a:pt x="200025" y="47625"/>
                </a:lnTo>
                <a:lnTo>
                  <a:pt x="209550" y="28575"/>
                </a:lnTo>
                <a:lnTo>
                  <a:pt x="209550" y="19050"/>
                </a:lnTo>
                <a:lnTo>
                  <a:pt x="209550" y="9525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1943100" y="3648075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33350" y="19050"/>
                </a:lnTo>
                <a:lnTo>
                  <a:pt x="1333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1952625" y="3724275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2276475" y="3590925"/>
            <a:ext cx="295276" cy="209551"/>
          </a:xfrm>
          <a:custGeom>
            <a:avLst/>
            <a:gdLst/>
            <a:ahLst/>
            <a:cxnLst/>
            <a:rect l="0" t="0" r="0" b="0"/>
            <a:pathLst>
              <a:path w="295276" h="209551">
                <a:moveTo>
                  <a:pt x="104775" y="47625"/>
                </a:moveTo>
                <a:lnTo>
                  <a:pt x="104775" y="47625"/>
                </a:lnTo>
                <a:lnTo>
                  <a:pt x="104775" y="47625"/>
                </a:lnTo>
                <a:lnTo>
                  <a:pt x="104775" y="47625"/>
                </a:lnTo>
                <a:lnTo>
                  <a:pt x="104775" y="57150"/>
                </a:lnTo>
                <a:lnTo>
                  <a:pt x="104775" y="57150"/>
                </a:lnTo>
                <a:lnTo>
                  <a:pt x="104775" y="57150"/>
                </a:lnTo>
                <a:lnTo>
                  <a:pt x="95250" y="66675"/>
                </a:lnTo>
                <a:lnTo>
                  <a:pt x="95250" y="66675"/>
                </a:lnTo>
                <a:lnTo>
                  <a:pt x="95250" y="76200"/>
                </a:lnTo>
                <a:lnTo>
                  <a:pt x="95250" y="76200"/>
                </a:lnTo>
                <a:lnTo>
                  <a:pt x="95250" y="76200"/>
                </a:lnTo>
                <a:lnTo>
                  <a:pt x="95250" y="85725"/>
                </a:lnTo>
                <a:lnTo>
                  <a:pt x="104775" y="85725"/>
                </a:lnTo>
                <a:lnTo>
                  <a:pt x="104775" y="76200"/>
                </a:lnTo>
                <a:lnTo>
                  <a:pt x="104775" y="76200"/>
                </a:lnTo>
                <a:lnTo>
                  <a:pt x="114300" y="76200"/>
                </a:lnTo>
                <a:lnTo>
                  <a:pt x="114300" y="66675"/>
                </a:lnTo>
                <a:lnTo>
                  <a:pt x="114300" y="57150"/>
                </a:lnTo>
                <a:lnTo>
                  <a:pt x="123825" y="47625"/>
                </a:lnTo>
                <a:lnTo>
                  <a:pt x="123825" y="38100"/>
                </a:lnTo>
                <a:lnTo>
                  <a:pt x="114300" y="28575"/>
                </a:lnTo>
                <a:lnTo>
                  <a:pt x="114300" y="19050"/>
                </a:lnTo>
                <a:lnTo>
                  <a:pt x="104775" y="9525"/>
                </a:lnTo>
                <a:lnTo>
                  <a:pt x="95250" y="0"/>
                </a:lnTo>
                <a:lnTo>
                  <a:pt x="85725" y="0"/>
                </a:lnTo>
                <a:lnTo>
                  <a:pt x="76200" y="0"/>
                </a:lnTo>
                <a:lnTo>
                  <a:pt x="66675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19050" y="57150"/>
                </a:lnTo>
                <a:lnTo>
                  <a:pt x="9525" y="76200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9525" y="190500"/>
                </a:lnTo>
                <a:lnTo>
                  <a:pt x="19050" y="200025"/>
                </a:lnTo>
                <a:lnTo>
                  <a:pt x="38100" y="209550"/>
                </a:lnTo>
                <a:lnTo>
                  <a:pt x="47625" y="209550"/>
                </a:lnTo>
                <a:lnTo>
                  <a:pt x="57150" y="209550"/>
                </a:lnTo>
                <a:lnTo>
                  <a:pt x="76200" y="200025"/>
                </a:lnTo>
                <a:lnTo>
                  <a:pt x="104775" y="190500"/>
                </a:lnTo>
                <a:lnTo>
                  <a:pt x="114300" y="171450"/>
                </a:lnTo>
                <a:lnTo>
                  <a:pt x="133350" y="152400"/>
                </a:lnTo>
                <a:lnTo>
                  <a:pt x="152400" y="133350"/>
                </a:lnTo>
                <a:lnTo>
                  <a:pt x="161925" y="114300"/>
                </a:lnTo>
                <a:lnTo>
                  <a:pt x="171450" y="95250"/>
                </a:lnTo>
                <a:lnTo>
                  <a:pt x="180975" y="85725"/>
                </a:lnTo>
                <a:lnTo>
                  <a:pt x="190500" y="76200"/>
                </a:lnTo>
                <a:lnTo>
                  <a:pt x="190500" y="66675"/>
                </a:lnTo>
                <a:lnTo>
                  <a:pt x="190500" y="57150"/>
                </a:lnTo>
                <a:lnTo>
                  <a:pt x="190500" y="57150"/>
                </a:lnTo>
                <a:lnTo>
                  <a:pt x="180975" y="57150"/>
                </a:lnTo>
                <a:lnTo>
                  <a:pt x="180975" y="66675"/>
                </a:lnTo>
                <a:lnTo>
                  <a:pt x="180975" y="76200"/>
                </a:lnTo>
                <a:lnTo>
                  <a:pt x="180975" y="85725"/>
                </a:lnTo>
                <a:lnTo>
                  <a:pt x="171450" y="104775"/>
                </a:lnTo>
                <a:lnTo>
                  <a:pt x="171450" y="123825"/>
                </a:lnTo>
                <a:lnTo>
                  <a:pt x="171450" y="133350"/>
                </a:lnTo>
                <a:lnTo>
                  <a:pt x="180975" y="152400"/>
                </a:lnTo>
                <a:lnTo>
                  <a:pt x="180975" y="161925"/>
                </a:lnTo>
                <a:lnTo>
                  <a:pt x="190500" y="180975"/>
                </a:lnTo>
                <a:lnTo>
                  <a:pt x="200025" y="190500"/>
                </a:lnTo>
                <a:lnTo>
                  <a:pt x="209550" y="190500"/>
                </a:lnTo>
                <a:lnTo>
                  <a:pt x="219075" y="200025"/>
                </a:lnTo>
                <a:lnTo>
                  <a:pt x="238125" y="200025"/>
                </a:lnTo>
                <a:lnTo>
                  <a:pt x="247650" y="190500"/>
                </a:lnTo>
                <a:lnTo>
                  <a:pt x="257175" y="180975"/>
                </a:lnTo>
                <a:lnTo>
                  <a:pt x="266700" y="171450"/>
                </a:lnTo>
                <a:lnTo>
                  <a:pt x="276225" y="152400"/>
                </a:lnTo>
                <a:lnTo>
                  <a:pt x="285750" y="133350"/>
                </a:lnTo>
                <a:lnTo>
                  <a:pt x="285750" y="114300"/>
                </a:lnTo>
                <a:lnTo>
                  <a:pt x="295275" y="95250"/>
                </a:lnTo>
                <a:lnTo>
                  <a:pt x="285750" y="76200"/>
                </a:lnTo>
                <a:lnTo>
                  <a:pt x="285750" y="47625"/>
                </a:lnTo>
                <a:lnTo>
                  <a:pt x="276225" y="28575"/>
                </a:lnTo>
                <a:lnTo>
                  <a:pt x="266700" y="19050"/>
                </a:lnTo>
                <a:lnTo>
                  <a:pt x="257175" y="9525"/>
                </a:lnTo>
                <a:lnTo>
                  <a:pt x="247650" y="9525"/>
                </a:lnTo>
                <a:lnTo>
                  <a:pt x="228600" y="9525"/>
                </a:lnTo>
                <a:lnTo>
                  <a:pt x="219075" y="19050"/>
                </a:lnTo>
                <a:lnTo>
                  <a:pt x="209550" y="28575"/>
                </a:lnTo>
                <a:lnTo>
                  <a:pt x="190500" y="38100"/>
                </a:lnTo>
                <a:lnTo>
                  <a:pt x="180975" y="57150"/>
                </a:lnTo>
                <a:lnTo>
                  <a:pt x="171450" y="66675"/>
                </a:lnTo>
                <a:lnTo>
                  <a:pt x="161925" y="85725"/>
                </a:lnTo>
                <a:lnTo>
                  <a:pt x="161925" y="104775"/>
                </a:lnTo>
                <a:lnTo>
                  <a:pt x="161925" y="123825"/>
                </a:lnTo>
                <a:lnTo>
                  <a:pt x="161925" y="133350"/>
                </a:lnTo>
                <a:lnTo>
                  <a:pt x="171450" y="152400"/>
                </a:lnTo>
                <a:lnTo>
                  <a:pt x="180975" y="152400"/>
                </a:lnTo>
                <a:lnTo>
                  <a:pt x="190500" y="152400"/>
                </a:lnTo>
                <a:lnTo>
                  <a:pt x="19050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2619375" y="3600450"/>
            <a:ext cx="285751" cy="209551"/>
          </a:xfrm>
          <a:custGeom>
            <a:avLst/>
            <a:gdLst/>
            <a:ahLst/>
            <a:cxnLst/>
            <a:rect l="0" t="0" r="0" b="0"/>
            <a:pathLst>
              <a:path w="285751" h="209551">
                <a:moveTo>
                  <a:pt x="9525" y="9525"/>
                </a:moveTo>
                <a:lnTo>
                  <a:pt x="1905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38100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9525" y="161925"/>
                </a:lnTo>
                <a:lnTo>
                  <a:pt x="9525" y="152400"/>
                </a:lnTo>
                <a:lnTo>
                  <a:pt x="28575" y="133350"/>
                </a:lnTo>
                <a:lnTo>
                  <a:pt x="38100" y="114300"/>
                </a:lnTo>
                <a:lnTo>
                  <a:pt x="47625" y="95250"/>
                </a:lnTo>
                <a:lnTo>
                  <a:pt x="57150" y="76200"/>
                </a:lnTo>
                <a:lnTo>
                  <a:pt x="66675" y="57150"/>
                </a:lnTo>
                <a:lnTo>
                  <a:pt x="85725" y="38100"/>
                </a:lnTo>
                <a:lnTo>
                  <a:pt x="95250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23825" y="19050"/>
                </a:lnTo>
                <a:lnTo>
                  <a:pt x="114300" y="38100"/>
                </a:lnTo>
                <a:lnTo>
                  <a:pt x="114300" y="57150"/>
                </a:lnTo>
                <a:lnTo>
                  <a:pt x="104775" y="66675"/>
                </a:lnTo>
                <a:lnTo>
                  <a:pt x="95250" y="85725"/>
                </a:lnTo>
                <a:lnTo>
                  <a:pt x="95250" y="114300"/>
                </a:lnTo>
                <a:lnTo>
                  <a:pt x="95250" y="123825"/>
                </a:lnTo>
                <a:lnTo>
                  <a:pt x="95250" y="142875"/>
                </a:lnTo>
                <a:lnTo>
                  <a:pt x="95250" y="142875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23825" y="152400"/>
                </a:lnTo>
                <a:lnTo>
                  <a:pt x="142875" y="142875"/>
                </a:lnTo>
                <a:lnTo>
                  <a:pt x="152400" y="142875"/>
                </a:lnTo>
                <a:lnTo>
                  <a:pt x="171450" y="123825"/>
                </a:lnTo>
                <a:lnTo>
                  <a:pt x="180975" y="114300"/>
                </a:lnTo>
                <a:lnTo>
                  <a:pt x="200025" y="95250"/>
                </a:lnTo>
                <a:lnTo>
                  <a:pt x="209550" y="76200"/>
                </a:lnTo>
                <a:lnTo>
                  <a:pt x="228600" y="57150"/>
                </a:lnTo>
                <a:lnTo>
                  <a:pt x="238125" y="38100"/>
                </a:lnTo>
                <a:lnTo>
                  <a:pt x="247650" y="28575"/>
                </a:lnTo>
                <a:lnTo>
                  <a:pt x="247650" y="9525"/>
                </a:lnTo>
                <a:lnTo>
                  <a:pt x="247650" y="9525"/>
                </a:lnTo>
                <a:lnTo>
                  <a:pt x="247650" y="0"/>
                </a:lnTo>
                <a:lnTo>
                  <a:pt x="247650" y="0"/>
                </a:lnTo>
                <a:lnTo>
                  <a:pt x="238125" y="0"/>
                </a:lnTo>
                <a:lnTo>
                  <a:pt x="238125" y="0"/>
                </a:lnTo>
                <a:lnTo>
                  <a:pt x="238125" y="0"/>
                </a:lnTo>
                <a:lnTo>
                  <a:pt x="238125" y="9525"/>
                </a:lnTo>
                <a:lnTo>
                  <a:pt x="238125" y="19050"/>
                </a:lnTo>
                <a:lnTo>
                  <a:pt x="247650" y="38100"/>
                </a:lnTo>
                <a:lnTo>
                  <a:pt x="257175" y="47625"/>
                </a:lnTo>
                <a:lnTo>
                  <a:pt x="257175" y="66675"/>
                </a:lnTo>
                <a:lnTo>
                  <a:pt x="266700" y="85725"/>
                </a:lnTo>
                <a:lnTo>
                  <a:pt x="276225" y="104775"/>
                </a:lnTo>
                <a:lnTo>
                  <a:pt x="285750" y="114300"/>
                </a:lnTo>
                <a:lnTo>
                  <a:pt x="285750" y="133350"/>
                </a:lnTo>
                <a:lnTo>
                  <a:pt x="285750" y="152400"/>
                </a:lnTo>
                <a:lnTo>
                  <a:pt x="285750" y="171450"/>
                </a:lnTo>
                <a:lnTo>
                  <a:pt x="285750" y="180975"/>
                </a:lnTo>
                <a:lnTo>
                  <a:pt x="285750" y="190500"/>
                </a:lnTo>
                <a:lnTo>
                  <a:pt x="276225" y="200025"/>
                </a:lnTo>
                <a:lnTo>
                  <a:pt x="276225" y="209550"/>
                </a:lnTo>
                <a:lnTo>
                  <a:pt x="266700" y="209550"/>
                </a:lnTo>
                <a:lnTo>
                  <a:pt x="266700" y="209550"/>
                </a:lnTo>
                <a:lnTo>
                  <a:pt x="257175" y="209550"/>
                </a:lnTo>
                <a:lnTo>
                  <a:pt x="257175" y="200025"/>
                </a:lnTo>
                <a:lnTo>
                  <a:pt x="257175" y="200025"/>
                </a:lnTo>
                <a:lnTo>
                  <a:pt x="25717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3009900" y="3438525"/>
            <a:ext cx="133351" cy="323851"/>
          </a:xfrm>
          <a:custGeom>
            <a:avLst/>
            <a:gdLst/>
            <a:ahLst/>
            <a:cxnLst/>
            <a:rect l="0" t="0" r="0" b="0"/>
            <a:pathLst>
              <a:path w="133351" h="323851">
                <a:moveTo>
                  <a:pt x="57150" y="9525"/>
                </a:moveTo>
                <a:lnTo>
                  <a:pt x="5715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57150" y="76200"/>
                </a:lnTo>
                <a:lnTo>
                  <a:pt x="47625" y="104775"/>
                </a:lnTo>
                <a:lnTo>
                  <a:pt x="38100" y="133350"/>
                </a:lnTo>
                <a:lnTo>
                  <a:pt x="28575" y="161925"/>
                </a:lnTo>
                <a:lnTo>
                  <a:pt x="19050" y="190500"/>
                </a:lnTo>
                <a:lnTo>
                  <a:pt x="9525" y="219075"/>
                </a:lnTo>
                <a:lnTo>
                  <a:pt x="9525" y="247650"/>
                </a:lnTo>
                <a:lnTo>
                  <a:pt x="0" y="266700"/>
                </a:lnTo>
                <a:lnTo>
                  <a:pt x="0" y="285750"/>
                </a:lnTo>
                <a:lnTo>
                  <a:pt x="9525" y="295275"/>
                </a:lnTo>
                <a:lnTo>
                  <a:pt x="9525" y="304800"/>
                </a:lnTo>
                <a:lnTo>
                  <a:pt x="19050" y="314325"/>
                </a:lnTo>
                <a:lnTo>
                  <a:pt x="28575" y="323850"/>
                </a:lnTo>
                <a:lnTo>
                  <a:pt x="38100" y="323850"/>
                </a:lnTo>
                <a:lnTo>
                  <a:pt x="57150" y="314325"/>
                </a:lnTo>
                <a:lnTo>
                  <a:pt x="76200" y="314325"/>
                </a:lnTo>
                <a:lnTo>
                  <a:pt x="95250" y="304800"/>
                </a:lnTo>
                <a:lnTo>
                  <a:pt x="104775" y="295275"/>
                </a:lnTo>
                <a:lnTo>
                  <a:pt x="123825" y="276225"/>
                </a:lnTo>
                <a:lnTo>
                  <a:pt x="133350" y="257175"/>
                </a:lnTo>
                <a:lnTo>
                  <a:pt x="133350" y="247650"/>
                </a:lnTo>
                <a:lnTo>
                  <a:pt x="13335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2943225" y="3581400"/>
            <a:ext cx="142876" cy="28576"/>
          </a:xfrm>
          <a:custGeom>
            <a:avLst/>
            <a:gdLst/>
            <a:ahLst/>
            <a:cxnLst/>
            <a:rect l="0" t="0" r="0" b="0"/>
            <a:pathLst>
              <a:path w="142876" h="28576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19050"/>
                </a:lnTo>
                <a:lnTo>
                  <a:pt x="66675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33350" y="28575"/>
                </a:lnTo>
                <a:lnTo>
                  <a:pt x="142875" y="28575"/>
                </a:lnTo>
                <a:lnTo>
                  <a:pt x="1428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3209925" y="3743325"/>
            <a:ext cx="19051" cy="171451"/>
          </a:xfrm>
          <a:custGeom>
            <a:avLst/>
            <a:gdLst/>
            <a:ahLst/>
            <a:cxnLst/>
            <a:rect l="0" t="0" r="0" b="0"/>
            <a:pathLst>
              <a:path w="19051" h="171451">
                <a:moveTo>
                  <a:pt x="19050" y="0"/>
                </a:move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33350"/>
                </a:lnTo>
                <a:lnTo>
                  <a:pt x="9525" y="152400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3238500" y="3514725"/>
            <a:ext cx="9526" cy="19051"/>
          </a:xfrm>
          <a:custGeom>
            <a:avLst/>
            <a:gdLst/>
            <a:ahLst/>
            <a:cxnLst/>
            <a:rect l="0" t="0" r="0" b="0"/>
            <a:pathLst>
              <a:path w="9526" h="190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3724275" y="3448050"/>
            <a:ext cx="133351" cy="295276"/>
          </a:xfrm>
          <a:custGeom>
            <a:avLst/>
            <a:gdLst/>
            <a:ahLst/>
            <a:cxnLst/>
            <a:rect l="0" t="0" r="0" b="0"/>
            <a:pathLst>
              <a:path w="133351" h="295276">
                <a:moveTo>
                  <a:pt x="85725" y="0"/>
                </a:moveTo>
                <a:lnTo>
                  <a:pt x="85725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57150"/>
                </a:lnTo>
                <a:lnTo>
                  <a:pt x="47625" y="85725"/>
                </a:lnTo>
                <a:lnTo>
                  <a:pt x="47625" y="114300"/>
                </a:lnTo>
                <a:lnTo>
                  <a:pt x="38100" y="133350"/>
                </a:lnTo>
                <a:lnTo>
                  <a:pt x="38100" y="161925"/>
                </a:lnTo>
                <a:lnTo>
                  <a:pt x="28575" y="190500"/>
                </a:lnTo>
                <a:lnTo>
                  <a:pt x="28575" y="219075"/>
                </a:lnTo>
                <a:lnTo>
                  <a:pt x="19050" y="238125"/>
                </a:lnTo>
                <a:lnTo>
                  <a:pt x="9525" y="257175"/>
                </a:lnTo>
                <a:lnTo>
                  <a:pt x="9525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85750"/>
                </a:lnTo>
                <a:lnTo>
                  <a:pt x="0" y="276225"/>
                </a:lnTo>
                <a:lnTo>
                  <a:pt x="9525" y="257175"/>
                </a:lnTo>
                <a:lnTo>
                  <a:pt x="19050" y="238125"/>
                </a:lnTo>
                <a:lnTo>
                  <a:pt x="19050" y="209550"/>
                </a:lnTo>
                <a:lnTo>
                  <a:pt x="28575" y="180975"/>
                </a:lnTo>
                <a:lnTo>
                  <a:pt x="28575" y="152400"/>
                </a:lnTo>
                <a:lnTo>
                  <a:pt x="38100" y="123825"/>
                </a:lnTo>
                <a:lnTo>
                  <a:pt x="38100" y="95250"/>
                </a:lnTo>
                <a:lnTo>
                  <a:pt x="38100" y="66675"/>
                </a:lnTo>
                <a:lnTo>
                  <a:pt x="47625" y="47625"/>
                </a:lnTo>
                <a:lnTo>
                  <a:pt x="47625" y="28575"/>
                </a:lnTo>
                <a:lnTo>
                  <a:pt x="38100" y="1905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85725"/>
                </a:lnTo>
                <a:lnTo>
                  <a:pt x="38100" y="114300"/>
                </a:lnTo>
                <a:lnTo>
                  <a:pt x="38100" y="133350"/>
                </a:lnTo>
                <a:lnTo>
                  <a:pt x="57150" y="152400"/>
                </a:lnTo>
                <a:lnTo>
                  <a:pt x="66675" y="180975"/>
                </a:lnTo>
                <a:lnTo>
                  <a:pt x="85725" y="200025"/>
                </a:lnTo>
                <a:lnTo>
                  <a:pt x="95250" y="209550"/>
                </a:lnTo>
                <a:lnTo>
                  <a:pt x="114300" y="228600"/>
                </a:lnTo>
                <a:lnTo>
                  <a:pt x="123825" y="238125"/>
                </a:lnTo>
                <a:lnTo>
                  <a:pt x="133350" y="247650"/>
                </a:lnTo>
                <a:lnTo>
                  <a:pt x="133350" y="257175"/>
                </a:lnTo>
                <a:lnTo>
                  <a:pt x="133350" y="266700"/>
                </a:lnTo>
                <a:lnTo>
                  <a:pt x="133350" y="266700"/>
                </a:lnTo>
                <a:lnTo>
                  <a:pt x="133350" y="266700"/>
                </a:lnTo>
                <a:lnTo>
                  <a:pt x="123825" y="276225"/>
                </a:lnTo>
                <a:lnTo>
                  <a:pt x="114300" y="276225"/>
                </a:lnTo>
                <a:lnTo>
                  <a:pt x="95250" y="276225"/>
                </a:lnTo>
                <a:lnTo>
                  <a:pt x="76200" y="285750"/>
                </a:lnTo>
                <a:lnTo>
                  <a:pt x="57150" y="285750"/>
                </a:lnTo>
                <a:lnTo>
                  <a:pt x="38100" y="285750"/>
                </a:lnTo>
                <a:lnTo>
                  <a:pt x="28575" y="295275"/>
                </a:lnTo>
                <a:lnTo>
                  <a:pt x="9525" y="295275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3952875" y="3381375"/>
            <a:ext cx="228601" cy="352426"/>
          </a:xfrm>
          <a:custGeom>
            <a:avLst/>
            <a:gdLst/>
            <a:ahLst/>
            <a:cxnLst/>
            <a:rect l="0" t="0" r="0" b="0"/>
            <a:pathLst>
              <a:path w="228601" h="352426">
                <a:moveTo>
                  <a:pt x="9525" y="85725"/>
                </a:moveTo>
                <a:lnTo>
                  <a:pt x="9525" y="85725"/>
                </a:lnTo>
                <a:lnTo>
                  <a:pt x="19050" y="76200"/>
                </a:lnTo>
                <a:lnTo>
                  <a:pt x="19050" y="76200"/>
                </a:lnTo>
                <a:lnTo>
                  <a:pt x="19050" y="76200"/>
                </a:lnTo>
                <a:lnTo>
                  <a:pt x="19050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52400"/>
                </a:lnTo>
                <a:lnTo>
                  <a:pt x="9525" y="180975"/>
                </a:lnTo>
                <a:lnTo>
                  <a:pt x="9525" y="219075"/>
                </a:lnTo>
                <a:lnTo>
                  <a:pt x="9525" y="247650"/>
                </a:lnTo>
                <a:lnTo>
                  <a:pt x="9525" y="285750"/>
                </a:lnTo>
                <a:lnTo>
                  <a:pt x="19050" y="304800"/>
                </a:lnTo>
                <a:lnTo>
                  <a:pt x="28575" y="323850"/>
                </a:lnTo>
                <a:lnTo>
                  <a:pt x="38100" y="342900"/>
                </a:lnTo>
                <a:lnTo>
                  <a:pt x="47625" y="352425"/>
                </a:lnTo>
                <a:lnTo>
                  <a:pt x="66675" y="352425"/>
                </a:lnTo>
                <a:lnTo>
                  <a:pt x="85725" y="352425"/>
                </a:lnTo>
                <a:lnTo>
                  <a:pt x="104775" y="333375"/>
                </a:lnTo>
                <a:lnTo>
                  <a:pt x="123825" y="314325"/>
                </a:lnTo>
                <a:lnTo>
                  <a:pt x="152400" y="295275"/>
                </a:lnTo>
                <a:lnTo>
                  <a:pt x="171450" y="266700"/>
                </a:lnTo>
                <a:lnTo>
                  <a:pt x="190500" y="238125"/>
                </a:lnTo>
                <a:lnTo>
                  <a:pt x="209550" y="209550"/>
                </a:lnTo>
                <a:lnTo>
                  <a:pt x="219075" y="180975"/>
                </a:lnTo>
                <a:lnTo>
                  <a:pt x="228600" y="142875"/>
                </a:lnTo>
                <a:lnTo>
                  <a:pt x="228600" y="114300"/>
                </a:lnTo>
                <a:lnTo>
                  <a:pt x="228600" y="85725"/>
                </a:lnTo>
                <a:lnTo>
                  <a:pt x="219075" y="57150"/>
                </a:lnTo>
                <a:lnTo>
                  <a:pt x="209550" y="28575"/>
                </a:lnTo>
                <a:lnTo>
                  <a:pt x="200025" y="9525"/>
                </a:lnTo>
                <a:lnTo>
                  <a:pt x="180975" y="0"/>
                </a:lnTo>
                <a:lnTo>
                  <a:pt x="152400" y="0"/>
                </a:lnTo>
                <a:lnTo>
                  <a:pt x="133350" y="0"/>
                </a:lnTo>
                <a:lnTo>
                  <a:pt x="104775" y="9525"/>
                </a:lnTo>
                <a:lnTo>
                  <a:pt x="85725" y="28575"/>
                </a:lnTo>
                <a:lnTo>
                  <a:pt x="66675" y="47625"/>
                </a:lnTo>
                <a:lnTo>
                  <a:pt x="47625" y="76200"/>
                </a:lnTo>
                <a:lnTo>
                  <a:pt x="28575" y="114300"/>
                </a:lnTo>
                <a:lnTo>
                  <a:pt x="19050" y="142875"/>
                </a:lnTo>
                <a:lnTo>
                  <a:pt x="9525" y="171450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4048125" y="3562350"/>
            <a:ext cx="123826" cy="228601"/>
          </a:xfrm>
          <a:custGeom>
            <a:avLst/>
            <a:gdLst/>
            <a:ahLst/>
            <a:cxnLst/>
            <a:rect l="0" t="0" r="0" b="0"/>
            <a:pathLst>
              <a:path w="123826" h="228601">
                <a:moveTo>
                  <a:pt x="0" y="0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19050" y="57150"/>
                </a:lnTo>
                <a:lnTo>
                  <a:pt x="28575" y="76200"/>
                </a:lnTo>
                <a:lnTo>
                  <a:pt x="47625" y="95250"/>
                </a:lnTo>
                <a:lnTo>
                  <a:pt x="47625" y="114300"/>
                </a:lnTo>
                <a:lnTo>
                  <a:pt x="66675" y="133350"/>
                </a:lnTo>
                <a:lnTo>
                  <a:pt x="76200" y="152400"/>
                </a:lnTo>
                <a:lnTo>
                  <a:pt x="85725" y="171450"/>
                </a:lnTo>
                <a:lnTo>
                  <a:pt x="95250" y="190500"/>
                </a:lnTo>
                <a:lnTo>
                  <a:pt x="104775" y="200025"/>
                </a:lnTo>
                <a:lnTo>
                  <a:pt x="114300" y="219075"/>
                </a:lnTo>
                <a:lnTo>
                  <a:pt x="114300" y="228600"/>
                </a:lnTo>
                <a:lnTo>
                  <a:pt x="123825" y="228600"/>
                </a:lnTo>
                <a:lnTo>
                  <a:pt x="12382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4314825" y="355282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4314825" y="3638550"/>
            <a:ext cx="142876" cy="28576"/>
          </a:xfrm>
          <a:custGeom>
            <a:avLst/>
            <a:gdLst/>
            <a:ahLst/>
            <a:cxnLst/>
            <a:rect l="0" t="0" r="0" b="0"/>
            <a:pathLst>
              <a:path w="14287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28575"/>
                </a:lnTo>
                <a:lnTo>
                  <a:pt x="104775" y="28575"/>
                </a:lnTo>
                <a:lnTo>
                  <a:pt x="123825" y="28575"/>
                </a:lnTo>
                <a:lnTo>
                  <a:pt x="133350" y="28575"/>
                </a:lnTo>
                <a:lnTo>
                  <a:pt x="142875" y="28575"/>
                </a:lnTo>
                <a:lnTo>
                  <a:pt x="1428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4619625" y="3486150"/>
            <a:ext cx="133351" cy="266701"/>
          </a:xfrm>
          <a:custGeom>
            <a:avLst/>
            <a:gdLst/>
            <a:ahLst/>
            <a:cxnLst/>
            <a:rect l="0" t="0" r="0" b="0"/>
            <a:pathLst>
              <a:path w="133351" h="266701">
                <a:moveTo>
                  <a:pt x="76200" y="0"/>
                </a:moveTo>
                <a:lnTo>
                  <a:pt x="76200" y="9525"/>
                </a:lnTo>
                <a:lnTo>
                  <a:pt x="76200" y="9525"/>
                </a:lnTo>
                <a:lnTo>
                  <a:pt x="76200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57150" y="95250"/>
                </a:lnTo>
                <a:lnTo>
                  <a:pt x="47625" y="123825"/>
                </a:lnTo>
                <a:lnTo>
                  <a:pt x="38100" y="152400"/>
                </a:lnTo>
                <a:lnTo>
                  <a:pt x="28575" y="180975"/>
                </a:lnTo>
                <a:lnTo>
                  <a:pt x="19050" y="200025"/>
                </a:lnTo>
                <a:lnTo>
                  <a:pt x="9525" y="219075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0" y="257175"/>
                </a:lnTo>
                <a:lnTo>
                  <a:pt x="0" y="247650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19075"/>
                </a:lnTo>
                <a:lnTo>
                  <a:pt x="9525" y="190500"/>
                </a:lnTo>
                <a:lnTo>
                  <a:pt x="19050" y="171450"/>
                </a:lnTo>
                <a:lnTo>
                  <a:pt x="28575" y="142875"/>
                </a:lnTo>
                <a:lnTo>
                  <a:pt x="28575" y="114300"/>
                </a:lnTo>
                <a:lnTo>
                  <a:pt x="38100" y="85725"/>
                </a:lnTo>
                <a:lnTo>
                  <a:pt x="38100" y="57150"/>
                </a:lnTo>
                <a:lnTo>
                  <a:pt x="38100" y="38100"/>
                </a:lnTo>
                <a:lnTo>
                  <a:pt x="38100" y="19050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9525" y="66675"/>
                </a:lnTo>
                <a:lnTo>
                  <a:pt x="19050" y="76200"/>
                </a:lnTo>
                <a:lnTo>
                  <a:pt x="28575" y="95250"/>
                </a:lnTo>
                <a:lnTo>
                  <a:pt x="38100" y="114300"/>
                </a:lnTo>
                <a:lnTo>
                  <a:pt x="57150" y="123825"/>
                </a:lnTo>
                <a:lnTo>
                  <a:pt x="76200" y="142875"/>
                </a:lnTo>
                <a:lnTo>
                  <a:pt x="85725" y="161925"/>
                </a:lnTo>
                <a:lnTo>
                  <a:pt x="104775" y="171450"/>
                </a:lnTo>
                <a:lnTo>
                  <a:pt x="114300" y="180975"/>
                </a:lnTo>
                <a:lnTo>
                  <a:pt x="123825" y="200025"/>
                </a:lnTo>
                <a:lnTo>
                  <a:pt x="133350" y="209550"/>
                </a:lnTo>
                <a:lnTo>
                  <a:pt x="133350" y="219075"/>
                </a:lnTo>
                <a:lnTo>
                  <a:pt x="123825" y="228600"/>
                </a:lnTo>
                <a:lnTo>
                  <a:pt x="114300" y="238125"/>
                </a:lnTo>
                <a:lnTo>
                  <a:pt x="95250" y="247650"/>
                </a:lnTo>
                <a:lnTo>
                  <a:pt x="85725" y="257175"/>
                </a:lnTo>
                <a:lnTo>
                  <a:pt x="57150" y="266700"/>
                </a:lnTo>
                <a:lnTo>
                  <a:pt x="38100" y="266700"/>
                </a:lnTo>
                <a:lnTo>
                  <a:pt x="28575" y="266700"/>
                </a:lnTo>
                <a:lnTo>
                  <a:pt x="2857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4857750" y="3400425"/>
            <a:ext cx="238126" cy="333376"/>
          </a:xfrm>
          <a:custGeom>
            <a:avLst/>
            <a:gdLst/>
            <a:ahLst/>
            <a:cxnLst/>
            <a:rect l="0" t="0" r="0" b="0"/>
            <a:pathLst>
              <a:path w="238126" h="333376">
                <a:moveTo>
                  <a:pt x="0" y="47625"/>
                </a:moveTo>
                <a:lnTo>
                  <a:pt x="0" y="47625"/>
                </a:lnTo>
                <a:lnTo>
                  <a:pt x="19050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66675" y="66675"/>
                </a:lnTo>
                <a:lnTo>
                  <a:pt x="66675" y="95250"/>
                </a:lnTo>
                <a:lnTo>
                  <a:pt x="57150" y="133350"/>
                </a:lnTo>
                <a:lnTo>
                  <a:pt x="57150" y="171450"/>
                </a:lnTo>
                <a:lnTo>
                  <a:pt x="47625" y="209550"/>
                </a:lnTo>
                <a:lnTo>
                  <a:pt x="47625" y="238125"/>
                </a:lnTo>
                <a:lnTo>
                  <a:pt x="47625" y="266700"/>
                </a:lnTo>
                <a:lnTo>
                  <a:pt x="47625" y="295275"/>
                </a:lnTo>
                <a:lnTo>
                  <a:pt x="47625" y="314325"/>
                </a:lnTo>
                <a:lnTo>
                  <a:pt x="57150" y="323850"/>
                </a:lnTo>
                <a:lnTo>
                  <a:pt x="66675" y="333375"/>
                </a:lnTo>
                <a:lnTo>
                  <a:pt x="76200" y="333375"/>
                </a:lnTo>
                <a:lnTo>
                  <a:pt x="95250" y="333375"/>
                </a:lnTo>
                <a:lnTo>
                  <a:pt x="104775" y="314325"/>
                </a:lnTo>
                <a:lnTo>
                  <a:pt x="123825" y="295275"/>
                </a:lnTo>
                <a:lnTo>
                  <a:pt x="142875" y="266700"/>
                </a:lnTo>
                <a:lnTo>
                  <a:pt x="161925" y="247650"/>
                </a:lnTo>
                <a:lnTo>
                  <a:pt x="180975" y="209550"/>
                </a:lnTo>
                <a:lnTo>
                  <a:pt x="190500" y="180975"/>
                </a:lnTo>
                <a:lnTo>
                  <a:pt x="209550" y="142875"/>
                </a:lnTo>
                <a:lnTo>
                  <a:pt x="219075" y="114300"/>
                </a:lnTo>
                <a:lnTo>
                  <a:pt x="228600" y="85725"/>
                </a:lnTo>
                <a:lnTo>
                  <a:pt x="238125" y="66675"/>
                </a:lnTo>
                <a:lnTo>
                  <a:pt x="238125" y="47625"/>
                </a:lnTo>
                <a:lnTo>
                  <a:pt x="238125" y="38100"/>
                </a:lnTo>
                <a:lnTo>
                  <a:pt x="238125" y="28575"/>
                </a:lnTo>
                <a:lnTo>
                  <a:pt x="228600" y="28575"/>
                </a:lnTo>
                <a:lnTo>
                  <a:pt x="228600" y="28575"/>
                </a:lnTo>
                <a:lnTo>
                  <a:pt x="219075" y="38100"/>
                </a:lnTo>
                <a:lnTo>
                  <a:pt x="209550" y="47625"/>
                </a:lnTo>
                <a:lnTo>
                  <a:pt x="200025" y="66675"/>
                </a:lnTo>
                <a:lnTo>
                  <a:pt x="190500" y="95250"/>
                </a:lnTo>
                <a:lnTo>
                  <a:pt x="190500" y="114300"/>
                </a:lnTo>
                <a:lnTo>
                  <a:pt x="180975" y="152400"/>
                </a:lnTo>
                <a:lnTo>
                  <a:pt x="171450" y="180975"/>
                </a:lnTo>
                <a:lnTo>
                  <a:pt x="171450" y="209550"/>
                </a:lnTo>
                <a:lnTo>
                  <a:pt x="171450" y="238125"/>
                </a:lnTo>
                <a:lnTo>
                  <a:pt x="171450" y="257175"/>
                </a:lnTo>
                <a:lnTo>
                  <a:pt x="171450" y="266700"/>
                </a:lnTo>
                <a:lnTo>
                  <a:pt x="180975" y="285750"/>
                </a:lnTo>
                <a:lnTo>
                  <a:pt x="190500" y="295275"/>
                </a:lnTo>
                <a:lnTo>
                  <a:pt x="200025" y="295275"/>
                </a:lnTo>
                <a:lnTo>
                  <a:pt x="209550" y="295275"/>
                </a:lnTo>
                <a:lnTo>
                  <a:pt x="219075" y="295275"/>
                </a:lnTo>
                <a:lnTo>
                  <a:pt x="228600" y="285750"/>
                </a:lnTo>
                <a:lnTo>
                  <a:pt x="22860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5200650" y="357187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5238750" y="3476625"/>
            <a:ext cx="66676" cy="219076"/>
          </a:xfrm>
          <a:custGeom>
            <a:avLst/>
            <a:gdLst/>
            <a:ahLst/>
            <a:cxnLst/>
            <a:rect l="0" t="0" r="0" b="0"/>
            <a:pathLst>
              <a:path w="66676" h="21907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47625"/>
                </a:lnTo>
                <a:lnTo>
                  <a:pt x="47625" y="66675"/>
                </a:lnTo>
                <a:lnTo>
                  <a:pt x="38100" y="104775"/>
                </a:lnTo>
                <a:lnTo>
                  <a:pt x="28575" y="133350"/>
                </a:lnTo>
                <a:lnTo>
                  <a:pt x="19050" y="171450"/>
                </a:lnTo>
                <a:lnTo>
                  <a:pt x="9525" y="200025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5448300" y="3448050"/>
            <a:ext cx="142876" cy="276226"/>
          </a:xfrm>
          <a:custGeom>
            <a:avLst/>
            <a:gdLst/>
            <a:ahLst/>
            <a:cxnLst/>
            <a:rect l="0" t="0" r="0" b="0"/>
            <a:pathLst>
              <a:path w="142876" h="276226">
                <a:moveTo>
                  <a:pt x="95250" y="0"/>
                </a:moveTo>
                <a:lnTo>
                  <a:pt x="95250" y="0"/>
                </a:lnTo>
                <a:lnTo>
                  <a:pt x="95250" y="9525"/>
                </a:lnTo>
                <a:lnTo>
                  <a:pt x="95250" y="9525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66675"/>
                </a:lnTo>
                <a:lnTo>
                  <a:pt x="76200" y="85725"/>
                </a:lnTo>
                <a:lnTo>
                  <a:pt x="66675" y="123825"/>
                </a:lnTo>
                <a:lnTo>
                  <a:pt x="57150" y="152400"/>
                </a:lnTo>
                <a:lnTo>
                  <a:pt x="47625" y="180975"/>
                </a:lnTo>
                <a:lnTo>
                  <a:pt x="38100" y="209550"/>
                </a:lnTo>
                <a:lnTo>
                  <a:pt x="28575" y="238125"/>
                </a:lnTo>
                <a:lnTo>
                  <a:pt x="19050" y="257175"/>
                </a:lnTo>
                <a:lnTo>
                  <a:pt x="9525" y="266700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9525" y="266700"/>
                </a:lnTo>
                <a:lnTo>
                  <a:pt x="9525" y="257175"/>
                </a:lnTo>
                <a:lnTo>
                  <a:pt x="9525" y="238125"/>
                </a:lnTo>
                <a:lnTo>
                  <a:pt x="19050" y="209550"/>
                </a:lnTo>
                <a:lnTo>
                  <a:pt x="28575" y="180975"/>
                </a:lnTo>
                <a:lnTo>
                  <a:pt x="38100" y="152400"/>
                </a:lnTo>
                <a:lnTo>
                  <a:pt x="47625" y="123825"/>
                </a:lnTo>
                <a:lnTo>
                  <a:pt x="57150" y="95250"/>
                </a:lnTo>
                <a:lnTo>
                  <a:pt x="66675" y="66675"/>
                </a:lnTo>
                <a:lnTo>
                  <a:pt x="66675" y="57150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28575"/>
                </a:lnTo>
                <a:lnTo>
                  <a:pt x="76200" y="28575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47625"/>
                </a:lnTo>
                <a:lnTo>
                  <a:pt x="76200" y="57150"/>
                </a:lnTo>
                <a:lnTo>
                  <a:pt x="76200" y="76200"/>
                </a:lnTo>
                <a:lnTo>
                  <a:pt x="85725" y="104775"/>
                </a:lnTo>
                <a:lnTo>
                  <a:pt x="85725" y="133350"/>
                </a:lnTo>
                <a:lnTo>
                  <a:pt x="95250" y="161925"/>
                </a:lnTo>
                <a:lnTo>
                  <a:pt x="104775" y="180975"/>
                </a:lnTo>
                <a:lnTo>
                  <a:pt x="114300" y="200025"/>
                </a:lnTo>
                <a:lnTo>
                  <a:pt x="123825" y="219075"/>
                </a:lnTo>
                <a:lnTo>
                  <a:pt x="123825" y="228600"/>
                </a:lnTo>
                <a:lnTo>
                  <a:pt x="133350" y="238125"/>
                </a:lnTo>
                <a:lnTo>
                  <a:pt x="142875" y="247650"/>
                </a:lnTo>
                <a:lnTo>
                  <a:pt x="142875" y="247650"/>
                </a:lnTo>
                <a:lnTo>
                  <a:pt x="142875" y="247650"/>
                </a:lnTo>
                <a:lnTo>
                  <a:pt x="142875" y="257175"/>
                </a:lnTo>
                <a:lnTo>
                  <a:pt x="133350" y="257175"/>
                </a:lnTo>
                <a:lnTo>
                  <a:pt x="123825" y="257175"/>
                </a:lnTo>
                <a:lnTo>
                  <a:pt x="114300" y="247650"/>
                </a:lnTo>
                <a:lnTo>
                  <a:pt x="95250" y="247650"/>
                </a:lnTo>
                <a:lnTo>
                  <a:pt x="76200" y="247650"/>
                </a:lnTo>
                <a:lnTo>
                  <a:pt x="57150" y="247650"/>
                </a:lnTo>
                <a:lnTo>
                  <a:pt x="38100" y="257175"/>
                </a:lnTo>
                <a:lnTo>
                  <a:pt x="19050" y="257175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5648325" y="3390900"/>
            <a:ext cx="161926" cy="352426"/>
          </a:xfrm>
          <a:custGeom>
            <a:avLst/>
            <a:gdLst/>
            <a:ahLst/>
            <a:cxnLst/>
            <a:rect l="0" t="0" r="0" b="0"/>
            <a:pathLst>
              <a:path w="161926" h="35242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19050"/>
                </a:lnTo>
                <a:lnTo>
                  <a:pt x="85725" y="38100"/>
                </a:lnTo>
                <a:lnTo>
                  <a:pt x="76200" y="57150"/>
                </a:lnTo>
                <a:lnTo>
                  <a:pt x="76200" y="85725"/>
                </a:lnTo>
                <a:lnTo>
                  <a:pt x="66675" y="123825"/>
                </a:lnTo>
                <a:lnTo>
                  <a:pt x="57150" y="161925"/>
                </a:lnTo>
                <a:lnTo>
                  <a:pt x="47625" y="209550"/>
                </a:lnTo>
                <a:lnTo>
                  <a:pt x="38100" y="247650"/>
                </a:lnTo>
                <a:lnTo>
                  <a:pt x="28575" y="276225"/>
                </a:lnTo>
                <a:lnTo>
                  <a:pt x="19050" y="304800"/>
                </a:lnTo>
                <a:lnTo>
                  <a:pt x="9525" y="333375"/>
                </a:lnTo>
                <a:lnTo>
                  <a:pt x="9525" y="342900"/>
                </a:lnTo>
                <a:lnTo>
                  <a:pt x="0" y="352425"/>
                </a:lnTo>
                <a:lnTo>
                  <a:pt x="0" y="352425"/>
                </a:lnTo>
                <a:lnTo>
                  <a:pt x="0" y="342900"/>
                </a:lnTo>
                <a:lnTo>
                  <a:pt x="0" y="333375"/>
                </a:lnTo>
                <a:lnTo>
                  <a:pt x="0" y="314325"/>
                </a:lnTo>
                <a:lnTo>
                  <a:pt x="0" y="285750"/>
                </a:lnTo>
                <a:lnTo>
                  <a:pt x="9525" y="247650"/>
                </a:lnTo>
                <a:lnTo>
                  <a:pt x="19050" y="209550"/>
                </a:lnTo>
                <a:lnTo>
                  <a:pt x="28575" y="171450"/>
                </a:lnTo>
                <a:lnTo>
                  <a:pt x="38100" y="133350"/>
                </a:lnTo>
                <a:lnTo>
                  <a:pt x="57150" y="104775"/>
                </a:lnTo>
                <a:lnTo>
                  <a:pt x="66675" y="66675"/>
                </a:lnTo>
                <a:lnTo>
                  <a:pt x="85725" y="47625"/>
                </a:lnTo>
                <a:lnTo>
                  <a:pt x="104775" y="28575"/>
                </a:lnTo>
                <a:lnTo>
                  <a:pt x="11430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19050"/>
                </a:lnTo>
                <a:lnTo>
                  <a:pt x="161925" y="38100"/>
                </a:lnTo>
                <a:lnTo>
                  <a:pt x="161925" y="57150"/>
                </a:lnTo>
                <a:lnTo>
                  <a:pt x="161925" y="85725"/>
                </a:lnTo>
                <a:lnTo>
                  <a:pt x="161925" y="114300"/>
                </a:lnTo>
                <a:lnTo>
                  <a:pt x="161925" y="142875"/>
                </a:lnTo>
                <a:lnTo>
                  <a:pt x="161925" y="180975"/>
                </a:lnTo>
                <a:lnTo>
                  <a:pt x="161925" y="219075"/>
                </a:lnTo>
                <a:lnTo>
                  <a:pt x="161925" y="247650"/>
                </a:lnTo>
                <a:lnTo>
                  <a:pt x="161925" y="276225"/>
                </a:lnTo>
                <a:lnTo>
                  <a:pt x="161925" y="295275"/>
                </a:lnTo>
                <a:lnTo>
                  <a:pt x="161925" y="304800"/>
                </a:lnTo>
                <a:lnTo>
                  <a:pt x="161925" y="314325"/>
                </a:lnTo>
                <a:lnTo>
                  <a:pt x="161925" y="314325"/>
                </a:lnTo>
                <a:lnTo>
                  <a:pt x="161925" y="323850"/>
                </a:lnTo>
                <a:lnTo>
                  <a:pt x="161925" y="323850"/>
                </a:lnTo>
                <a:lnTo>
                  <a:pt x="1619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5657850" y="3590925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52400" y="19050"/>
                </a:lnTo>
                <a:lnTo>
                  <a:pt x="1524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5962650" y="3695700"/>
            <a:ext cx="28576" cy="180976"/>
          </a:xfrm>
          <a:custGeom>
            <a:avLst/>
            <a:gdLst/>
            <a:ahLst/>
            <a:cxnLst/>
            <a:rect l="0" t="0" r="0" b="0"/>
            <a:pathLst>
              <a:path w="28576" h="1809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28575" y="66675"/>
                </a:lnTo>
                <a:lnTo>
                  <a:pt x="28575" y="95250"/>
                </a:lnTo>
                <a:lnTo>
                  <a:pt x="19050" y="123825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6019800" y="3438525"/>
            <a:ext cx="1" cy="9526"/>
          </a:xfrm>
          <a:custGeom>
            <a:avLst/>
            <a:gdLst/>
            <a:ahLst/>
            <a:cxnLst/>
            <a:rect l="0" t="0" r="0" b="0"/>
            <a:pathLst>
              <a:path w="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1323975" y="4181475"/>
            <a:ext cx="38101" cy="1066801"/>
          </a:xfrm>
          <a:custGeom>
            <a:avLst/>
            <a:gdLst/>
            <a:ahLst/>
            <a:cxnLst/>
            <a:rect l="0" t="0" r="0" b="0"/>
            <a:pathLst>
              <a:path w="38101" h="1066801">
                <a:moveTo>
                  <a:pt x="19050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0" y="5715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33350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9525" y="276225"/>
                </a:lnTo>
                <a:lnTo>
                  <a:pt x="9525" y="304800"/>
                </a:lnTo>
                <a:lnTo>
                  <a:pt x="9525" y="342900"/>
                </a:lnTo>
                <a:lnTo>
                  <a:pt x="9525" y="371475"/>
                </a:lnTo>
                <a:lnTo>
                  <a:pt x="9525" y="409575"/>
                </a:lnTo>
                <a:lnTo>
                  <a:pt x="9525" y="438150"/>
                </a:lnTo>
                <a:lnTo>
                  <a:pt x="9525" y="476250"/>
                </a:lnTo>
                <a:lnTo>
                  <a:pt x="19050" y="514350"/>
                </a:lnTo>
                <a:lnTo>
                  <a:pt x="19050" y="542925"/>
                </a:lnTo>
                <a:lnTo>
                  <a:pt x="19050" y="581025"/>
                </a:lnTo>
                <a:lnTo>
                  <a:pt x="19050" y="619125"/>
                </a:lnTo>
                <a:lnTo>
                  <a:pt x="19050" y="647700"/>
                </a:lnTo>
                <a:lnTo>
                  <a:pt x="28575" y="685800"/>
                </a:lnTo>
                <a:lnTo>
                  <a:pt x="28575" y="723900"/>
                </a:lnTo>
                <a:lnTo>
                  <a:pt x="28575" y="762000"/>
                </a:lnTo>
                <a:lnTo>
                  <a:pt x="28575" y="790575"/>
                </a:lnTo>
                <a:lnTo>
                  <a:pt x="28575" y="828675"/>
                </a:lnTo>
                <a:lnTo>
                  <a:pt x="28575" y="857250"/>
                </a:lnTo>
                <a:lnTo>
                  <a:pt x="38100" y="895350"/>
                </a:lnTo>
                <a:lnTo>
                  <a:pt x="38100" y="923925"/>
                </a:lnTo>
                <a:lnTo>
                  <a:pt x="38100" y="952500"/>
                </a:lnTo>
                <a:lnTo>
                  <a:pt x="38100" y="981075"/>
                </a:lnTo>
                <a:lnTo>
                  <a:pt x="38100" y="1009650"/>
                </a:lnTo>
                <a:lnTo>
                  <a:pt x="38100" y="1028700"/>
                </a:lnTo>
                <a:lnTo>
                  <a:pt x="38100" y="1047750"/>
                </a:lnTo>
                <a:lnTo>
                  <a:pt x="38100" y="1057275"/>
                </a:lnTo>
                <a:lnTo>
                  <a:pt x="38100" y="1066800"/>
                </a:lnTo>
                <a:lnTo>
                  <a:pt x="38100" y="1066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1228725" y="4048125"/>
            <a:ext cx="85726" cy="133351"/>
          </a:xfrm>
          <a:custGeom>
            <a:avLst/>
            <a:gdLst/>
            <a:ahLst/>
            <a:cxnLst/>
            <a:rect l="0" t="0" r="0" b="0"/>
            <a:pathLst>
              <a:path w="85726" h="133351">
                <a:moveTo>
                  <a:pt x="0" y="85725"/>
                </a:move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76200"/>
                </a:lnTo>
                <a:lnTo>
                  <a:pt x="0" y="76200"/>
                </a:lnTo>
                <a:lnTo>
                  <a:pt x="9525" y="66675"/>
                </a:lnTo>
                <a:lnTo>
                  <a:pt x="19050" y="57150"/>
                </a:lnTo>
                <a:lnTo>
                  <a:pt x="19050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66675" y="57150"/>
                </a:lnTo>
                <a:lnTo>
                  <a:pt x="76200" y="76200"/>
                </a:lnTo>
                <a:lnTo>
                  <a:pt x="76200" y="104775"/>
                </a:lnTo>
                <a:lnTo>
                  <a:pt x="85725" y="123825"/>
                </a:lnTo>
                <a:lnTo>
                  <a:pt x="85725" y="133350"/>
                </a:lnTo>
                <a:lnTo>
                  <a:pt x="8572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1000125" y="4857750"/>
            <a:ext cx="2066926" cy="152401"/>
          </a:xfrm>
          <a:custGeom>
            <a:avLst/>
            <a:gdLst/>
            <a:ahLst/>
            <a:cxnLst/>
            <a:rect l="0" t="0" r="0" b="0"/>
            <a:pathLst>
              <a:path w="2066926" h="152401">
                <a:moveTo>
                  <a:pt x="0" y="123825"/>
                </a:moveTo>
                <a:lnTo>
                  <a:pt x="0" y="123825"/>
                </a:lnTo>
                <a:lnTo>
                  <a:pt x="0" y="123825"/>
                </a:lnTo>
                <a:lnTo>
                  <a:pt x="9525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38100" y="123825"/>
                </a:lnTo>
                <a:lnTo>
                  <a:pt x="47625" y="123825"/>
                </a:lnTo>
                <a:lnTo>
                  <a:pt x="66675" y="114300"/>
                </a:lnTo>
                <a:lnTo>
                  <a:pt x="76200" y="114300"/>
                </a:lnTo>
                <a:lnTo>
                  <a:pt x="95250" y="114300"/>
                </a:lnTo>
                <a:lnTo>
                  <a:pt x="114300" y="114300"/>
                </a:lnTo>
                <a:lnTo>
                  <a:pt x="133350" y="114300"/>
                </a:lnTo>
                <a:lnTo>
                  <a:pt x="152400" y="114300"/>
                </a:lnTo>
                <a:lnTo>
                  <a:pt x="171450" y="114300"/>
                </a:lnTo>
                <a:lnTo>
                  <a:pt x="190500" y="104775"/>
                </a:lnTo>
                <a:lnTo>
                  <a:pt x="209550" y="104775"/>
                </a:lnTo>
                <a:lnTo>
                  <a:pt x="238125" y="104775"/>
                </a:lnTo>
                <a:lnTo>
                  <a:pt x="257175" y="104775"/>
                </a:lnTo>
                <a:lnTo>
                  <a:pt x="276225" y="104775"/>
                </a:lnTo>
                <a:lnTo>
                  <a:pt x="304800" y="104775"/>
                </a:lnTo>
                <a:lnTo>
                  <a:pt x="323850" y="95250"/>
                </a:lnTo>
                <a:lnTo>
                  <a:pt x="352425" y="95250"/>
                </a:lnTo>
                <a:lnTo>
                  <a:pt x="381000" y="95250"/>
                </a:lnTo>
                <a:lnTo>
                  <a:pt x="409575" y="95250"/>
                </a:lnTo>
                <a:lnTo>
                  <a:pt x="428625" y="95250"/>
                </a:lnTo>
                <a:lnTo>
                  <a:pt x="466725" y="95250"/>
                </a:lnTo>
                <a:lnTo>
                  <a:pt x="485775" y="95250"/>
                </a:lnTo>
                <a:lnTo>
                  <a:pt x="514350" y="95250"/>
                </a:lnTo>
                <a:lnTo>
                  <a:pt x="542925" y="95250"/>
                </a:lnTo>
                <a:lnTo>
                  <a:pt x="571500" y="95250"/>
                </a:lnTo>
                <a:lnTo>
                  <a:pt x="600075" y="95250"/>
                </a:lnTo>
                <a:lnTo>
                  <a:pt x="628650" y="95250"/>
                </a:lnTo>
                <a:lnTo>
                  <a:pt x="657225" y="95250"/>
                </a:lnTo>
                <a:lnTo>
                  <a:pt x="695325" y="95250"/>
                </a:lnTo>
                <a:lnTo>
                  <a:pt x="723900" y="95250"/>
                </a:lnTo>
                <a:lnTo>
                  <a:pt x="762000" y="95250"/>
                </a:lnTo>
                <a:lnTo>
                  <a:pt x="790575" y="95250"/>
                </a:lnTo>
                <a:lnTo>
                  <a:pt x="819150" y="95250"/>
                </a:lnTo>
                <a:lnTo>
                  <a:pt x="857250" y="95250"/>
                </a:lnTo>
                <a:lnTo>
                  <a:pt x="885825" y="95250"/>
                </a:lnTo>
                <a:lnTo>
                  <a:pt x="914400" y="85725"/>
                </a:lnTo>
                <a:lnTo>
                  <a:pt x="952500" y="85725"/>
                </a:lnTo>
                <a:lnTo>
                  <a:pt x="990600" y="85725"/>
                </a:lnTo>
                <a:lnTo>
                  <a:pt x="1019175" y="85725"/>
                </a:lnTo>
                <a:lnTo>
                  <a:pt x="1057275" y="85725"/>
                </a:lnTo>
                <a:lnTo>
                  <a:pt x="1095375" y="85725"/>
                </a:lnTo>
                <a:lnTo>
                  <a:pt x="1133475" y="85725"/>
                </a:lnTo>
                <a:lnTo>
                  <a:pt x="1162050" y="85725"/>
                </a:lnTo>
                <a:lnTo>
                  <a:pt x="1200150" y="76200"/>
                </a:lnTo>
                <a:lnTo>
                  <a:pt x="1238250" y="76200"/>
                </a:lnTo>
                <a:lnTo>
                  <a:pt x="1276350" y="76200"/>
                </a:lnTo>
                <a:lnTo>
                  <a:pt x="1304925" y="76200"/>
                </a:lnTo>
                <a:lnTo>
                  <a:pt x="1343025" y="76200"/>
                </a:lnTo>
                <a:lnTo>
                  <a:pt x="1381125" y="85725"/>
                </a:lnTo>
                <a:lnTo>
                  <a:pt x="1409700" y="76200"/>
                </a:lnTo>
                <a:lnTo>
                  <a:pt x="1447800" y="76200"/>
                </a:lnTo>
                <a:lnTo>
                  <a:pt x="1485900" y="76200"/>
                </a:lnTo>
                <a:lnTo>
                  <a:pt x="1524000" y="76200"/>
                </a:lnTo>
                <a:lnTo>
                  <a:pt x="1552575" y="76200"/>
                </a:lnTo>
                <a:lnTo>
                  <a:pt x="1590675" y="76200"/>
                </a:lnTo>
                <a:lnTo>
                  <a:pt x="1619250" y="85725"/>
                </a:lnTo>
                <a:lnTo>
                  <a:pt x="1657350" y="85725"/>
                </a:lnTo>
                <a:lnTo>
                  <a:pt x="1685925" y="85725"/>
                </a:lnTo>
                <a:lnTo>
                  <a:pt x="1714500" y="85725"/>
                </a:lnTo>
                <a:lnTo>
                  <a:pt x="1752600" y="85725"/>
                </a:lnTo>
                <a:lnTo>
                  <a:pt x="1781175" y="85725"/>
                </a:lnTo>
                <a:lnTo>
                  <a:pt x="1809750" y="85725"/>
                </a:lnTo>
                <a:lnTo>
                  <a:pt x="1838325" y="85725"/>
                </a:lnTo>
                <a:lnTo>
                  <a:pt x="1866900" y="85725"/>
                </a:lnTo>
                <a:lnTo>
                  <a:pt x="1895475" y="85725"/>
                </a:lnTo>
                <a:lnTo>
                  <a:pt x="1914525" y="85725"/>
                </a:lnTo>
                <a:lnTo>
                  <a:pt x="1943100" y="85725"/>
                </a:lnTo>
                <a:lnTo>
                  <a:pt x="1962150" y="95250"/>
                </a:lnTo>
                <a:lnTo>
                  <a:pt x="1981200" y="95250"/>
                </a:lnTo>
                <a:lnTo>
                  <a:pt x="2000250" y="95250"/>
                </a:lnTo>
                <a:lnTo>
                  <a:pt x="2009775" y="95250"/>
                </a:lnTo>
                <a:lnTo>
                  <a:pt x="2028825" y="95250"/>
                </a:lnTo>
                <a:lnTo>
                  <a:pt x="2038350" y="95250"/>
                </a:lnTo>
                <a:lnTo>
                  <a:pt x="2038350" y="95250"/>
                </a:lnTo>
                <a:lnTo>
                  <a:pt x="2038350" y="95250"/>
                </a:lnTo>
                <a:lnTo>
                  <a:pt x="2047875" y="85725"/>
                </a:lnTo>
                <a:lnTo>
                  <a:pt x="2038350" y="85725"/>
                </a:lnTo>
                <a:lnTo>
                  <a:pt x="2038350" y="85725"/>
                </a:lnTo>
                <a:lnTo>
                  <a:pt x="2038350" y="76200"/>
                </a:lnTo>
                <a:lnTo>
                  <a:pt x="2028825" y="76200"/>
                </a:lnTo>
                <a:lnTo>
                  <a:pt x="2019300" y="66675"/>
                </a:lnTo>
                <a:lnTo>
                  <a:pt x="2009775" y="57150"/>
                </a:lnTo>
                <a:lnTo>
                  <a:pt x="2000250" y="47625"/>
                </a:lnTo>
                <a:lnTo>
                  <a:pt x="1990725" y="47625"/>
                </a:lnTo>
                <a:lnTo>
                  <a:pt x="1981200" y="38100"/>
                </a:lnTo>
                <a:lnTo>
                  <a:pt x="1971675" y="28575"/>
                </a:lnTo>
                <a:lnTo>
                  <a:pt x="1962150" y="19050"/>
                </a:lnTo>
                <a:lnTo>
                  <a:pt x="1952625" y="9525"/>
                </a:lnTo>
                <a:lnTo>
                  <a:pt x="1943100" y="9525"/>
                </a:lnTo>
                <a:lnTo>
                  <a:pt x="1933575" y="0"/>
                </a:lnTo>
                <a:lnTo>
                  <a:pt x="1933575" y="0"/>
                </a:lnTo>
                <a:lnTo>
                  <a:pt x="1924050" y="0"/>
                </a:lnTo>
                <a:lnTo>
                  <a:pt x="1924050" y="0"/>
                </a:lnTo>
                <a:lnTo>
                  <a:pt x="1914525" y="0"/>
                </a:lnTo>
                <a:lnTo>
                  <a:pt x="1924050" y="0"/>
                </a:lnTo>
                <a:lnTo>
                  <a:pt x="1924050" y="0"/>
                </a:lnTo>
                <a:lnTo>
                  <a:pt x="1933575" y="0"/>
                </a:lnTo>
                <a:lnTo>
                  <a:pt x="1933575" y="0"/>
                </a:lnTo>
                <a:lnTo>
                  <a:pt x="1952625" y="0"/>
                </a:lnTo>
                <a:lnTo>
                  <a:pt x="1962150" y="9525"/>
                </a:lnTo>
                <a:lnTo>
                  <a:pt x="1971675" y="9525"/>
                </a:lnTo>
                <a:lnTo>
                  <a:pt x="1990725" y="9525"/>
                </a:lnTo>
                <a:lnTo>
                  <a:pt x="2009775" y="19050"/>
                </a:lnTo>
                <a:lnTo>
                  <a:pt x="2019300" y="19050"/>
                </a:lnTo>
                <a:lnTo>
                  <a:pt x="2038350" y="19050"/>
                </a:lnTo>
                <a:lnTo>
                  <a:pt x="2047875" y="28575"/>
                </a:lnTo>
                <a:lnTo>
                  <a:pt x="2057400" y="38100"/>
                </a:lnTo>
                <a:lnTo>
                  <a:pt x="2066925" y="47625"/>
                </a:lnTo>
                <a:lnTo>
                  <a:pt x="2066925" y="57150"/>
                </a:lnTo>
                <a:lnTo>
                  <a:pt x="2066925" y="66675"/>
                </a:lnTo>
                <a:lnTo>
                  <a:pt x="2057400" y="85725"/>
                </a:lnTo>
                <a:lnTo>
                  <a:pt x="2047875" y="114300"/>
                </a:lnTo>
                <a:lnTo>
                  <a:pt x="2028825" y="133350"/>
                </a:lnTo>
                <a:lnTo>
                  <a:pt x="2009775" y="152400"/>
                </a:lnTo>
                <a:lnTo>
                  <a:pt x="200977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1000125" y="5076825"/>
            <a:ext cx="171451" cy="304801"/>
          </a:xfrm>
          <a:custGeom>
            <a:avLst/>
            <a:gdLst/>
            <a:ahLst/>
            <a:cxnLst/>
            <a:rect l="0" t="0" r="0" b="0"/>
            <a:pathLst>
              <a:path w="171451" h="304801">
                <a:moveTo>
                  <a:pt x="47625" y="47625"/>
                </a:moveTo>
                <a:lnTo>
                  <a:pt x="47625" y="47625"/>
                </a:lnTo>
                <a:lnTo>
                  <a:pt x="47625" y="57150"/>
                </a:lnTo>
                <a:lnTo>
                  <a:pt x="38100" y="66675"/>
                </a:lnTo>
                <a:lnTo>
                  <a:pt x="28575" y="85725"/>
                </a:lnTo>
                <a:lnTo>
                  <a:pt x="28575" y="104775"/>
                </a:lnTo>
                <a:lnTo>
                  <a:pt x="28575" y="133350"/>
                </a:lnTo>
                <a:lnTo>
                  <a:pt x="19050" y="161925"/>
                </a:lnTo>
                <a:lnTo>
                  <a:pt x="19050" y="190500"/>
                </a:lnTo>
                <a:lnTo>
                  <a:pt x="19050" y="219075"/>
                </a:lnTo>
                <a:lnTo>
                  <a:pt x="28575" y="238125"/>
                </a:lnTo>
                <a:lnTo>
                  <a:pt x="28575" y="257175"/>
                </a:lnTo>
                <a:lnTo>
                  <a:pt x="38100" y="276225"/>
                </a:lnTo>
                <a:lnTo>
                  <a:pt x="47625" y="285750"/>
                </a:lnTo>
                <a:lnTo>
                  <a:pt x="57150" y="295275"/>
                </a:lnTo>
                <a:lnTo>
                  <a:pt x="66675" y="304800"/>
                </a:lnTo>
                <a:lnTo>
                  <a:pt x="76200" y="295275"/>
                </a:lnTo>
                <a:lnTo>
                  <a:pt x="95250" y="295275"/>
                </a:lnTo>
                <a:lnTo>
                  <a:pt x="104775" y="285750"/>
                </a:lnTo>
                <a:lnTo>
                  <a:pt x="114300" y="266700"/>
                </a:lnTo>
                <a:lnTo>
                  <a:pt x="123825" y="247650"/>
                </a:lnTo>
                <a:lnTo>
                  <a:pt x="142875" y="228600"/>
                </a:lnTo>
                <a:lnTo>
                  <a:pt x="152400" y="200025"/>
                </a:lnTo>
                <a:lnTo>
                  <a:pt x="161925" y="171450"/>
                </a:lnTo>
                <a:lnTo>
                  <a:pt x="171450" y="142875"/>
                </a:lnTo>
                <a:lnTo>
                  <a:pt x="171450" y="114300"/>
                </a:lnTo>
                <a:lnTo>
                  <a:pt x="171450" y="95250"/>
                </a:lnTo>
                <a:lnTo>
                  <a:pt x="171450" y="66675"/>
                </a:lnTo>
                <a:lnTo>
                  <a:pt x="161925" y="47625"/>
                </a:lnTo>
                <a:lnTo>
                  <a:pt x="152400" y="28575"/>
                </a:lnTo>
                <a:lnTo>
                  <a:pt x="142875" y="19050"/>
                </a:lnTo>
                <a:lnTo>
                  <a:pt x="133350" y="9525"/>
                </a:lnTo>
                <a:lnTo>
                  <a:pt x="114300" y="0"/>
                </a:lnTo>
                <a:lnTo>
                  <a:pt x="95250" y="0"/>
                </a:lnTo>
                <a:lnTo>
                  <a:pt x="76200" y="9525"/>
                </a:lnTo>
                <a:lnTo>
                  <a:pt x="57150" y="19050"/>
                </a:lnTo>
                <a:lnTo>
                  <a:pt x="38100" y="38100"/>
                </a:lnTo>
                <a:lnTo>
                  <a:pt x="19050" y="66675"/>
                </a:lnTo>
                <a:lnTo>
                  <a:pt x="9525" y="95250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942975" y="4067175"/>
            <a:ext cx="9526" cy="447676"/>
          </a:xfrm>
          <a:custGeom>
            <a:avLst/>
            <a:gdLst/>
            <a:ahLst/>
            <a:cxnLst/>
            <a:rect l="0" t="0" r="0" b="0"/>
            <a:pathLst>
              <a:path w="9526" h="447676">
                <a:moveTo>
                  <a:pt x="9525" y="0"/>
                </a:moveTo>
                <a:lnTo>
                  <a:pt x="9525" y="0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66675"/>
                </a:lnTo>
                <a:lnTo>
                  <a:pt x="0" y="95250"/>
                </a:lnTo>
                <a:lnTo>
                  <a:pt x="0" y="123825"/>
                </a:lnTo>
                <a:lnTo>
                  <a:pt x="0" y="161925"/>
                </a:lnTo>
                <a:lnTo>
                  <a:pt x="9525" y="200025"/>
                </a:lnTo>
                <a:lnTo>
                  <a:pt x="0" y="238125"/>
                </a:lnTo>
                <a:lnTo>
                  <a:pt x="0" y="285750"/>
                </a:lnTo>
                <a:lnTo>
                  <a:pt x="0" y="323850"/>
                </a:lnTo>
                <a:lnTo>
                  <a:pt x="0" y="361950"/>
                </a:lnTo>
                <a:lnTo>
                  <a:pt x="0" y="390525"/>
                </a:lnTo>
                <a:lnTo>
                  <a:pt x="0" y="419100"/>
                </a:lnTo>
                <a:lnTo>
                  <a:pt x="0" y="438150"/>
                </a:lnTo>
                <a:lnTo>
                  <a:pt x="0" y="447675"/>
                </a:lnTo>
                <a:lnTo>
                  <a:pt x="0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914400" y="4057650"/>
            <a:ext cx="133351" cy="200026"/>
          </a:xfrm>
          <a:custGeom>
            <a:avLst/>
            <a:gdLst/>
            <a:ahLst/>
            <a:cxnLst/>
            <a:rect l="0" t="0" r="0" b="0"/>
            <a:pathLst>
              <a:path w="133351" h="200026">
                <a:moveTo>
                  <a:pt x="9525" y="47625"/>
                </a:moveTo>
                <a:lnTo>
                  <a:pt x="9525" y="47625"/>
                </a:lnTo>
                <a:lnTo>
                  <a:pt x="9525" y="38100"/>
                </a:lnTo>
                <a:lnTo>
                  <a:pt x="9525" y="2857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23825" y="47625"/>
                </a:lnTo>
                <a:lnTo>
                  <a:pt x="133350" y="57150"/>
                </a:lnTo>
                <a:lnTo>
                  <a:pt x="133350" y="76200"/>
                </a:lnTo>
                <a:lnTo>
                  <a:pt x="123825" y="85725"/>
                </a:lnTo>
                <a:lnTo>
                  <a:pt x="123825" y="114300"/>
                </a:lnTo>
                <a:lnTo>
                  <a:pt x="114300" y="133350"/>
                </a:lnTo>
                <a:lnTo>
                  <a:pt x="95250" y="152400"/>
                </a:lnTo>
                <a:lnTo>
                  <a:pt x="76200" y="161925"/>
                </a:lnTo>
                <a:lnTo>
                  <a:pt x="57150" y="180975"/>
                </a:lnTo>
                <a:lnTo>
                  <a:pt x="38100" y="190500"/>
                </a:lnTo>
                <a:lnTo>
                  <a:pt x="19050" y="200025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2800350" y="5029200"/>
            <a:ext cx="228601" cy="400051"/>
          </a:xfrm>
          <a:custGeom>
            <a:avLst/>
            <a:gdLst/>
            <a:ahLst/>
            <a:cxnLst/>
            <a:rect l="0" t="0" r="0" b="0"/>
            <a:pathLst>
              <a:path w="228601" h="400051">
                <a:moveTo>
                  <a:pt x="0" y="47625"/>
                </a:moveTo>
                <a:lnTo>
                  <a:pt x="0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104775"/>
                </a:lnTo>
                <a:lnTo>
                  <a:pt x="9525" y="123825"/>
                </a:lnTo>
                <a:lnTo>
                  <a:pt x="19050" y="152400"/>
                </a:lnTo>
                <a:lnTo>
                  <a:pt x="19050" y="180975"/>
                </a:lnTo>
                <a:lnTo>
                  <a:pt x="28575" y="219075"/>
                </a:lnTo>
                <a:lnTo>
                  <a:pt x="28575" y="247650"/>
                </a:lnTo>
                <a:lnTo>
                  <a:pt x="38100" y="285750"/>
                </a:lnTo>
                <a:lnTo>
                  <a:pt x="47625" y="314325"/>
                </a:lnTo>
                <a:lnTo>
                  <a:pt x="47625" y="342900"/>
                </a:lnTo>
                <a:lnTo>
                  <a:pt x="57150" y="361950"/>
                </a:lnTo>
                <a:lnTo>
                  <a:pt x="57150" y="381000"/>
                </a:lnTo>
                <a:lnTo>
                  <a:pt x="76200" y="390525"/>
                </a:lnTo>
                <a:lnTo>
                  <a:pt x="76200" y="400050"/>
                </a:lnTo>
                <a:lnTo>
                  <a:pt x="85725" y="400050"/>
                </a:lnTo>
                <a:lnTo>
                  <a:pt x="85725" y="400050"/>
                </a:lnTo>
                <a:lnTo>
                  <a:pt x="95250" y="390525"/>
                </a:lnTo>
                <a:lnTo>
                  <a:pt x="104775" y="371475"/>
                </a:lnTo>
                <a:lnTo>
                  <a:pt x="114300" y="352425"/>
                </a:lnTo>
                <a:lnTo>
                  <a:pt x="123825" y="323850"/>
                </a:lnTo>
                <a:lnTo>
                  <a:pt x="142875" y="285750"/>
                </a:lnTo>
                <a:lnTo>
                  <a:pt x="152400" y="257175"/>
                </a:lnTo>
                <a:lnTo>
                  <a:pt x="161925" y="219075"/>
                </a:lnTo>
                <a:lnTo>
                  <a:pt x="171450" y="180975"/>
                </a:lnTo>
                <a:lnTo>
                  <a:pt x="180975" y="142875"/>
                </a:lnTo>
                <a:lnTo>
                  <a:pt x="190500" y="114300"/>
                </a:lnTo>
                <a:lnTo>
                  <a:pt x="200025" y="85725"/>
                </a:lnTo>
                <a:lnTo>
                  <a:pt x="209550" y="57150"/>
                </a:lnTo>
                <a:lnTo>
                  <a:pt x="219075" y="38100"/>
                </a:lnTo>
                <a:lnTo>
                  <a:pt x="228600" y="19050"/>
                </a:lnTo>
                <a:lnTo>
                  <a:pt x="228600" y="9525"/>
                </a:lnTo>
                <a:lnTo>
                  <a:pt x="228600" y="9525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1819275" y="4648200"/>
            <a:ext cx="19051" cy="38101"/>
          </a:xfrm>
          <a:custGeom>
            <a:avLst/>
            <a:gdLst/>
            <a:ahLst/>
            <a:cxnLst/>
            <a:rect l="0" t="0" r="0" b="0"/>
            <a:pathLst>
              <a:path w="19051" h="38101">
                <a:moveTo>
                  <a:pt x="19050" y="38100"/>
                </a:moveTo>
                <a:lnTo>
                  <a:pt x="1905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1714500" y="4038600"/>
            <a:ext cx="114301" cy="609601"/>
          </a:xfrm>
          <a:custGeom>
            <a:avLst/>
            <a:gdLst/>
            <a:ahLst/>
            <a:cxnLst/>
            <a:rect l="0" t="0" r="0" b="0"/>
            <a:pathLst>
              <a:path w="114301" h="609601">
                <a:moveTo>
                  <a:pt x="95250" y="609600"/>
                </a:moveTo>
                <a:lnTo>
                  <a:pt x="95250" y="600075"/>
                </a:lnTo>
                <a:lnTo>
                  <a:pt x="95250" y="600075"/>
                </a:lnTo>
                <a:lnTo>
                  <a:pt x="85725" y="600075"/>
                </a:lnTo>
                <a:lnTo>
                  <a:pt x="85725" y="590550"/>
                </a:lnTo>
                <a:lnTo>
                  <a:pt x="85725" y="590550"/>
                </a:lnTo>
                <a:lnTo>
                  <a:pt x="85725" y="590550"/>
                </a:lnTo>
                <a:lnTo>
                  <a:pt x="85725" y="581025"/>
                </a:lnTo>
                <a:lnTo>
                  <a:pt x="85725" y="581025"/>
                </a:lnTo>
                <a:lnTo>
                  <a:pt x="76200" y="581025"/>
                </a:lnTo>
                <a:lnTo>
                  <a:pt x="76200" y="581025"/>
                </a:lnTo>
                <a:lnTo>
                  <a:pt x="76200" y="571500"/>
                </a:lnTo>
                <a:lnTo>
                  <a:pt x="76200" y="571500"/>
                </a:lnTo>
                <a:lnTo>
                  <a:pt x="76200" y="571500"/>
                </a:lnTo>
                <a:lnTo>
                  <a:pt x="76200" y="561975"/>
                </a:lnTo>
                <a:lnTo>
                  <a:pt x="76200" y="561975"/>
                </a:lnTo>
                <a:lnTo>
                  <a:pt x="76200" y="552450"/>
                </a:lnTo>
                <a:lnTo>
                  <a:pt x="76200" y="542925"/>
                </a:lnTo>
                <a:lnTo>
                  <a:pt x="76200" y="542925"/>
                </a:lnTo>
                <a:lnTo>
                  <a:pt x="76200" y="533400"/>
                </a:lnTo>
                <a:lnTo>
                  <a:pt x="76200" y="533400"/>
                </a:lnTo>
                <a:lnTo>
                  <a:pt x="85725" y="523875"/>
                </a:lnTo>
                <a:lnTo>
                  <a:pt x="85725" y="523875"/>
                </a:lnTo>
                <a:lnTo>
                  <a:pt x="85725" y="514350"/>
                </a:lnTo>
                <a:lnTo>
                  <a:pt x="85725" y="514350"/>
                </a:lnTo>
                <a:lnTo>
                  <a:pt x="85725" y="504825"/>
                </a:lnTo>
                <a:lnTo>
                  <a:pt x="85725" y="504825"/>
                </a:lnTo>
                <a:lnTo>
                  <a:pt x="85725" y="495300"/>
                </a:lnTo>
                <a:lnTo>
                  <a:pt x="76200" y="495300"/>
                </a:lnTo>
                <a:lnTo>
                  <a:pt x="76200" y="485775"/>
                </a:lnTo>
                <a:lnTo>
                  <a:pt x="76200" y="476250"/>
                </a:lnTo>
                <a:lnTo>
                  <a:pt x="76200" y="466725"/>
                </a:lnTo>
                <a:lnTo>
                  <a:pt x="85725" y="466725"/>
                </a:lnTo>
                <a:lnTo>
                  <a:pt x="85725" y="457200"/>
                </a:lnTo>
                <a:lnTo>
                  <a:pt x="85725" y="447675"/>
                </a:lnTo>
                <a:lnTo>
                  <a:pt x="85725" y="447675"/>
                </a:lnTo>
                <a:lnTo>
                  <a:pt x="85725" y="438150"/>
                </a:lnTo>
                <a:lnTo>
                  <a:pt x="85725" y="428625"/>
                </a:lnTo>
                <a:lnTo>
                  <a:pt x="85725" y="428625"/>
                </a:lnTo>
                <a:lnTo>
                  <a:pt x="85725" y="419100"/>
                </a:lnTo>
                <a:lnTo>
                  <a:pt x="85725" y="409575"/>
                </a:lnTo>
                <a:lnTo>
                  <a:pt x="85725" y="409575"/>
                </a:lnTo>
                <a:lnTo>
                  <a:pt x="85725" y="400050"/>
                </a:lnTo>
                <a:lnTo>
                  <a:pt x="85725" y="400050"/>
                </a:lnTo>
                <a:lnTo>
                  <a:pt x="85725" y="390525"/>
                </a:lnTo>
                <a:lnTo>
                  <a:pt x="85725" y="381000"/>
                </a:lnTo>
                <a:lnTo>
                  <a:pt x="85725" y="381000"/>
                </a:lnTo>
                <a:lnTo>
                  <a:pt x="85725" y="371475"/>
                </a:lnTo>
                <a:lnTo>
                  <a:pt x="85725" y="361950"/>
                </a:lnTo>
                <a:lnTo>
                  <a:pt x="85725" y="361950"/>
                </a:lnTo>
                <a:lnTo>
                  <a:pt x="85725" y="352425"/>
                </a:lnTo>
                <a:lnTo>
                  <a:pt x="76200" y="342900"/>
                </a:lnTo>
                <a:lnTo>
                  <a:pt x="76200" y="342900"/>
                </a:lnTo>
                <a:lnTo>
                  <a:pt x="76200" y="333375"/>
                </a:lnTo>
                <a:lnTo>
                  <a:pt x="76200" y="333375"/>
                </a:lnTo>
                <a:lnTo>
                  <a:pt x="85725" y="323850"/>
                </a:lnTo>
                <a:lnTo>
                  <a:pt x="85725" y="314325"/>
                </a:lnTo>
                <a:lnTo>
                  <a:pt x="85725" y="314325"/>
                </a:lnTo>
                <a:lnTo>
                  <a:pt x="85725" y="304800"/>
                </a:lnTo>
                <a:lnTo>
                  <a:pt x="85725" y="295275"/>
                </a:lnTo>
                <a:lnTo>
                  <a:pt x="85725" y="285750"/>
                </a:lnTo>
                <a:lnTo>
                  <a:pt x="85725" y="285750"/>
                </a:lnTo>
                <a:lnTo>
                  <a:pt x="76200" y="276225"/>
                </a:lnTo>
                <a:lnTo>
                  <a:pt x="76200" y="266700"/>
                </a:lnTo>
                <a:lnTo>
                  <a:pt x="76200" y="266700"/>
                </a:lnTo>
                <a:lnTo>
                  <a:pt x="76200" y="257175"/>
                </a:lnTo>
                <a:lnTo>
                  <a:pt x="85725" y="247650"/>
                </a:lnTo>
                <a:lnTo>
                  <a:pt x="85725" y="247650"/>
                </a:lnTo>
                <a:lnTo>
                  <a:pt x="85725" y="238125"/>
                </a:lnTo>
                <a:lnTo>
                  <a:pt x="85725" y="228600"/>
                </a:lnTo>
                <a:lnTo>
                  <a:pt x="85725" y="228600"/>
                </a:lnTo>
                <a:lnTo>
                  <a:pt x="76200" y="219075"/>
                </a:lnTo>
                <a:lnTo>
                  <a:pt x="76200" y="209550"/>
                </a:lnTo>
                <a:lnTo>
                  <a:pt x="76200" y="200025"/>
                </a:lnTo>
                <a:lnTo>
                  <a:pt x="76200" y="190500"/>
                </a:lnTo>
                <a:lnTo>
                  <a:pt x="76200" y="190500"/>
                </a:lnTo>
                <a:lnTo>
                  <a:pt x="76200" y="180975"/>
                </a:lnTo>
                <a:lnTo>
                  <a:pt x="85725" y="180975"/>
                </a:lnTo>
                <a:lnTo>
                  <a:pt x="85725" y="171450"/>
                </a:lnTo>
                <a:lnTo>
                  <a:pt x="85725" y="161925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42875"/>
                </a:lnTo>
                <a:lnTo>
                  <a:pt x="76200" y="142875"/>
                </a:lnTo>
                <a:lnTo>
                  <a:pt x="76200" y="133350"/>
                </a:lnTo>
                <a:lnTo>
                  <a:pt x="76200" y="123825"/>
                </a:lnTo>
                <a:lnTo>
                  <a:pt x="76200" y="114300"/>
                </a:lnTo>
                <a:lnTo>
                  <a:pt x="76200" y="114300"/>
                </a:lnTo>
                <a:lnTo>
                  <a:pt x="76200" y="104775"/>
                </a:lnTo>
                <a:lnTo>
                  <a:pt x="76200" y="104775"/>
                </a:lnTo>
                <a:lnTo>
                  <a:pt x="76200" y="95250"/>
                </a:lnTo>
                <a:lnTo>
                  <a:pt x="76200" y="85725"/>
                </a:lnTo>
                <a:lnTo>
                  <a:pt x="76200" y="85725"/>
                </a:lnTo>
                <a:lnTo>
                  <a:pt x="76200" y="76200"/>
                </a:lnTo>
                <a:lnTo>
                  <a:pt x="76200" y="76200"/>
                </a:lnTo>
                <a:lnTo>
                  <a:pt x="76200" y="66675"/>
                </a:lnTo>
                <a:lnTo>
                  <a:pt x="76200" y="57150"/>
                </a:lnTo>
                <a:lnTo>
                  <a:pt x="76200" y="57150"/>
                </a:lnTo>
                <a:lnTo>
                  <a:pt x="76200" y="47625"/>
                </a:lnTo>
                <a:lnTo>
                  <a:pt x="85725" y="47625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28575"/>
                </a:lnTo>
                <a:lnTo>
                  <a:pt x="76200" y="28575"/>
                </a:lnTo>
                <a:lnTo>
                  <a:pt x="76200" y="28575"/>
                </a:lnTo>
                <a:lnTo>
                  <a:pt x="76200" y="28575"/>
                </a:lnTo>
                <a:lnTo>
                  <a:pt x="76200" y="38100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47625"/>
                </a:lnTo>
                <a:lnTo>
                  <a:pt x="85725" y="47625"/>
                </a:lnTo>
                <a:lnTo>
                  <a:pt x="85725" y="47625"/>
                </a:lnTo>
                <a:lnTo>
                  <a:pt x="85725" y="57150"/>
                </a:lnTo>
                <a:lnTo>
                  <a:pt x="76200" y="57150"/>
                </a:lnTo>
                <a:lnTo>
                  <a:pt x="76200" y="66675"/>
                </a:lnTo>
                <a:lnTo>
                  <a:pt x="76200" y="76200"/>
                </a:lnTo>
                <a:lnTo>
                  <a:pt x="76200" y="76200"/>
                </a:lnTo>
                <a:lnTo>
                  <a:pt x="76200" y="85725"/>
                </a:lnTo>
                <a:lnTo>
                  <a:pt x="76200" y="85725"/>
                </a:lnTo>
                <a:lnTo>
                  <a:pt x="66675" y="95250"/>
                </a:lnTo>
                <a:lnTo>
                  <a:pt x="66675" y="104775"/>
                </a:lnTo>
                <a:lnTo>
                  <a:pt x="57150" y="104775"/>
                </a:lnTo>
                <a:lnTo>
                  <a:pt x="57150" y="114300"/>
                </a:lnTo>
                <a:lnTo>
                  <a:pt x="47625" y="114300"/>
                </a:lnTo>
                <a:lnTo>
                  <a:pt x="47625" y="114300"/>
                </a:lnTo>
                <a:lnTo>
                  <a:pt x="47625" y="123825"/>
                </a:lnTo>
                <a:lnTo>
                  <a:pt x="38100" y="123825"/>
                </a:lnTo>
                <a:lnTo>
                  <a:pt x="38100" y="123825"/>
                </a:lnTo>
                <a:lnTo>
                  <a:pt x="38100" y="133350"/>
                </a:lnTo>
                <a:lnTo>
                  <a:pt x="28575" y="133350"/>
                </a:lnTo>
                <a:lnTo>
                  <a:pt x="28575" y="133350"/>
                </a:lnTo>
                <a:lnTo>
                  <a:pt x="28575" y="133350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0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19050" y="123825"/>
                </a:lnTo>
                <a:lnTo>
                  <a:pt x="19050" y="123825"/>
                </a:lnTo>
                <a:lnTo>
                  <a:pt x="28575" y="114300"/>
                </a:lnTo>
                <a:lnTo>
                  <a:pt x="28575" y="104775"/>
                </a:lnTo>
                <a:lnTo>
                  <a:pt x="28575" y="95250"/>
                </a:lnTo>
                <a:lnTo>
                  <a:pt x="38100" y="95250"/>
                </a:lnTo>
                <a:lnTo>
                  <a:pt x="38100" y="85725"/>
                </a:lnTo>
                <a:lnTo>
                  <a:pt x="47625" y="76200"/>
                </a:lnTo>
                <a:lnTo>
                  <a:pt x="47625" y="66675"/>
                </a:lnTo>
                <a:lnTo>
                  <a:pt x="47625" y="57150"/>
                </a:lnTo>
                <a:lnTo>
                  <a:pt x="47625" y="47625"/>
                </a:lnTo>
                <a:lnTo>
                  <a:pt x="57150" y="47625"/>
                </a:lnTo>
                <a:lnTo>
                  <a:pt x="57150" y="38100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66675" y="47625"/>
                </a:lnTo>
                <a:lnTo>
                  <a:pt x="76200" y="57150"/>
                </a:lnTo>
                <a:lnTo>
                  <a:pt x="76200" y="66675"/>
                </a:lnTo>
                <a:lnTo>
                  <a:pt x="76200" y="76200"/>
                </a:lnTo>
                <a:lnTo>
                  <a:pt x="76200" y="85725"/>
                </a:lnTo>
                <a:lnTo>
                  <a:pt x="85725" y="95250"/>
                </a:lnTo>
                <a:lnTo>
                  <a:pt x="85725" y="104775"/>
                </a:lnTo>
                <a:lnTo>
                  <a:pt x="95250" y="114300"/>
                </a:lnTo>
                <a:lnTo>
                  <a:pt x="95250" y="123825"/>
                </a:lnTo>
                <a:lnTo>
                  <a:pt x="95250" y="133350"/>
                </a:lnTo>
                <a:lnTo>
                  <a:pt x="104775" y="142875"/>
                </a:lnTo>
                <a:lnTo>
                  <a:pt x="104775" y="142875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14300" y="152400"/>
                </a:lnTo>
                <a:lnTo>
                  <a:pt x="11430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1895475" y="4676775"/>
            <a:ext cx="57151" cy="200026"/>
          </a:xfrm>
          <a:custGeom>
            <a:avLst/>
            <a:gdLst/>
            <a:ahLst/>
            <a:cxnLst/>
            <a:rect l="0" t="0" r="0" b="0"/>
            <a:pathLst>
              <a:path w="57151" h="200026">
                <a:moveTo>
                  <a:pt x="0" y="85725"/>
                </a:move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76200"/>
                </a:lnTo>
                <a:lnTo>
                  <a:pt x="9525" y="66675"/>
                </a:lnTo>
                <a:lnTo>
                  <a:pt x="9525" y="57150"/>
                </a:lnTo>
                <a:lnTo>
                  <a:pt x="9525" y="47625"/>
                </a:lnTo>
                <a:lnTo>
                  <a:pt x="19050" y="47625"/>
                </a:lnTo>
                <a:lnTo>
                  <a:pt x="19050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57150"/>
                </a:lnTo>
                <a:lnTo>
                  <a:pt x="38100" y="66675"/>
                </a:lnTo>
                <a:lnTo>
                  <a:pt x="38100" y="76200"/>
                </a:lnTo>
                <a:lnTo>
                  <a:pt x="28575" y="85725"/>
                </a:lnTo>
                <a:lnTo>
                  <a:pt x="28575" y="95250"/>
                </a:lnTo>
                <a:lnTo>
                  <a:pt x="38100" y="114300"/>
                </a:lnTo>
                <a:lnTo>
                  <a:pt x="38100" y="123825"/>
                </a:lnTo>
                <a:lnTo>
                  <a:pt x="38100" y="133350"/>
                </a:lnTo>
                <a:lnTo>
                  <a:pt x="38100" y="152400"/>
                </a:lnTo>
                <a:lnTo>
                  <a:pt x="38100" y="161925"/>
                </a:lnTo>
                <a:lnTo>
                  <a:pt x="47625" y="171450"/>
                </a:lnTo>
                <a:lnTo>
                  <a:pt x="47625" y="180975"/>
                </a:lnTo>
                <a:lnTo>
                  <a:pt x="47625" y="190500"/>
                </a:lnTo>
                <a:lnTo>
                  <a:pt x="47625" y="190500"/>
                </a:lnTo>
                <a:lnTo>
                  <a:pt x="57150" y="200025"/>
                </a:lnTo>
                <a:lnTo>
                  <a:pt x="571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1895475" y="4000500"/>
            <a:ext cx="95251" cy="171451"/>
          </a:xfrm>
          <a:custGeom>
            <a:avLst/>
            <a:gdLst/>
            <a:ahLst/>
            <a:cxnLst/>
            <a:rect l="0" t="0" r="0" b="0"/>
            <a:pathLst>
              <a:path w="95251" h="171451">
                <a:moveTo>
                  <a:pt x="19050" y="28575"/>
                </a:moveTo>
                <a:lnTo>
                  <a:pt x="19050" y="2857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19050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38100"/>
                </a:lnTo>
                <a:lnTo>
                  <a:pt x="66675" y="47625"/>
                </a:lnTo>
                <a:lnTo>
                  <a:pt x="66675" y="47625"/>
                </a:lnTo>
                <a:lnTo>
                  <a:pt x="66675" y="57150"/>
                </a:lnTo>
                <a:lnTo>
                  <a:pt x="66675" y="57150"/>
                </a:lnTo>
                <a:lnTo>
                  <a:pt x="66675" y="66675"/>
                </a:lnTo>
                <a:lnTo>
                  <a:pt x="66675" y="66675"/>
                </a:lnTo>
                <a:lnTo>
                  <a:pt x="57150" y="76200"/>
                </a:lnTo>
                <a:lnTo>
                  <a:pt x="57150" y="76200"/>
                </a:lnTo>
                <a:lnTo>
                  <a:pt x="57150" y="85725"/>
                </a:lnTo>
                <a:lnTo>
                  <a:pt x="57150" y="85725"/>
                </a:lnTo>
                <a:lnTo>
                  <a:pt x="47625" y="95250"/>
                </a:lnTo>
                <a:lnTo>
                  <a:pt x="47625" y="95250"/>
                </a:lnTo>
                <a:lnTo>
                  <a:pt x="38100" y="95250"/>
                </a:lnTo>
                <a:lnTo>
                  <a:pt x="38100" y="104775"/>
                </a:lnTo>
                <a:lnTo>
                  <a:pt x="38100" y="104775"/>
                </a:lnTo>
                <a:lnTo>
                  <a:pt x="28575" y="104775"/>
                </a:lnTo>
                <a:lnTo>
                  <a:pt x="28575" y="114300"/>
                </a:lnTo>
                <a:lnTo>
                  <a:pt x="28575" y="114300"/>
                </a:lnTo>
                <a:lnTo>
                  <a:pt x="19050" y="114300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19050" y="161925"/>
                </a:lnTo>
                <a:lnTo>
                  <a:pt x="19050" y="161925"/>
                </a:lnTo>
                <a:lnTo>
                  <a:pt x="28575" y="161925"/>
                </a:lnTo>
                <a:lnTo>
                  <a:pt x="38100" y="161925"/>
                </a:lnTo>
                <a:lnTo>
                  <a:pt x="47625" y="161925"/>
                </a:lnTo>
                <a:lnTo>
                  <a:pt x="57150" y="152400"/>
                </a:lnTo>
                <a:lnTo>
                  <a:pt x="57150" y="161925"/>
                </a:lnTo>
                <a:lnTo>
                  <a:pt x="66675" y="161925"/>
                </a:lnTo>
                <a:lnTo>
                  <a:pt x="76200" y="161925"/>
                </a:lnTo>
                <a:lnTo>
                  <a:pt x="76200" y="161925"/>
                </a:lnTo>
                <a:lnTo>
                  <a:pt x="85725" y="161925"/>
                </a:lnTo>
                <a:lnTo>
                  <a:pt x="85725" y="161925"/>
                </a:lnTo>
                <a:lnTo>
                  <a:pt x="85725" y="161925"/>
                </a:lnTo>
                <a:lnTo>
                  <a:pt x="85725" y="161925"/>
                </a:lnTo>
                <a:lnTo>
                  <a:pt x="95250" y="161925"/>
                </a:lnTo>
                <a:lnTo>
                  <a:pt x="95250" y="161925"/>
                </a:lnTo>
                <a:lnTo>
                  <a:pt x="95250" y="161925"/>
                </a:lnTo>
                <a:lnTo>
                  <a:pt x="95250" y="161925"/>
                </a:lnTo>
                <a:lnTo>
                  <a:pt x="95250" y="161925"/>
                </a:lnTo>
                <a:lnTo>
                  <a:pt x="9525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3686175" y="4133850"/>
            <a:ext cx="142876" cy="323851"/>
          </a:xfrm>
          <a:custGeom>
            <a:avLst/>
            <a:gdLst/>
            <a:ahLst/>
            <a:cxnLst/>
            <a:rect l="0" t="0" r="0" b="0"/>
            <a:pathLst>
              <a:path w="142876" h="323851">
                <a:moveTo>
                  <a:pt x="85725" y="9525"/>
                </a:moveTo>
                <a:lnTo>
                  <a:pt x="85725" y="9525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57150"/>
                </a:lnTo>
                <a:lnTo>
                  <a:pt x="66675" y="85725"/>
                </a:lnTo>
                <a:lnTo>
                  <a:pt x="57150" y="104775"/>
                </a:lnTo>
                <a:lnTo>
                  <a:pt x="57150" y="133350"/>
                </a:lnTo>
                <a:lnTo>
                  <a:pt x="47625" y="161925"/>
                </a:lnTo>
                <a:lnTo>
                  <a:pt x="38100" y="190500"/>
                </a:lnTo>
                <a:lnTo>
                  <a:pt x="28575" y="219075"/>
                </a:lnTo>
                <a:lnTo>
                  <a:pt x="28575" y="247650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  <a:lnTo>
                  <a:pt x="0" y="314325"/>
                </a:lnTo>
                <a:lnTo>
                  <a:pt x="0" y="304800"/>
                </a:lnTo>
                <a:lnTo>
                  <a:pt x="0" y="295275"/>
                </a:lnTo>
                <a:lnTo>
                  <a:pt x="9525" y="266700"/>
                </a:lnTo>
                <a:lnTo>
                  <a:pt x="19050" y="247650"/>
                </a:lnTo>
                <a:lnTo>
                  <a:pt x="28575" y="219075"/>
                </a:lnTo>
                <a:lnTo>
                  <a:pt x="28575" y="180975"/>
                </a:lnTo>
                <a:lnTo>
                  <a:pt x="38100" y="152400"/>
                </a:lnTo>
                <a:lnTo>
                  <a:pt x="47625" y="123825"/>
                </a:lnTo>
                <a:lnTo>
                  <a:pt x="57150" y="95250"/>
                </a:lnTo>
                <a:lnTo>
                  <a:pt x="66675" y="66675"/>
                </a:lnTo>
                <a:lnTo>
                  <a:pt x="76200" y="38100"/>
                </a:lnTo>
                <a:lnTo>
                  <a:pt x="76200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85725" y="66675"/>
                </a:lnTo>
                <a:lnTo>
                  <a:pt x="85725" y="85725"/>
                </a:lnTo>
                <a:lnTo>
                  <a:pt x="85725" y="114300"/>
                </a:lnTo>
                <a:lnTo>
                  <a:pt x="85725" y="142875"/>
                </a:lnTo>
                <a:lnTo>
                  <a:pt x="95250" y="161925"/>
                </a:lnTo>
                <a:lnTo>
                  <a:pt x="104775" y="180975"/>
                </a:lnTo>
                <a:lnTo>
                  <a:pt x="114300" y="209550"/>
                </a:lnTo>
                <a:lnTo>
                  <a:pt x="123825" y="228600"/>
                </a:lnTo>
                <a:lnTo>
                  <a:pt x="123825" y="247650"/>
                </a:lnTo>
                <a:lnTo>
                  <a:pt x="133350" y="257175"/>
                </a:lnTo>
                <a:lnTo>
                  <a:pt x="142875" y="276225"/>
                </a:lnTo>
                <a:lnTo>
                  <a:pt x="142875" y="285750"/>
                </a:lnTo>
                <a:lnTo>
                  <a:pt x="142875" y="285750"/>
                </a:lnTo>
                <a:lnTo>
                  <a:pt x="142875" y="295275"/>
                </a:lnTo>
                <a:lnTo>
                  <a:pt x="142875" y="304800"/>
                </a:lnTo>
                <a:lnTo>
                  <a:pt x="142875" y="304800"/>
                </a:lnTo>
                <a:lnTo>
                  <a:pt x="133350" y="304800"/>
                </a:lnTo>
                <a:lnTo>
                  <a:pt x="123825" y="304800"/>
                </a:lnTo>
                <a:lnTo>
                  <a:pt x="114300" y="304800"/>
                </a:lnTo>
                <a:lnTo>
                  <a:pt x="95250" y="304800"/>
                </a:lnTo>
                <a:lnTo>
                  <a:pt x="76200" y="314325"/>
                </a:lnTo>
                <a:lnTo>
                  <a:pt x="66675" y="314325"/>
                </a:lnTo>
                <a:lnTo>
                  <a:pt x="57150" y="314325"/>
                </a:lnTo>
                <a:lnTo>
                  <a:pt x="38100" y="314325"/>
                </a:lnTo>
                <a:lnTo>
                  <a:pt x="28575" y="314325"/>
                </a:lnTo>
                <a:lnTo>
                  <a:pt x="19050" y="304800"/>
                </a:lnTo>
                <a:lnTo>
                  <a:pt x="19050" y="304800"/>
                </a:lnTo>
                <a:lnTo>
                  <a:pt x="19050" y="304800"/>
                </a:lnTo>
                <a:lnTo>
                  <a:pt x="9525" y="304800"/>
                </a:lnTo>
                <a:lnTo>
                  <a:pt x="9525" y="304800"/>
                </a:lnTo>
                <a:lnTo>
                  <a:pt x="952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илиния 121"/>
          <p:cNvSpPr/>
          <p:nvPr/>
        </p:nvSpPr>
        <p:spPr>
          <a:xfrm>
            <a:off x="3962400" y="4114800"/>
            <a:ext cx="190501" cy="342901"/>
          </a:xfrm>
          <a:custGeom>
            <a:avLst/>
            <a:gdLst/>
            <a:ahLst/>
            <a:cxnLst/>
            <a:rect l="0" t="0" r="0" b="0"/>
            <a:pathLst>
              <a:path w="190501" h="342901">
                <a:moveTo>
                  <a:pt x="38100" y="38100"/>
                </a:moveTo>
                <a:lnTo>
                  <a:pt x="38100" y="38100"/>
                </a:lnTo>
                <a:lnTo>
                  <a:pt x="38100" y="47625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76200"/>
                </a:lnTo>
                <a:lnTo>
                  <a:pt x="47625" y="95250"/>
                </a:lnTo>
                <a:lnTo>
                  <a:pt x="38100" y="123825"/>
                </a:lnTo>
                <a:lnTo>
                  <a:pt x="38100" y="152400"/>
                </a:lnTo>
                <a:lnTo>
                  <a:pt x="38100" y="180975"/>
                </a:lnTo>
                <a:lnTo>
                  <a:pt x="38100" y="209550"/>
                </a:lnTo>
                <a:lnTo>
                  <a:pt x="28575" y="238125"/>
                </a:lnTo>
                <a:lnTo>
                  <a:pt x="28575" y="266700"/>
                </a:lnTo>
                <a:lnTo>
                  <a:pt x="19050" y="285750"/>
                </a:lnTo>
                <a:lnTo>
                  <a:pt x="9525" y="304800"/>
                </a:lnTo>
                <a:lnTo>
                  <a:pt x="9525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33375"/>
                </a:lnTo>
                <a:lnTo>
                  <a:pt x="0" y="323850"/>
                </a:lnTo>
                <a:lnTo>
                  <a:pt x="0" y="295275"/>
                </a:lnTo>
                <a:lnTo>
                  <a:pt x="9525" y="276225"/>
                </a:lnTo>
                <a:lnTo>
                  <a:pt x="9525" y="247650"/>
                </a:lnTo>
                <a:lnTo>
                  <a:pt x="19050" y="219075"/>
                </a:lnTo>
                <a:lnTo>
                  <a:pt x="28575" y="180975"/>
                </a:lnTo>
                <a:lnTo>
                  <a:pt x="38100" y="152400"/>
                </a:lnTo>
                <a:lnTo>
                  <a:pt x="38100" y="123825"/>
                </a:lnTo>
                <a:lnTo>
                  <a:pt x="47625" y="95250"/>
                </a:lnTo>
                <a:lnTo>
                  <a:pt x="66675" y="66675"/>
                </a:lnTo>
                <a:lnTo>
                  <a:pt x="76200" y="47625"/>
                </a:lnTo>
                <a:lnTo>
                  <a:pt x="85725" y="28575"/>
                </a:lnTo>
                <a:lnTo>
                  <a:pt x="9525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42875" y="19050"/>
                </a:lnTo>
                <a:lnTo>
                  <a:pt x="152400" y="38100"/>
                </a:lnTo>
                <a:lnTo>
                  <a:pt x="161925" y="57150"/>
                </a:lnTo>
                <a:lnTo>
                  <a:pt x="161925" y="85725"/>
                </a:lnTo>
                <a:lnTo>
                  <a:pt x="171450" y="104775"/>
                </a:lnTo>
                <a:lnTo>
                  <a:pt x="180975" y="142875"/>
                </a:lnTo>
                <a:lnTo>
                  <a:pt x="180975" y="171450"/>
                </a:lnTo>
                <a:lnTo>
                  <a:pt x="180975" y="200025"/>
                </a:lnTo>
                <a:lnTo>
                  <a:pt x="190500" y="228600"/>
                </a:lnTo>
                <a:lnTo>
                  <a:pt x="190500" y="257175"/>
                </a:lnTo>
                <a:lnTo>
                  <a:pt x="190500" y="276225"/>
                </a:lnTo>
                <a:lnTo>
                  <a:pt x="190500" y="295275"/>
                </a:lnTo>
                <a:lnTo>
                  <a:pt x="180975" y="314325"/>
                </a:lnTo>
                <a:lnTo>
                  <a:pt x="180975" y="323850"/>
                </a:lnTo>
                <a:lnTo>
                  <a:pt x="180975" y="333375"/>
                </a:lnTo>
                <a:lnTo>
                  <a:pt x="180975" y="333375"/>
                </a:lnTo>
                <a:lnTo>
                  <a:pt x="180975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3962400" y="4257675"/>
            <a:ext cx="161926" cy="38101"/>
          </a:xfrm>
          <a:custGeom>
            <a:avLst/>
            <a:gdLst/>
            <a:ahLst/>
            <a:cxnLst/>
            <a:rect l="0" t="0" r="0" b="0"/>
            <a:pathLst>
              <a:path w="161926" h="38101">
                <a:moveTo>
                  <a:pt x="9525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4324350" y="4210050"/>
            <a:ext cx="123826" cy="1"/>
          </a:xfrm>
          <a:custGeom>
            <a:avLst/>
            <a:gdLst/>
            <a:ahLst/>
            <a:cxnLst/>
            <a:rect l="0" t="0" r="0" b="0"/>
            <a:pathLst>
              <a:path w="1238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4333875" y="429577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4667250" y="4133850"/>
            <a:ext cx="9526" cy="523876"/>
          </a:xfrm>
          <a:custGeom>
            <a:avLst/>
            <a:gdLst/>
            <a:ahLst/>
            <a:cxnLst/>
            <a:rect l="0" t="0" r="0" b="0"/>
            <a:pathLst>
              <a:path w="9526" h="5238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0" y="57150"/>
                </a:lnTo>
                <a:lnTo>
                  <a:pt x="9525" y="76200"/>
                </a:lnTo>
                <a:lnTo>
                  <a:pt x="9525" y="104775"/>
                </a:lnTo>
                <a:lnTo>
                  <a:pt x="9525" y="133350"/>
                </a:lnTo>
                <a:lnTo>
                  <a:pt x="9525" y="161925"/>
                </a:lnTo>
                <a:lnTo>
                  <a:pt x="9525" y="190500"/>
                </a:lnTo>
                <a:lnTo>
                  <a:pt x="9525" y="228600"/>
                </a:lnTo>
                <a:lnTo>
                  <a:pt x="9525" y="266700"/>
                </a:lnTo>
                <a:lnTo>
                  <a:pt x="9525" y="304800"/>
                </a:lnTo>
                <a:lnTo>
                  <a:pt x="9525" y="333375"/>
                </a:lnTo>
                <a:lnTo>
                  <a:pt x="9525" y="371475"/>
                </a:lnTo>
                <a:lnTo>
                  <a:pt x="9525" y="400050"/>
                </a:lnTo>
                <a:lnTo>
                  <a:pt x="9525" y="428625"/>
                </a:lnTo>
                <a:lnTo>
                  <a:pt x="9525" y="457200"/>
                </a:lnTo>
                <a:lnTo>
                  <a:pt x="9525" y="485775"/>
                </a:lnTo>
                <a:lnTo>
                  <a:pt x="9525" y="504825"/>
                </a:lnTo>
                <a:lnTo>
                  <a:pt x="9525" y="514350"/>
                </a:lnTo>
                <a:lnTo>
                  <a:pt x="9525" y="523875"/>
                </a:lnTo>
                <a:lnTo>
                  <a:pt x="9525" y="523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4638675" y="4143375"/>
            <a:ext cx="171451" cy="190501"/>
          </a:xfrm>
          <a:custGeom>
            <a:avLst/>
            <a:gdLst/>
            <a:ahLst/>
            <a:cxnLst/>
            <a:rect l="0" t="0" r="0" b="0"/>
            <a:pathLst>
              <a:path w="171451" h="190501">
                <a:moveTo>
                  <a:pt x="0" y="95250"/>
                </a:moveTo>
                <a:lnTo>
                  <a:pt x="0" y="85725"/>
                </a:lnTo>
                <a:lnTo>
                  <a:pt x="0" y="76200"/>
                </a:lnTo>
                <a:lnTo>
                  <a:pt x="9525" y="57150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52400" y="38100"/>
                </a:lnTo>
                <a:lnTo>
                  <a:pt x="161925" y="57150"/>
                </a:lnTo>
                <a:lnTo>
                  <a:pt x="171450" y="66675"/>
                </a:lnTo>
                <a:lnTo>
                  <a:pt x="171450" y="85725"/>
                </a:lnTo>
                <a:lnTo>
                  <a:pt x="171450" y="104775"/>
                </a:lnTo>
                <a:lnTo>
                  <a:pt x="171450" y="114300"/>
                </a:lnTo>
                <a:lnTo>
                  <a:pt x="161925" y="133350"/>
                </a:lnTo>
                <a:lnTo>
                  <a:pt x="142875" y="142875"/>
                </a:lnTo>
                <a:lnTo>
                  <a:pt x="123825" y="152400"/>
                </a:lnTo>
                <a:lnTo>
                  <a:pt x="114300" y="161925"/>
                </a:lnTo>
                <a:lnTo>
                  <a:pt x="95250" y="171450"/>
                </a:lnTo>
                <a:lnTo>
                  <a:pt x="76200" y="180975"/>
                </a:lnTo>
                <a:lnTo>
                  <a:pt x="57150" y="190500"/>
                </a:lnTo>
                <a:lnTo>
                  <a:pt x="47625" y="190500"/>
                </a:lnTo>
                <a:lnTo>
                  <a:pt x="38100" y="190500"/>
                </a:lnTo>
                <a:lnTo>
                  <a:pt x="3810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4924425" y="4124325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66675"/>
                </a:lnTo>
                <a:lnTo>
                  <a:pt x="38100" y="85725"/>
                </a:lnTo>
                <a:lnTo>
                  <a:pt x="38100" y="114300"/>
                </a:lnTo>
                <a:lnTo>
                  <a:pt x="28575" y="142875"/>
                </a:lnTo>
                <a:lnTo>
                  <a:pt x="19050" y="171450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19075"/>
                </a:lnTo>
                <a:lnTo>
                  <a:pt x="0" y="219075"/>
                </a:lnTo>
                <a:lnTo>
                  <a:pt x="0" y="200025"/>
                </a:lnTo>
                <a:lnTo>
                  <a:pt x="0" y="180975"/>
                </a:lnTo>
                <a:lnTo>
                  <a:pt x="0" y="161925"/>
                </a:lnTo>
                <a:lnTo>
                  <a:pt x="0" y="133350"/>
                </a:lnTo>
                <a:lnTo>
                  <a:pt x="9525" y="114300"/>
                </a:lnTo>
                <a:lnTo>
                  <a:pt x="9525" y="85725"/>
                </a:lnTo>
                <a:lnTo>
                  <a:pt x="19050" y="66675"/>
                </a:lnTo>
                <a:lnTo>
                  <a:pt x="19050" y="47625"/>
                </a:lnTo>
                <a:lnTo>
                  <a:pt x="28575" y="28575"/>
                </a:lnTo>
                <a:lnTo>
                  <a:pt x="28575" y="1905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47625" y="47625"/>
                </a:lnTo>
                <a:lnTo>
                  <a:pt x="57150" y="66675"/>
                </a:lnTo>
                <a:lnTo>
                  <a:pt x="66675" y="76200"/>
                </a:lnTo>
                <a:lnTo>
                  <a:pt x="85725" y="95250"/>
                </a:lnTo>
                <a:lnTo>
                  <a:pt x="104775" y="104775"/>
                </a:lnTo>
                <a:lnTo>
                  <a:pt x="114300" y="123825"/>
                </a:lnTo>
                <a:lnTo>
                  <a:pt x="123825" y="133350"/>
                </a:lnTo>
                <a:lnTo>
                  <a:pt x="133350" y="142875"/>
                </a:lnTo>
                <a:lnTo>
                  <a:pt x="142875" y="152400"/>
                </a:lnTo>
                <a:lnTo>
                  <a:pt x="152400" y="161925"/>
                </a:lnTo>
                <a:lnTo>
                  <a:pt x="152400" y="171450"/>
                </a:lnTo>
                <a:lnTo>
                  <a:pt x="152400" y="171450"/>
                </a:lnTo>
                <a:lnTo>
                  <a:pt x="142875" y="180975"/>
                </a:lnTo>
                <a:lnTo>
                  <a:pt x="133350" y="180975"/>
                </a:lnTo>
                <a:lnTo>
                  <a:pt x="123825" y="190500"/>
                </a:lnTo>
                <a:lnTo>
                  <a:pt x="114300" y="190500"/>
                </a:lnTo>
                <a:lnTo>
                  <a:pt x="95250" y="190500"/>
                </a:lnTo>
                <a:lnTo>
                  <a:pt x="76200" y="190500"/>
                </a:lnTo>
                <a:lnTo>
                  <a:pt x="57150" y="190500"/>
                </a:lnTo>
                <a:lnTo>
                  <a:pt x="47625" y="190500"/>
                </a:lnTo>
                <a:lnTo>
                  <a:pt x="28575" y="190500"/>
                </a:lnTo>
                <a:lnTo>
                  <a:pt x="19050" y="190500"/>
                </a:lnTo>
                <a:lnTo>
                  <a:pt x="9525" y="190500"/>
                </a:lnTo>
                <a:lnTo>
                  <a:pt x="9525" y="190500"/>
                </a:lnTo>
                <a:lnTo>
                  <a:pt x="9525" y="190500"/>
                </a:lnTo>
                <a:lnTo>
                  <a:pt x="9525" y="190500"/>
                </a:lnTo>
                <a:lnTo>
                  <a:pt x="952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5143500" y="3943350"/>
            <a:ext cx="295276" cy="352426"/>
          </a:xfrm>
          <a:custGeom>
            <a:avLst/>
            <a:gdLst/>
            <a:ahLst/>
            <a:cxnLst/>
            <a:rect l="0" t="0" r="0" b="0"/>
            <a:pathLst>
              <a:path w="295276" h="352426">
                <a:moveTo>
                  <a:pt x="0" y="104775"/>
                </a:moveTo>
                <a:lnTo>
                  <a:pt x="9525" y="95250"/>
                </a:lnTo>
                <a:lnTo>
                  <a:pt x="9525" y="95250"/>
                </a:lnTo>
                <a:lnTo>
                  <a:pt x="19050" y="85725"/>
                </a:lnTo>
                <a:lnTo>
                  <a:pt x="19050" y="76200"/>
                </a:lnTo>
                <a:lnTo>
                  <a:pt x="28575" y="66675"/>
                </a:lnTo>
                <a:lnTo>
                  <a:pt x="28575" y="66675"/>
                </a:lnTo>
                <a:lnTo>
                  <a:pt x="28575" y="76200"/>
                </a:lnTo>
                <a:lnTo>
                  <a:pt x="28575" y="85725"/>
                </a:lnTo>
                <a:lnTo>
                  <a:pt x="38100" y="95250"/>
                </a:lnTo>
                <a:lnTo>
                  <a:pt x="38100" y="123825"/>
                </a:lnTo>
                <a:lnTo>
                  <a:pt x="38100" y="142875"/>
                </a:lnTo>
                <a:lnTo>
                  <a:pt x="38100" y="180975"/>
                </a:lnTo>
                <a:lnTo>
                  <a:pt x="38100" y="209550"/>
                </a:lnTo>
                <a:lnTo>
                  <a:pt x="47625" y="247650"/>
                </a:lnTo>
                <a:lnTo>
                  <a:pt x="47625" y="276225"/>
                </a:lnTo>
                <a:lnTo>
                  <a:pt x="47625" y="295275"/>
                </a:lnTo>
                <a:lnTo>
                  <a:pt x="47625" y="314325"/>
                </a:lnTo>
                <a:lnTo>
                  <a:pt x="47625" y="333375"/>
                </a:lnTo>
                <a:lnTo>
                  <a:pt x="57150" y="342900"/>
                </a:lnTo>
                <a:lnTo>
                  <a:pt x="57150" y="342900"/>
                </a:lnTo>
                <a:lnTo>
                  <a:pt x="57150" y="352425"/>
                </a:lnTo>
                <a:lnTo>
                  <a:pt x="66675" y="352425"/>
                </a:lnTo>
                <a:lnTo>
                  <a:pt x="66675" y="352425"/>
                </a:lnTo>
                <a:lnTo>
                  <a:pt x="66675" y="352425"/>
                </a:lnTo>
                <a:lnTo>
                  <a:pt x="76200" y="342900"/>
                </a:lnTo>
                <a:lnTo>
                  <a:pt x="85725" y="333375"/>
                </a:lnTo>
                <a:lnTo>
                  <a:pt x="85725" y="314325"/>
                </a:lnTo>
                <a:lnTo>
                  <a:pt x="95250" y="295275"/>
                </a:lnTo>
                <a:lnTo>
                  <a:pt x="114300" y="266700"/>
                </a:lnTo>
                <a:lnTo>
                  <a:pt x="123825" y="238125"/>
                </a:lnTo>
                <a:lnTo>
                  <a:pt x="142875" y="200025"/>
                </a:lnTo>
                <a:lnTo>
                  <a:pt x="152400" y="161925"/>
                </a:lnTo>
                <a:lnTo>
                  <a:pt x="180975" y="133350"/>
                </a:lnTo>
                <a:lnTo>
                  <a:pt x="200025" y="104775"/>
                </a:lnTo>
                <a:lnTo>
                  <a:pt x="219075" y="76200"/>
                </a:lnTo>
                <a:lnTo>
                  <a:pt x="238125" y="47625"/>
                </a:lnTo>
                <a:lnTo>
                  <a:pt x="257175" y="38100"/>
                </a:lnTo>
                <a:lnTo>
                  <a:pt x="276225" y="19050"/>
                </a:lnTo>
                <a:lnTo>
                  <a:pt x="285750" y="9525"/>
                </a:lnTo>
                <a:lnTo>
                  <a:pt x="295275" y="9525"/>
                </a:lnTo>
                <a:lnTo>
                  <a:pt x="295275" y="0"/>
                </a:lnTo>
                <a:lnTo>
                  <a:pt x="2952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5429250" y="411480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9525"/>
                </a:move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5429250" y="419100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5724525" y="4000500"/>
            <a:ext cx="190501" cy="314326"/>
          </a:xfrm>
          <a:custGeom>
            <a:avLst/>
            <a:gdLst/>
            <a:ahLst/>
            <a:cxnLst/>
            <a:rect l="0" t="0" r="0" b="0"/>
            <a:pathLst>
              <a:path w="190501" h="314326">
                <a:moveTo>
                  <a:pt x="47625" y="57150"/>
                </a:moveTo>
                <a:lnTo>
                  <a:pt x="47625" y="57150"/>
                </a:lnTo>
                <a:lnTo>
                  <a:pt x="47625" y="57150"/>
                </a:lnTo>
                <a:lnTo>
                  <a:pt x="38100" y="57150"/>
                </a:lnTo>
                <a:lnTo>
                  <a:pt x="38100" y="57150"/>
                </a:lnTo>
                <a:lnTo>
                  <a:pt x="38100" y="66675"/>
                </a:lnTo>
                <a:lnTo>
                  <a:pt x="28575" y="76200"/>
                </a:lnTo>
                <a:lnTo>
                  <a:pt x="28575" y="95250"/>
                </a:lnTo>
                <a:lnTo>
                  <a:pt x="19050" y="123825"/>
                </a:lnTo>
                <a:lnTo>
                  <a:pt x="19050" y="142875"/>
                </a:lnTo>
                <a:lnTo>
                  <a:pt x="9525" y="171450"/>
                </a:lnTo>
                <a:lnTo>
                  <a:pt x="9525" y="200025"/>
                </a:lnTo>
                <a:lnTo>
                  <a:pt x="9525" y="228600"/>
                </a:lnTo>
                <a:lnTo>
                  <a:pt x="9525" y="257175"/>
                </a:lnTo>
                <a:lnTo>
                  <a:pt x="19050" y="276225"/>
                </a:lnTo>
                <a:lnTo>
                  <a:pt x="28575" y="295275"/>
                </a:lnTo>
                <a:lnTo>
                  <a:pt x="38100" y="304800"/>
                </a:lnTo>
                <a:lnTo>
                  <a:pt x="47625" y="304800"/>
                </a:lnTo>
                <a:lnTo>
                  <a:pt x="57150" y="314325"/>
                </a:lnTo>
                <a:lnTo>
                  <a:pt x="76200" y="304800"/>
                </a:lnTo>
                <a:lnTo>
                  <a:pt x="95250" y="295275"/>
                </a:lnTo>
                <a:lnTo>
                  <a:pt x="114300" y="285750"/>
                </a:lnTo>
                <a:lnTo>
                  <a:pt x="123825" y="266700"/>
                </a:lnTo>
                <a:lnTo>
                  <a:pt x="142875" y="247650"/>
                </a:lnTo>
                <a:lnTo>
                  <a:pt x="161925" y="228600"/>
                </a:lnTo>
                <a:lnTo>
                  <a:pt x="171450" y="200025"/>
                </a:lnTo>
                <a:lnTo>
                  <a:pt x="180975" y="171450"/>
                </a:lnTo>
                <a:lnTo>
                  <a:pt x="180975" y="133350"/>
                </a:lnTo>
                <a:lnTo>
                  <a:pt x="190500" y="104775"/>
                </a:lnTo>
                <a:lnTo>
                  <a:pt x="180975" y="76200"/>
                </a:lnTo>
                <a:lnTo>
                  <a:pt x="180975" y="57150"/>
                </a:lnTo>
                <a:lnTo>
                  <a:pt x="171450" y="38100"/>
                </a:lnTo>
                <a:lnTo>
                  <a:pt x="152400" y="19050"/>
                </a:lnTo>
                <a:lnTo>
                  <a:pt x="142875" y="0"/>
                </a:lnTo>
                <a:lnTo>
                  <a:pt x="123825" y="0"/>
                </a:lnTo>
                <a:lnTo>
                  <a:pt x="95250" y="0"/>
                </a:lnTo>
                <a:lnTo>
                  <a:pt x="76200" y="19050"/>
                </a:lnTo>
                <a:lnTo>
                  <a:pt x="57150" y="38100"/>
                </a:lnTo>
                <a:lnTo>
                  <a:pt x="28575" y="76200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6296025" y="3714750"/>
            <a:ext cx="161926" cy="28576"/>
          </a:xfrm>
          <a:custGeom>
            <a:avLst/>
            <a:gdLst/>
            <a:ahLst/>
            <a:cxnLst/>
            <a:rect l="0" t="0" r="0" b="0"/>
            <a:pathLst>
              <a:path w="16192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19050"/>
                </a:lnTo>
                <a:lnTo>
                  <a:pt x="133350" y="19050"/>
                </a:lnTo>
                <a:lnTo>
                  <a:pt x="142875" y="28575"/>
                </a:lnTo>
                <a:lnTo>
                  <a:pt x="152400" y="28575"/>
                </a:lnTo>
                <a:lnTo>
                  <a:pt x="161925" y="28575"/>
                </a:lnTo>
                <a:lnTo>
                  <a:pt x="1619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6276975" y="384810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6496050" y="3638550"/>
            <a:ext cx="209551" cy="342901"/>
          </a:xfrm>
          <a:custGeom>
            <a:avLst/>
            <a:gdLst/>
            <a:ahLst/>
            <a:cxnLst/>
            <a:rect l="0" t="0" r="0" b="0"/>
            <a:pathLst>
              <a:path w="209551" h="3429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28575"/>
                </a:lnTo>
                <a:lnTo>
                  <a:pt x="66675" y="28575"/>
                </a:lnTo>
                <a:lnTo>
                  <a:pt x="76200" y="38100"/>
                </a:lnTo>
                <a:lnTo>
                  <a:pt x="95250" y="47625"/>
                </a:lnTo>
                <a:lnTo>
                  <a:pt x="104775" y="57150"/>
                </a:lnTo>
                <a:lnTo>
                  <a:pt x="123825" y="66675"/>
                </a:lnTo>
                <a:lnTo>
                  <a:pt x="142875" y="76200"/>
                </a:lnTo>
                <a:lnTo>
                  <a:pt x="161925" y="85725"/>
                </a:lnTo>
                <a:lnTo>
                  <a:pt x="171450" y="95250"/>
                </a:lnTo>
                <a:lnTo>
                  <a:pt x="180975" y="95250"/>
                </a:lnTo>
                <a:lnTo>
                  <a:pt x="190500" y="104775"/>
                </a:lnTo>
                <a:lnTo>
                  <a:pt x="200025" y="104775"/>
                </a:lnTo>
                <a:lnTo>
                  <a:pt x="209550" y="114300"/>
                </a:lnTo>
                <a:lnTo>
                  <a:pt x="209550" y="123825"/>
                </a:lnTo>
                <a:lnTo>
                  <a:pt x="209550" y="133350"/>
                </a:lnTo>
                <a:lnTo>
                  <a:pt x="209550" y="142875"/>
                </a:lnTo>
                <a:lnTo>
                  <a:pt x="209550" y="161925"/>
                </a:lnTo>
                <a:lnTo>
                  <a:pt x="200025" y="171450"/>
                </a:lnTo>
                <a:lnTo>
                  <a:pt x="190500" y="190500"/>
                </a:lnTo>
                <a:lnTo>
                  <a:pt x="171450" y="209550"/>
                </a:lnTo>
                <a:lnTo>
                  <a:pt x="152400" y="228600"/>
                </a:lnTo>
                <a:lnTo>
                  <a:pt x="123825" y="257175"/>
                </a:lnTo>
                <a:lnTo>
                  <a:pt x="95250" y="276225"/>
                </a:lnTo>
                <a:lnTo>
                  <a:pt x="76200" y="304800"/>
                </a:lnTo>
                <a:lnTo>
                  <a:pt x="57150" y="333375"/>
                </a:lnTo>
                <a:lnTo>
                  <a:pt x="38100" y="342900"/>
                </a:lnTo>
                <a:lnTo>
                  <a:pt x="3810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7115175" y="3552825"/>
            <a:ext cx="171451" cy="285751"/>
          </a:xfrm>
          <a:custGeom>
            <a:avLst/>
            <a:gdLst/>
            <a:ahLst/>
            <a:cxnLst/>
            <a:rect l="0" t="0" r="0" b="0"/>
            <a:pathLst>
              <a:path w="171451" h="285751">
                <a:moveTo>
                  <a:pt x="114300" y="19050"/>
                </a:moveTo>
                <a:lnTo>
                  <a:pt x="104775" y="28575"/>
                </a:lnTo>
                <a:lnTo>
                  <a:pt x="104775" y="28575"/>
                </a:lnTo>
                <a:lnTo>
                  <a:pt x="95250" y="47625"/>
                </a:lnTo>
                <a:lnTo>
                  <a:pt x="85725" y="66675"/>
                </a:lnTo>
                <a:lnTo>
                  <a:pt x="76200" y="95250"/>
                </a:lnTo>
                <a:lnTo>
                  <a:pt x="76200" y="123825"/>
                </a:lnTo>
                <a:lnTo>
                  <a:pt x="66675" y="152400"/>
                </a:lnTo>
                <a:lnTo>
                  <a:pt x="47625" y="180975"/>
                </a:lnTo>
                <a:lnTo>
                  <a:pt x="38100" y="200025"/>
                </a:lnTo>
                <a:lnTo>
                  <a:pt x="28575" y="228600"/>
                </a:lnTo>
                <a:lnTo>
                  <a:pt x="19050" y="247650"/>
                </a:lnTo>
                <a:lnTo>
                  <a:pt x="9525" y="257175"/>
                </a:lnTo>
                <a:lnTo>
                  <a:pt x="9525" y="266700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66700"/>
                </a:lnTo>
                <a:lnTo>
                  <a:pt x="0" y="257175"/>
                </a:lnTo>
                <a:lnTo>
                  <a:pt x="9525" y="238125"/>
                </a:lnTo>
                <a:lnTo>
                  <a:pt x="9525" y="219075"/>
                </a:lnTo>
                <a:lnTo>
                  <a:pt x="19050" y="200025"/>
                </a:lnTo>
                <a:lnTo>
                  <a:pt x="28575" y="171450"/>
                </a:lnTo>
                <a:lnTo>
                  <a:pt x="38100" y="152400"/>
                </a:lnTo>
                <a:lnTo>
                  <a:pt x="47625" y="123825"/>
                </a:lnTo>
                <a:lnTo>
                  <a:pt x="47625" y="104775"/>
                </a:lnTo>
                <a:lnTo>
                  <a:pt x="66675" y="76200"/>
                </a:lnTo>
                <a:lnTo>
                  <a:pt x="66675" y="57150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85725" y="57150"/>
                </a:lnTo>
                <a:lnTo>
                  <a:pt x="95250" y="76200"/>
                </a:lnTo>
                <a:lnTo>
                  <a:pt x="104775" y="95250"/>
                </a:lnTo>
                <a:lnTo>
                  <a:pt x="114300" y="104775"/>
                </a:lnTo>
                <a:lnTo>
                  <a:pt x="123825" y="123825"/>
                </a:lnTo>
                <a:lnTo>
                  <a:pt x="123825" y="133350"/>
                </a:lnTo>
                <a:lnTo>
                  <a:pt x="142875" y="152400"/>
                </a:lnTo>
                <a:lnTo>
                  <a:pt x="152400" y="161925"/>
                </a:lnTo>
                <a:lnTo>
                  <a:pt x="161925" y="171450"/>
                </a:lnTo>
                <a:lnTo>
                  <a:pt x="171450" y="190500"/>
                </a:lnTo>
                <a:lnTo>
                  <a:pt x="171450" y="190500"/>
                </a:lnTo>
                <a:lnTo>
                  <a:pt x="171450" y="200025"/>
                </a:lnTo>
                <a:lnTo>
                  <a:pt x="171450" y="209550"/>
                </a:lnTo>
                <a:lnTo>
                  <a:pt x="161925" y="219075"/>
                </a:lnTo>
                <a:lnTo>
                  <a:pt x="152400" y="228600"/>
                </a:lnTo>
                <a:lnTo>
                  <a:pt x="133350" y="238125"/>
                </a:lnTo>
                <a:lnTo>
                  <a:pt x="123825" y="247650"/>
                </a:lnTo>
                <a:lnTo>
                  <a:pt x="104775" y="257175"/>
                </a:lnTo>
                <a:lnTo>
                  <a:pt x="85725" y="257175"/>
                </a:lnTo>
                <a:lnTo>
                  <a:pt x="66675" y="266700"/>
                </a:lnTo>
                <a:lnTo>
                  <a:pt x="47625" y="266700"/>
                </a:lnTo>
                <a:lnTo>
                  <a:pt x="28575" y="276225"/>
                </a:lnTo>
                <a:lnTo>
                  <a:pt x="19050" y="276225"/>
                </a:lnTo>
                <a:lnTo>
                  <a:pt x="19050" y="285750"/>
                </a:lnTo>
                <a:lnTo>
                  <a:pt x="9525" y="285750"/>
                </a:lnTo>
                <a:lnTo>
                  <a:pt x="9525" y="285750"/>
                </a:lnTo>
                <a:lnTo>
                  <a:pt x="952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7362825" y="3505200"/>
            <a:ext cx="228601" cy="342901"/>
          </a:xfrm>
          <a:custGeom>
            <a:avLst/>
            <a:gdLst/>
            <a:ahLst/>
            <a:cxnLst/>
            <a:rect l="0" t="0" r="0" b="0"/>
            <a:pathLst>
              <a:path w="228601" h="342901">
                <a:moveTo>
                  <a:pt x="76200" y="28575"/>
                </a:moveTo>
                <a:lnTo>
                  <a:pt x="76200" y="28575"/>
                </a:lnTo>
                <a:lnTo>
                  <a:pt x="66675" y="38100"/>
                </a:lnTo>
                <a:lnTo>
                  <a:pt x="66675" y="57150"/>
                </a:lnTo>
                <a:lnTo>
                  <a:pt x="57150" y="76200"/>
                </a:lnTo>
                <a:lnTo>
                  <a:pt x="47625" y="114300"/>
                </a:lnTo>
                <a:lnTo>
                  <a:pt x="38100" y="142875"/>
                </a:lnTo>
                <a:lnTo>
                  <a:pt x="28575" y="180975"/>
                </a:lnTo>
                <a:lnTo>
                  <a:pt x="28575" y="219075"/>
                </a:lnTo>
                <a:lnTo>
                  <a:pt x="19050" y="257175"/>
                </a:lnTo>
                <a:lnTo>
                  <a:pt x="28575" y="285750"/>
                </a:lnTo>
                <a:lnTo>
                  <a:pt x="28575" y="304800"/>
                </a:lnTo>
                <a:lnTo>
                  <a:pt x="38100" y="323850"/>
                </a:lnTo>
                <a:lnTo>
                  <a:pt x="57150" y="333375"/>
                </a:lnTo>
                <a:lnTo>
                  <a:pt x="66675" y="342900"/>
                </a:lnTo>
                <a:lnTo>
                  <a:pt x="85725" y="342900"/>
                </a:lnTo>
                <a:lnTo>
                  <a:pt x="104775" y="333375"/>
                </a:lnTo>
                <a:lnTo>
                  <a:pt x="123825" y="323850"/>
                </a:lnTo>
                <a:lnTo>
                  <a:pt x="142875" y="314325"/>
                </a:lnTo>
                <a:lnTo>
                  <a:pt x="161925" y="295275"/>
                </a:lnTo>
                <a:lnTo>
                  <a:pt x="171450" y="276225"/>
                </a:lnTo>
                <a:lnTo>
                  <a:pt x="190500" y="247650"/>
                </a:lnTo>
                <a:lnTo>
                  <a:pt x="200025" y="219075"/>
                </a:lnTo>
                <a:lnTo>
                  <a:pt x="209550" y="190500"/>
                </a:lnTo>
                <a:lnTo>
                  <a:pt x="219075" y="161925"/>
                </a:lnTo>
                <a:lnTo>
                  <a:pt x="228600" y="133350"/>
                </a:lnTo>
                <a:lnTo>
                  <a:pt x="228600" y="104775"/>
                </a:lnTo>
                <a:lnTo>
                  <a:pt x="228600" y="76200"/>
                </a:lnTo>
                <a:lnTo>
                  <a:pt x="219075" y="47625"/>
                </a:lnTo>
                <a:lnTo>
                  <a:pt x="209550" y="28575"/>
                </a:lnTo>
                <a:lnTo>
                  <a:pt x="190500" y="9525"/>
                </a:lnTo>
                <a:lnTo>
                  <a:pt x="171450" y="0"/>
                </a:lnTo>
                <a:lnTo>
                  <a:pt x="161925" y="0"/>
                </a:lnTo>
                <a:lnTo>
                  <a:pt x="142875" y="0"/>
                </a:lnTo>
                <a:lnTo>
                  <a:pt x="114300" y="9525"/>
                </a:lnTo>
                <a:lnTo>
                  <a:pt x="95250" y="19050"/>
                </a:lnTo>
                <a:lnTo>
                  <a:pt x="76200" y="38100"/>
                </a:lnTo>
                <a:lnTo>
                  <a:pt x="57150" y="57150"/>
                </a:lnTo>
                <a:lnTo>
                  <a:pt x="47625" y="85725"/>
                </a:lnTo>
                <a:lnTo>
                  <a:pt x="28575" y="114300"/>
                </a:lnTo>
                <a:lnTo>
                  <a:pt x="19050" y="142875"/>
                </a:lnTo>
                <a:lnTo>
                  <a:pt x="9525" y="171450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>
            <a:off x="7477125" y="3686175"/>
            <a:ext cx="133351" cy="190501"/>
          </a:xfrm>
          <a:custGeom>
            <a:avLst/>
            <a:gdLst/>
            <a:ahLst/>
            <a:cxnLst/>
            <a:rect l="0" t="0" r="0" b="0"/>
            <a:pathLst>
              <a:path w="133351" h="19050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9525" y="85725"/>
                </a:lnTo>
                <a:lnTo>
                  <a:pt x="28575" y="104775"/>
                </a:lnTo>
                <a:lnTo>
                  <a:pt x="38100" y="123825"/>
                </a:lnTo>
                <a:lnTo>
                  <a:pt x="47625" y="142875"/>
                </a:lnTo>
                <a:lnTo>
                  <a:pt x="66675" y="152400"/>
                </a:lnTo>
                <a:lnTo>
                  <a:pt x="76200" y="161925"/>
                </a:lnTo>
                <a:lnTo>
                  <a:pt x="85725" y="171450"/>
                </a:lnTo>
                <a:lnTo>
                  <a:pt x="95250" y="180975"/>
                </a:lnTo>
                <a:lnTo>
                  <a:pt x="114300" y="180975"/>
                </a:lnTo>
                <a:lnTo>
                  <a:pt x="123825" y="190500"/>
                </a:lnTo>
                <a:lnTo>
                  <a:pt x="133350" y="190500"/>
                </a:lnTo>
                <a:lnTo>
                  <a:pt x="1333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олилиния 138"/>
          <p:cNvSpPr/>
          <p:nvPr/>
        </p:nvSpPr>
        <p:spPr>
          <a:xfrm>
            <a:off x="7734300" y="3629025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333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олилиния 139"/>
          <p:cNvSpPr/>
          <p:nvPr/>
        </p:nvSpPr>
        <p:spPr>
          <a:xfrm>
            <a:off x="7715250" y="3724275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олилиния 140"/>
          <p:cNvSpPr/>
          <p:nvPr/>
        </p:nvSpPr>
        <p:spPr>
          <a:xfrm>
            <a:off x="7953375" y="3562350"/>
            <a:ext cx="190501" cy="314326"/>
          </a:xfrm>
          <a:custGeom>
            <a:avLst/>
            <a:gdLst/>
            <a:ahLst/>
            <a:cxnLst/>
            <a:rect l="0" t="0" r="0" b="0"/>
            <a:pathLst>
              <a:path w="190501" h="314326">
                <a:moveTo>
                  <a:pt x="104775" y="19050"/>
                </a:moveTo>
                <a:lnTo>
                  <a:pt x="104775" y="28575"/>
                </a:lnTo>
                <a:lnTo>
                  <a:pt x="95250" y="47625"/>
                </a:lnTo>
                <a:lnTo>
                  <a:pt x="95250" y="76200"/>
                </a:lnTo>
                <a:lnTo>
                  <a:pt x="85725" y="104775"/>
                </a:lnTo>
                <a:lnTo>
                  <a:pt x="66675" y="142875"/>
                </a:lnTo>
                <a:lnTo>
                  <a:pt x="57150" y="171450"/>
                </a:lnTo>
                <a:lnTo>
                  <a:pt x="47625" y="209550"/>
                </a:lnTo>
                <a:lnTo>
                  <a:pt x="38100" y="238125"/>
                </a:lnTo>
                <a:lnTo>
                  <a:pt x="19050" y="257175"/>
                </a:lnTo>
                <a:lnTo>
                  <a:pt x="9525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76225"/>
                </a:lnTo>
                <a:lnTo>
                  <a:pt x="0" y="257175"/>
                </a:lnTo>
                <a:lnTo>
                  <a:pt x="9525" y="238125"/>
                </a:lnTo>
                <a:lnTo>
                  <a:pt x="19050" y="219075"/>
                </a:lnTo>
                <a:lnTo>
                  <a:pt x="28575" y="190500"/>
                </a:lnTo>
                <a:lnTo>
                  <a:pt x="38100" y="161925"/>
                </a:lnTo>
                <a:lnTo>
                  <a:pt x="47625" y="133350"/>
                </a:lnTo>
                <a:lnTo>
                  <a:pt x="47625" y="104775"/>
                </a:lnTo>
                <a:lnTo>
                  <a:pt x="57150" y="76200"/>
                </a:lnTo>
                <a:lnTo>
                  <a:pt x="66675" y="57150"/>
                </a:lnTo>
                <a:lnTo>
                  <a:pt x="66675" y="38100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47625"/>
                </a:lnTo>
                <a:lnTo>
                  <a:pt x="47625" y="66675"/>
                </a:lnTo>
                <a:lnTo>
                  <a:pt x="57150" y="85725"/>
                </a:lnTo>
                <a:lnTo>
                  <a:pt x="66675" y="104775"/>
                </a:lnTo>
                <a:lnTo>
                  <a:pt x="76200" y="123825"/>
                </a:lnTo>
                <a:lnTo>
                  <a:pt x="95250" y="142875"/>
                </a:lnTo>
                <a:lnTo>
                  <a:pt x="104775" y="152400"/>
                </a:lnTo>
                <a:lnTo>
                  <a:pt x="123825" y="171450"/>
                </a:lnTo>
                <a:lnTo>
                  <a:pt x="142875" y="180975"/>
                </a:lnTo>
                <a:lnTo>
                  <a:pt x="152400" y="200025"/>
                </a:lnTo>
                <a:lnTo>
                  <a:pt x="171450" y="209550"/>
                </a:lnTo>
                <a:lnTo>
                  <a:pt x="180975" y="219075"/>
                </a:lnTo>
                <a:lnTo>
                  <a:pt x="190500" y="228600"/>
                </a:lnTo>
                <a:lnTo>
                  <a:pt x="190500" y="238125"/>
                </a:lnTo>
                <a:lnTo>
                  <a:pt x="190500" y="257175"/>
                </a:lnTo>
                <a:lnTo>
                  <a:pt x="190500" y="257175"/>
                </a:lnTo>
                <a:lnTo>
                  <a:pt x="180975" y="266700"/>
                </a:lnTo>
                <a:lnTo>
                  <a:pt x="171450" y="276225"/>
                </a:lnTo>
                <a:lnTo>
                  <a:pt x="152400" y="285750"/>
                </a:lnTo>
                <a:lnTo>
                  <a:pt x="133350" y="295275"/>
                </a:lnTo>
                <a:lnTo>
                  <a:pt x="114300" y="295275"/>
                </a:lnTo>
                <a:lnTo>
                  <a:pt x="95250" y="304800"/>
                </a:lnTo>
                <a:lnTo>
                  <a:pt x="66675" y="304800"/>
                </a:lnTo>
                <a:lnTo>
                  <a:pt x="47625" y="304800"/>
                </a:lnTo>
                <a:lnTo>
                  <a:pt x="38100" y="314325"/>
                </a:lnTo>
                <a:lnTo>
                  <a:pt x="28575" y="314325"/>
                </a:lnTo>
                <a:lnTo>
                  <a:pt x="28575" y="314325"/>
                </a:lnTo>
                <a:lnTo>
                  <a:pt x="28575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8267700" y="3467100"/>
            <a:ext cx="323851" cy="323851"/>
          </a:xfrm>
          <a:custGeom>
            <a:avLst/>
            <a:gdLst/>
            <a:ahLst/>
            <a:cxnLst/>
            <a:rect l="0" t="0" r="0" b="0"/>
            <a:pathLst>
              <a:path w="323851" h="323851">
                <a:moveTo>
                  <a:pt x="0" y="171450"/>
                </a:move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0" y="142875"/>
                </a:lnTo>
                <a:lnTo>
                  <a:pt x="9525" y="123825"/>
                </a:lnTo>
                <a:lnTo>
                  <a:pt x="9525" y="104775"/>
                </a:lnTo>
                <a:lnTo>
                  <a:pt x="19050" y="85725"/>
                </a:lnTo>
                <a:lnTo>
                  <a:pt x="28575" y="66675"/>
                </a:lnTo>
                <a:lnTo>
                  <a:pt x="38100" y="47625"/>
                </a:lnTo>
                <a:lnTo>
                  <a:pt x="57150" y="28575"/>
                </a:lnTo>
                <a:lnTo>
                  <a:pt x="66675" y="19050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95250" y="47625"/>
                </a:lnTo>
                <a:lnTo>
                  <a:pt x="95250" y="76200"/>
                </a:lnTo>
                <a:lnTo>
                  <a:pt x="85725" y="104775"/>
                </a:lnTo>
                <a:lnTo>
                  <a:pt x="76200" y="133350"/>
                </a:lnTo>
                <a:lnTo>
                  <a:pt x="66675" y="171450"/>
                </a:lnTo>
                <a:lnTo>
                  <a:pt x="57150" y="200025"/>
                </a:lnTo>
                <a:lnTo>
                  <a:pt x="47625" y="238125"/>
                </a:lnTo>
                <a:lnTo>
                  <a:pt x="47625" y="257175"/>
                </a:lnTo>
                <a:lnTo>
                  <a:pt x="47625" y="285750"/>
                </a:lnTo>
                <a:lnTo>
                  <a:pt x="47625" y="304800"/>
                </a:lnTo>
                <a:lnTo>
                  <a:pt x="47625" y="314325"/>
                </a:lnTo>
                <a:lnTo>
                  <a:pt x="57150" y="323850"/>
                </a:lnTo>
                <a:lnTo>
                  <a:pt x="66675" y="323850"/>
                </a:lnTo>
                <a:lnTo>
                  <a:pt x="76200" y="314325"/>
                </a:lnTo>
                <a:lnTo>
                  <a:pt x="85725" y="314325"/>
                </a:lnTo>
                <a:lnTo>
                  <a:pt x="95250" y="304800"/>
                </a:lnTo>
                <a:lnTo>
                  <a:pt x="114300" y="285750"/>
                </a:lnTo>
                <a:lnTo>
                  <a:pt x="123825" y="266700"/>
                </a:lnTo>
                <a:lnTo>
                  <a:pt x="142875" y="238125"/>
                </a:lnTo>
                <a:lnTo>
                  <a:pt x="161925" y="209550"/>
                </a:lnTo>
                <a:lnTo>
                  <a:pt x="171450" y="180975"/>
                </a:lnTo>
                <a:lnTo>
                  <a:pt x="190500" y="152400"/>
                </a:lnTo>
                <a:lnTo>
                  <a:pt x="200025" y="123825"/>
                </a:lnTo>
                <a:lnTo>
                  <a:pt x="209550" y="104775"/>
                </a:lnTo>
                <a:lnTo>
                  <a:pt x="209550" y="76200"/>
                </a:lnTo>
                <a:lnTo>
                  <a:pt x="219075" y="57150"/>
                </a:lnTo>
                <a:lnTo>
                  <a:pt x="228600" y="47625"/>
                </a:lnTo>
                <a:lnTo>
                  <a:pt x="228600" y="38100"/>
                </a:lnTo>
                <a:lnTo>
                  <a:pt x="228600" y="28575"/>
                </a:lnTo>
                <a:lnTo>
                  <a:pt x="228600" y="19050"/>
                </a:lnTo>
                <a:lnTo>
                  <a:pt x="228600" y="28575"/>
                </a:lnTo>
                <a:lnTo>
                  <a:pt x="219075" y="28575"/>
                </a:lnTo>
                <a:lnTo>
                  <a:pt x="219075" y="38100"/>
                </a:lnTo>
                <a:lnTo>
                  <a:pt x="209550" y="47625"/>
                </a:lnTo>
                <a:lnTo>
                  <a:pt x="200025" y="66675"/>
                </a:lnTo>
                <a:lnTo>
                  <a:pt x="200025" y="85725"/>
                </a:lnTo>
                <a:lnTo>
                  <a:pt x="200025" y="114300"/>
                </a:lnTo>
                <a:lnTo>
                  <a:pt x="190500" y="133350"/>
                </a:lnTo>
                <a:lnTo>
                  <a:pt x="190500" y="161925"/>
                </a:lnTo>
                <a:lnTo>
                  <a:pt x="180975" y="190500"/>
                </a:lnTo>
                <a:lnTo>
                  <a:pt x="180975" y="209550"/>
                </a:lnTo>
                <a:lnTo>
                  <a:pt x="190500" y="228600"/>
                </a:lnTo>
                <a:lnTo>
                  <a:pt x="190500" y="247650"/>
                </a:lnTo>
                <a:lnTo>
                  <a:pt x="200025" y="266700"/>
                </a:lnTo>
                <a:lnTo>
                  <a:pt x="209550" y="266700"/>
                </a:lnTo>
                <a:lnTo>
                  <a:pt x="209550" y="276225"/>
                </a:lnTo>
                <a:lnTo>
                  <a:pt x="219075" y="276225"/>
                </a:lnTo>
                <a:lnTo>
                  <a:pt x="238125" y="276225"/>
                </a:lnTo>
                <a:lnTo>
                  <a:pt x="247650" y="266700"/>
                </a:lnTo>
                <a:lnTo>
                  <a:pt x="257175" y="257175"/>
                </a:lnTo>
                <a:lnTo>
                  <a:pt x="276225" y="247650"/>
                </a:lnTo>
                <a:lnTo>
                  <a:pt x="295275" y="228600"/>
                </a:lnTo>
                <a:lnTo>
                  <a:pt x="304800" y="209550"/>
                </a:lnTo>
                <a:lnTo>
                  <a:pt x="314325" y="200025"/>
                </a:lnTo>
                <a:lnTo>
                  <a:pt x="323850" y="190500"/>
                </a:lnTo>
                <a:lnTo>
                  <a:pt x="3238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олилиния 142"/>
          <p:cNvSpPr/>
          <p:nvPr/>
        </p:nvSpPr>
        <p:spPr>
          <a:xfrm>
            <a:off x="8705850" y="3533775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олилиния 143"/>
          <p:cNvSpPr/>
          <p:nvPr/>
        </p:nvSpPr>
        <p:spPr>
          <a:xfrm>
            <a:off x="8705850" y="3609975"/>
            <a:ext cx="76201" cy="9526"/>
          </a:xfrm>
          <a:custGeom>
            <a:avLst/>
            <a:gdLst/>
            <a:ahLst/>
            <a:cxnLst/>
            <a:rect l="0" t="0" r="0" b="0"/>
            <a:pathLst>
              <a:path w="762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олилиния 144"/>
          <p:cNvSpPr/>
          <p:nvPr/>
        </p:nvSpPr>
        <p:spPr>
          <a:xfrm>
            <a:off x="9001125" y="3333750"/>
            <a:ext cx="142876" cy="257176"/>
          </a:xfrm>
          <a:custGeom>
            <a:avLst/>
            <a:gdLst/>
            <a:ahLst/>
            <a:cxnLst/>
            <a:rect l="0" t="0" r="0" b="0"/>
            <a:pathLst>
              <a:path w="142876" h="257176">
                <a:moveTo>
                  <a:pt x="0" y="38100"/>
                </a:move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66675" y="47625"/>
                </a:lnTo>
                <a:lnTo>
                  <a:pt x="66675" y="57150"/>
                </a:lnTo>
                <a:lnTo>
                  <a:pt x="66675" y="66675"/>
                </a:lnTo>
                <a:lnTo>
                  <a:pt x="66675" y="85725"/>
                </a:lnTo>
                <a:lnTo>
                  <a:pt x="57150" y="95250"/>
                </a:lnTo>
                <a:lnTo>
                  <a:pt x="47625" y="104775"/>
                </a:lnTo>
                <a:lnTo>
                  <a:pt x="38100" y="114300"/>
                </a:lnTo>
                <a:lnTo>
                  <a:pt x="28575" y="123825"/>
                </a:lnTo>
                <a:lnTo>
                  <a:pt x="19050" y="133350"/>
                </a:lnTo>
                <a:lnTo>
                  <a:pt x="19050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19050" y="114300"/>
                </a:lnTo>
                <a:lnTo>
                  <a:pt x="19050" y="104775"/>
                </a:lnTo>
                <a:lnTo>
                  <a:pt x="28575" y="104775"/>
                </a:lnTo>
                <a:lnTo>
                  <a:pt x="47625" y="104775"/>
                </a:lnTo>
                <a:lnTo>
                  <a:pt x="57150" y="104775"/>
                </a:lnTo>
                <a:lnTo>
                  <a:pt x="76200" y="104775"/>
                </a:lnTo>
                <a:lnTo>
                  <a:pt x="85725" y="114300"/>
                </a:lnTo>
                <a:lnTo>
                  <a:pt x="95250" y="123825"/>
                </a:lnTo>
                <a:lnTo>
                  <a:pt x="104775" y="133350"/>
                </a:lnTo>
                <a:lnTo>
                  <a:pt x="123825" y="152400"/>
                </a:lnTo>
                <a:lnTo>
                  <a:pt x="133350" y="171450"/>
                </a:lnTo>
                <a:lnTo>
                  <a:pt x="142875" y="180975"/>
                </a:lnTo>
                <a:lnTo>
                  <a:pt x="142875" y="200025"/>
                </a:lnTo>
                <a:lnTo>
                  <a:pt x="142875" y="209550"/>
                </a:lnTo>
                <a:lnTo>
                  <a:pt x="142875" y="219075"/>
                </a:lnTo>
                <a:lnTo>
                  <a:pt x="133350" y="228600"/>
                </a:lnTo>
                <a:lnTo>
                  <a:pt x="123825" y="247650"/>
                </a:lnTo>
                <a:lnTo>
                  <a:pt x="114300" y="247650"/>
                </a:lnTo>
                <a:lnTo>
                  <a:pt x="104775" y="257175"/>
                </a:lnTo>
                <a:lnTo>
                  <a:pt x="95250" y="257175"/>
                </a:lnTo>
                <a:lnTo>
                  <a:pt x="76200" y="257175"/>
                </a:lnTo>
                <a:lnTo>
                  <a:pt x="66675" y="257175"/>
                </a:lnTo>
                <a:lnTo>
                  <a:pt x="47625" y="257175"/>
                </a:lnTo>
                <a:lnTo>
                  <a:pt x="47625" y="257175"/>
                </a:lnTo>
                <a:lnTo>
                  <a:pt x="38100" y="257175"/>
                </a:lnTo>
                <a:lnTo>
                  <a:pt x="28575" y="257175"/>
                </a:lnTo>
                <a:lnTo>
                  <a:pt x="19050" y="257175"/>
                </a:lnTo>
                <a:lnTo>
                  <a:pt x="19050" y="257175"/>
                </a:lnTo>
                <a:lnTo>
                  <a:pt x="1905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8905875" y="3657600"/>
            <a:ext cx="333376" cy="9526"/>
          </a:xfrm>
          <a:custGeom>
            <a:avLst/>
            <a:gdLst/>
            <a:ahLst/>
            <a:cxnLst/>
            <a:rect l="0" t="0" r="0" b="0"/>
            <a:pathLst>
              <a:path w="3333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90500" y="0"/>
                </a:lnTo>
                <a:lnTo>
                  <a:pt x="209550" y="0"/>
                </a:lnTo>
                <a:lnTo>
                  <a:pt x="238125" y="9525"/>
                </a:lnTo>
                <a:lnTo>
                  <a:pt x="257175" y="9525"/>
                </a:lnTo>
                <a:lnTo>
                  <a:pt x="276225" y="9525"/>
                </a:lnTo>
                <a:lnTo>
                  <a:pt x="295275" y="9525"/>
                </a:lnTo>
                <a:lnTo>
                  <a:pt x="304800" y="9525"/>
                </a:lnTo>
                <a:lnTo>
                  <a:pt x="323850" y="9525"/>
                </a:lnTo>
                <a:lnTo>
                  <a:pt x="333375" y="9525"/>
                </a:lnTo>
                <a:lnTo>
                  <a:pt x="3333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олилиния 146"/>
          <p:cNvSpPr/>
          <p:nvPr/>
        </p:nvSpPr>
        <p:spPr>
          <a:xfrm>
            <a:off x="8858250" y="3733800"/>
            <a:ext cx="228601" cy="266701"/>
          </a:xfrm>
          <a:custGeom>
            <a:avLst/>
            <a:gdLst/>
            <a:ahLst/>
            <a:cxnLst/>
            <a:rect l="0" t="0" r="0" b="0"/>
            <a:pathLst>
              <a:path w="228601" h="266701">
                <a:moveTo>
                  <a:pt x="104775" y="28575"/>
                </a:moveTo>
                <a:lnTo>
                  <a:pt x="104775" y="28575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19050"/>
                </a:lnTo>
                <a:lnTo>
                  <a:pt x="142875" y="28575"/>
                </a:lnTo>
                <a:lnTo>
                  <a:pt x="152400" y="47625"/>
                </a:lnTo>
                <a:lnTo>
                  <a:pt x="152400" y="57150"/>
                </a:lnTo>
                <a:lnTo>
                  <a:pt x="152400" y="76200"/>
                </a:lnTo>
                <a:lnTo>
                  <a:pt x="152400" y="95250"/>
                </a:lnTo>
                <a:lnTo>
                  <a:pt x="152400" y="114300"/>
                </a:lnTo>
                <a:lnTo>
                  <a:pt x="142875" y="133350"/>
                </a:lnTo>
                <a:lnTo>
                  <a:pt x="133350" y="152400"/>
                </a:lnTo>
                <a:lnTo>
                  <a:pt x="123825" y="171450"/>
                </a:lnTo>
                <a:lnTo>
                  <a:pt x="114300" y="180975"/>
                </a:lnTo>
                <a:lnTo>
                  <a:pt x="104775" y="200025"/>
                </a:lnTo>
                <a:lnTo>
                  <a:pt x="85725" y="219075"/>
                </a:lnTo>
                <a:lnTo>
                  <a:pt x="76200" y="228600"/>
                </a:lnTo>
                <a:lnTo>
                  <a:pt x="57150" y="238125"/>
                </a:lnTo>
                <a:lnTo>
                  <a:pt x="38100" y="238125"/>
                </a:lnTo>
                <a:lnTo>
                  <a:pt x="28575" y="238125"/>
                </a:lnTo>
                <a:lnTo>
                  <a:pt x="19050" y="238125"/>
                </a:lnTo>
                <a:lnTo>
                  <a:pt x="9525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0" y="209550"/>
                </a:lnTo>
                <a:lnTo>
                  <a:pt x="0" y="200025"/>
                </a:lnTo>
                <a:lnTo>
                  <a:pt x="9525" y="190500"/>
                </a:lnTo>
                <a:lnTo>
                  <a:pt x="19050" y="180975"/>
                </a:lnTo>
                <a:lnTo>
                  <a:pt x="28575" y="171450"/>
                </a:lnTo>
                <a:lnTo>
                  <a:pt x="38100" y="161925"/>
                </a:lnTo>
                <a:lnTo>
                  <a:pt x="47625" y="161925"/>
                </a:lnTo>
                <a:lnTo>
                  <a:pt x="57150" y="152400"/>
                </a:lnTo>
                <a:lnTo>
                  <a:pt x="66675" y="152400"/>
                </a:lnTo>
                <a:lnTo>
                  <a:pt x="76200" y="161925"/>
                </a:lnTo>
                <a:lnTo>
                  <a:pt x="95250" y="171450"/>
                </a:lnTo>
                <a:lnTo>
                  <a:pt x="95250" y="180975"/>
                </a:lnTo>
                <a:lnTo>
                  <a:pt x="104775" y="190500"/>
                </a:lnTo>
                <a:lnTo>
                  <a:pt x="114300" y="209550"/>
                </a:lnTo>
                <a:lnTo>
                  <a:pt x="123825" y="219075"/>
                </a:lnTo>
                <a:lnTo>
                  <a:pt x="133350" y="228600"/>
                </a:lnTo>
                <a:lnTo>
                  <a:pt x="133350" y="238125"/>
                </a:lnTo>
                <a:lnTo>
                  <a:pt x="142875" y="247650"/>
                </a:lnTo>
                <a:lnTo>
                  <a:pt x="142875" y="257175"/>
                </a:lnTo>
                <a:lnTo>
                  <a:pt x="152400" y="257175"/>
                </a:lnTo>
                <a:lnTo>
                  <a:pt x="152400" y="266700"/>
                </a:lnTo>
                <a:lnTo>
                  <a:pt x="161925" y="257175"/>
                </a:lnTo>
                <a:lnTo>
                  <a:pt x="171450" y="257175"/>
                </a:lnTo>
                <a:lnTo>
                  <a:pt x="180975" y="247650"/>
                </a:lnTo>
                <a:lnTo>
                  <a:pt x="190500" y="238125"/>
                </a:lnTo>
                <a:lnTo>
                  <a:pt x="209550" y="219075"/>
                </a:lnTo>
                <a:lnTo>
                  <a:pt x="219075" y="209550"/>
                </a:lnTo>
                <a:lnTo>
                  <a:pt x="228600" y="200025"/>
                </a:lnTo>
                <a:lnTo>
                  <a:pt x="22860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>
            <a:off x="9353550" y="3419475"/>
            <a:ext cx="142876" cy="342901"/>
          </a:xfrm>
          <a:custGeom>
            <a:avLst/>
            <a:gdLst/>
            <a:ahLst/>
            <a:cxnLst/>
            <a:rect l="0" t="0" r="0" b="0"/>
            <a:pathLst>
              <a:path w="142876" h="342901">
                <a:moveTo>
                  <a:pt x="0" y="104775"/>
                </a:moveTo>
                <a:lnTo>
                  <a:pt x="0" y="114300"/>
                </a:lnTo>
                <a:lnTo>
                  <a:pt x="9525" y="114300"/>
                </a:lnTo>
                <a:lnTo>
                  <a:pt x="9525" y="123825"/>
                </a:lnTo>
                <a:lnTo>
                  <a:pt x="19050" y="142875"/>
                </a:lnTo>
                <a:lnTo>
                  <a:pt x="28575" y="161925"/>
                </a:lnTo>
                <a:lnTo>
                  <a:pt x="38100" y="180975"/>
                </a:lnTo>
                <a:lnTo>
                  <a:pt x="47625" y="200025"/>
                </a:lnTo>
                <a:lnTo>
                  <a:pt x="47625" y="209550"/>
                </a:lnTo>
                <a:lnTo>
                  <a:pt x="57150" y="228600"/>
                </a:lnTo>
                <a:lnTo>
                  <a:pt x="66675" y="247650"/>
                </a:lnTo>
                <a:lnTo>
                  <a:pt x="66675" y="266700"/>
                </a:lnTo>
                <a:lnTo>
                  <a:pt x="76200" y="285750"/>
                </a:lnTo>
                <a:lnTo>
                  <a:pt x="76200" y="304800"/>
                </a:lnTo>
                <a:lnTo>
                  <a:pt x="76200" y="314325"/>
                </a:lnTo>
                <a:lnTo>
                  <a:pt x="66675" y="323850"/>
                </a:lnTo>
                <a:lnTo>
                  <a:pt x="66675" y="333375"/>
                </a:lnTo>
                <a:lnTo>
                  <a:pt x="57150" y="342900"/>
                </a:lnTo>
                <a:lnTo>
                  <a:pt x="57150" y="342900"/>
                </a:lnTo>
                <a:lnTo>
                  <a:pt x="47625" y="342900"/>
                </a:lnTo>
                <a:lnTo>
                  <a:pt x="47625" y="342900"/>
                </a:lnTo>
                <a:lnTo>
                  <a:pt x="47625" y="333375"/>
                </a:lnTo>
                <a:lnTo>
                  <a:pt x="38100" y="333375"/>
                </a:lnTo>
                <a:lnTo>
                  <a:pt x="38100" y="314325"/>
                </a:lnTo>
                <a:lnTo>
                  <a:pt x="38100" y="304800"/>
                </a:lnTo>
                <a:lnTo>
                  <a:pt x="38100" y="285750"/>
                </a:lnTo>
                <a:lnTo>
                  <a:pt x="38100" y="266700"/>
                </a:lnTo>
                <a:lnTo>
                  <a:pt x="38100" y="247650"/>
                </a:lnTo>
                <a:lnTo>
                  <a:pt x="47625" y="219075"/>
                </a:lnTo>
                <a:lnTo>
                  <a:pt x="57150" y="200025"/>
                </a:lnTo>
                <a:lnTo>
                  <a:pt x="66675" y="180975"/>
                </a:lnTo>
                <a:lnTo>
                  <a:pt x="76200" y="161925"/>
                </a:lnTo>
                <a:lnTo>
                  <a:pt x="95250" y="142875"/>
                </a:lnTo>
                <a:lnTo>
                  <a:pt x="104775" y="123825"/>
                </a:lnTo>
                <a:lnTo>
                  <a:pt x="123825" y="104775"/>
                </a:lnTo>
                <a:lnTo>
                  <a:pt x="133350" y="85725"/>
                </a:lnTo>
                <a:lnTo>
                  <a:pt x="133350" y="66675"/>
                </a:lnTo>
                <a:lnTo>
                  <a:pt x="142875" y="57150"/>
                </a:lnTo>
                <a:lnTo>
                  <a:pt x="142875" y="47625"/>
                </a:lnTo>
                <a:lnTo>
                  <a:pt x="142875" y="38100"/>
                </a:lnTo>
                <a:lnTo>
                  <a:pt x="142875" y="28575"/>
                </a:lnTo>
                <a:lnTo>
                  <a:pt x="142875" y="19050"/>
                </a:lnTo>
                <a:lnTo>
                  <a:pt x="133350" y="9525"/>
                </a:lnTo>
                <a:lnTo>
                  <a:pt x="123825" y="9525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олилиния 148"/>
          <p:cNvSpPr/>
          <p:nvPr/>
        </p:nvSpPr>
        <p:spPr>
          <a:xfrm>
            <a:off x="9601200" y="3467100"/>
            <a:ext cx="19051" cy="314326"/>
          </a:xfrm>
          <a:custGeom>
            <a:avLst/>
            <a:gdLst/>
            <a:ahLst/>
            <a:cxnLst/>
            <a:rect l="0" t="0" r="0" b="0"/>
            <a:pathLst>
              <a:path w="19051" h="314326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23825"/>
                </a:lnTo>
                <a:lnTo>
                  <a:pt x="19050" y="152400"/>
                </a:lnTo>
                <a:lnTo>
                  <a:pt x="19050" y="190500"/>
                </a:lnTo>
                <a:lnTo>
                  <a:pt x="19050" y="219075"/>
                </a:lnTo>
                <a:lnTo>
                  <a:pt x="19050" y="247650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304800"/>
                </a:lnTo>
                <a:lnTo>
                  <a:pt x="9525" y="314325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олилиния 149"/>
          <p:cNvSpPr/>
          <p:nvPr/>
        </p:nvSpPr>
        <p:spPr>
          <a:xfrm>
            <a:off x="9572625" y="3438525"/>
            <a:ext cx="190501" cy="295276"/>
          </a:xfrm>
          <a:custGeom>
            <a:avLst/>
            <a:gdLst/>
            <a:ahLst/>
            <a:cxnLst/>
            <a:rect l="0" t="0" r="0" b="0"/>
            <a:pathLst>
              <a:path w="190501" h="295276">
                <a:moveTo>
                  <a:pt x="0" y="57150"/>
                </a:moveTo>
                <a:lnTo>
                  <a:pt x="0" y="57150"/>
                </a:lnTo>
                <a:lnTo>
                  <a:pt x="0" y="47625"/>
                </a:lnTo>
                <a:lnTo>
                  <a:pt x="0" y="38100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28575"/>
                </a:lnTo>
                <a:lnTo>
                  <a:pt x="133350" y="38100"/>
                </a:lnTo>
                <a:lnTo>
                  <a:pt x="133350" y="57150"/>
                </a:lnTo>
                <a:lnTo>
                  <a:pt x="133350" y="76200"/>
                </a:lnTo>
                <a:lnTo>
                  <a:pt x="123825" y="95250"/>
                </a:lnTo>
                <a:lnTo>
                  <a:pt x="104775" y="114300"/>
                </a:lnTo>
                <a:lnTo>
                  <a:pt x="85725" y="123825"/>
                </a:lnTo>
                <a:lnTo>
                  <a:pt x="76200" y="142875"/>
                </a:lnTo>
                <a:lnTo>
                  <a:pt x="57150" y="142875"/>
                </a:lnTo>
                <a:lnTo>
                  <a:pt x="38100" y="152400"/>
                </a:lnTo>
                <a:lnTo>
                  <a:pt x="28575" y="152400"/>
                </a:lnTo>
                <a:lnTo>
                  <a:pt x="19050" y="161925"/>
                </a:lnTo>
                <a:lnTo>
                  <a:pt x="19050" y="152400"/>
                </a:lnTo>
                <a:lnTo>
                  <a:pt x="19050" y="152400"/>
                </a:lnTo>
                <a:lnTo>
                  <a:pt x="19050" y="152400"/>
                </a:lnTo>
                <a:lnTo>
                  <a:pt x="28575" y="142875"/>
                </a:lnTo>
                <a:lnTo>
                  <a:pt x="38100" y="142875"/>
                </a:lnTo>
                <a:lnTo>
                  <a:pt x="47625" y="142875"/>
                </a:lnTo>
                <a:lnTo>
                  <a:pt x="47625" y="142875"/>
                </a:lnTo>
                <a:lnTo>
                  <a:pt x="57150" y="152400"/>
                </a:lnTo>
                <a:lnTo>
                  <a:pt x="66675" y="161925"/>
                </a:lnTo>
                <a:lnTo>
                  <a:pt x="76200" y="180975"/>
                </a:lnTo>
                <a:lnTo>
                  <a:pt x="85725" y="200025"/>
                </a:lnTo>
                <a:lnTo>
                  <a:pt x="85725" y="219075"/>
                </a:lnTo>
                <a:lnTo>
                  <a:pt x="95250" y="238125"/>
                </a:lnTo>
                <a:lnTo>
                  <a:pt x="95250" y="266700"/>
                </a:lnTo>
                <a:lnTo>
                  <a:pt x="104775" y="276225"/>
                </a:lnTo>
                <a:lnTo>
                  <a:pt x="114300" y="285750"/>
                </a:lnTo>
                <a:lnTo>
                  <a:pt x="114300" y="295275"/>
                </a:lnTo>
                <a:lnTo>
                  <a:pt x="133350" y="295275"/>
                </a:lnTo>
                <a:lnTo>
                  <a:pt x="142875" y="295275"/>
                </a:lnTo>
                <a:lnTo>
                  <a:pt x="152400" y="295275"/>
                </a:lnTo>
                <a:lnTo>
                  <a:pt x="171450" y="285750"/>
                </a:lnTo>
                <a:lnTo>
                  <a:pt x="190500" y="276225"/>
                </a:lnTo>
                <a:lnTo>
                  <a:pt x="190500" y="266700"/>
                </a:lnTo>
                <a:lnTo>
                  <a:pt x="19050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олилиния 150"/>
          <p:cNvSpPr/>
          <p:nvPr/>
        </p:nvSpPr>
        <p:spPr>
          <a:xfrm>
            <a:off x="9858375" y="3486150"/>
            <a:ext cx="190501" cy="238126"/>
          </a:xfrm>
          <a:custGeom>
            <a:avLst/>
            <a:gdLst/>
            <a:ahLst/>
            <a:cxnLst/>
            <a:rect l="0" t="0" r="0" b="0"/>
            <a:pathLst>
              <a:path w="190501" h="23812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76200" y="57150"/>
                </a:lnTo>
                <a:lnTo>
                  <a:pt x="66675" y="76200"/>
                </a:lnTo>
                <a:lnTo>
                  <a:pt x="57150" y="95250"/>
                </a:lnTo>
                <a:lnTo>
                  <a:pt x="57150" y="123825"/>
                </a:lnTo>
                <a:lnTo>
                  <a:pt x="47625" y="142875"/>
                </a:lnTo>
                <a:lnTo>
                  <a:pt x="28575" y="171450"/>
                </a:lnTo>
                <a:lnTo>
                  <a:pt x="19050" y="190500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09550"/>
                </a:lnTo>
                <a:lnTo>
                  <a:pt x="0" y="200025"/>
                </a:lnTo>
                <a:lnTo>
                  <a:pt x="0" y="180975"/>
                </a:lnTo>
                <a:lnTo>
                  <a:pt x="9525" y="161925"/>
                </a:lnTo>
                <a:lnTo>
                  <a:pt x="9525" y="142875"/>
                </a:lnTo>
                <a:lnTo>
                  <a:pt x="19050" y="114300"/>
                </a:lnTo>
                <a:lnTo>
                  <a:pt x="28575" y="95250"/>
                </a:lnTo>
                <a:lnTo>
                  <a:pt x="47625" y="66675"/>
                </a:lnTo>
                <a:lnTo>
                  <a:pt x="47625" y="47625"/>
                </a:lnTo>
                <a:lnTo>
                  <a:pt x="57150" y="38100"/>
                </a:lnTo>
                <a:lnTo>
                  <a:pt x="66675" y="19050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19050"/>
                </a:lnTo>
                <a:lnTo>
                  <a:pt x="85725" y="38100"/>
                </a:lnTo>
                <a:lnTo>
                  <a:pt x="85725" y="57150"/>
                </a:lnTo>
                <a:lnTo>
                  <a:pt x="95250" y="66675"/>
                </a:lnTo>
                <a:lnTo>
                  <a:pt x="104775" y="95250"/>
                </a:lnTo>
                <a:lnTo>
                  <a:pt x="114300" y="104775"/>
                </a:lnTo>
                <a:lnTo>
                  <a:pt x="133350" y="123825"/>
                </a:lnTo>
                <a:lnTo>
                  <a:pt x="142875" y="142875"/>
                </a:lnTo>
                <a:lnTo>
                  <a:pt x="152400" y="161925"/>
                </a:lnTo>
                <a:lnTo>
                  <a:pt x="161925" y="180975"/>
                </a:lnTo>
                <a:lnTo>
                  <a:pt x="171450" y="190500"/>
                </a:lnTo>
                <a:lnTo>
                  <a:pt x="180975" y="200025"/>
                </a:lnTo>
                <a:lnTo>
                  <a:pt x="190500" y="200025"/>
                </a:lnTo>
                <a:lnTo>
                  <a:pt x="190500" y="209550"/>
                </a:lnTo>
                <a:lnTo>
                  <a:pt x="180975" y="209550"/>
                </a:lnTo>
                <a:lnTo>
                  <a:pt x="171450" y="219075"/>
                </a:lnTo>
                <a:lnTo>
                  <a:pt x="161925" y="219075"/>
                </a:lnTo>
                <a:lnTo>
                  <a:pt x="142875" y="219075"/>
                </a:lnTo>
                <a:lnTo>
                  <a:pt x="133350" y="219075"/>
                </a:lnTo>
                <a:lnTo>
                  <a:pt x="114300" y="219075"/>
                </a:lnTo>
                <a:lnTo>
                  <a:pt x="95250" y="228600"/>
                </a:lnTo>
                <a:lnTo>
                  <a:pt x="76200" y="228600"/>
                </a:lnTo>
                <a:lnTo>
                  <a:pt x="57150" y="228600"/>
                </a:lnTo>
                <a:lnTo>
                  <a:pt x="47625" y="238125"/>
                </a:lnTo>
                <a:lnTo>
                  <a:pt x="38100" y="238125"/>
                </a:lnTo>
                <a:lnTo>
                  <a:pt x="28575" y="238125"/>
                </a:lnTo>
                <a:lnTo>
                  <a:pt x="19050" y="238125"/>
                </a:lnTo>
                <a:lnTo>
                  <a:pt x="19050" y="238125"/>
                </a:lnTo>
                <a:lnTo>
                  <a:pt x="190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олилиния 151"/>
          <p:cNvSpPr/>
          <p:nvPr/>
        </p:nvSpPr>
        <p:spPr>
          <a:xfrm>
            <a:off x="10210800" y="3409950"/>
            <a:ext cx="57151" cy="352426"/>
          </a:xfrm>
          <a:custGeom>
            <a:avLst/>
            <a:gdLst/>
            <a:ahLst/>
            <a:cxnLst/>
            <a:rect l="0" t="0" r="0" b="0"/>
            <a:pathLst>
              <a:path w="57151" h="352426">
                <a:moveTo>
                  <a:pt x="57150" y="0"/>
                </a:move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28575" y="114300"/>
                </a:lnTo>
                <a:lnTo>
                  <a:pt x="28575" y="133350"/>
                </a:lnTo>
                <a:lnTo>
                  <a:pt x="19050" y="161925"/>
                </a:lnTo>
                <a:lnTo>
                  <a:pt x="9525" y="190500"/>
                </a:lnTo>
                <a:lnTo>
                  <a:pt x="9525" y="219075"/>
                </a:lnTo>
                <a:lnTo>
                  <a:pt x="9525" y="247650"/>
                </a:lnTo>
                <a:lnTo>
                  <a:pt x="0" y="276225"/>
                </a:lnTo>
                <a:lnTo>
                  <a:pt x="0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9525" y="352425"/>
                </a:lnTo>
                <a:lnTo>
                  <a:pt x="9525" y="352425"/>
                </a:lnTo>
                <a:lnTo>
                  <a:pt x="0" y="352425"/>
                </a:lnTo>
                <a:lnTo>
                  <a:pt x="0" y="342900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олилиния 152"/>
          <p:cNvSpPr/>
          <p:nvPr/>
        </p:nvSpPr>
        <p:spPr>
          <a:xfrm>
            <a:off x="10144125" y="3371850"/>
            <a:ext cx="228601" cy="9526"/>
          </a:xfrm>
          <a:custGeom>
            <a:avLst/>
            <a:gdLst/>
            <a:ahLst/>
            <a:cxnLst/>
            <a:rect l="0" t="0" r="0" b="0"/>
            <a:pathLst>
              <a:path w="2286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71450" y="0"/>
                </a:lnTo>
                <a:lnTo>
                  <a:pt x="190500" y="9525"/>
                </a:lnTo>
                <a:lnTo>
                  <a:pt x="209550" y="9525"/>
                </a:lnTo>
                <a:lnTo>
                  <a:pt x="228600" y="9525"/>
                </a:lnTo>
                <a:lnTo>
                  <a:pt x="2286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олилиния 153"/>
          <p:cNvSpPr/>
          <p:nvPr/>
        </p:nvSpPr>
        <p:spPr>
          <a:xfrm>
            <a:off x="6953250" y="3895725"/>
            <a:ext cx="781051" cy="161926"/>
          </a:xfrm>
          <a:custGeom>
            <a:avLst/>
            <a:gdLst/>
            <a:ahLst/>
            <a:cxnLst/>
            <a:rect l="0" t="0" r="0" b="0"/>
            <a:pathLst>
              <a:path w="781051" h="161926">
                <a:moveTo>
                  <a:pt x="9525" y="19050"/>
                </a:moveTo>
                <a:lnTo>
                  <a:pt x="9525" y="19050"/>
                </a:lnTo>
                <a:lnTo>
                  <a:pt x="9525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  <a:lnTo>
                  <a:pt x="9525" y="161925"/>
                </a:lnTo>
                <a:lnTo>
                  <a:pt x="19050" y="161925"/>
                </a:lnTo>
                <a:lnTo>
                  <a:pt x="28575" y="161925"/>
                </a:lnTo>
                <a:lnTo>
                  <a:pt x="38100" y="161925"/>
                </a:lnTo>
                <a:lnTo>
                  <a:pt x="38100" y="161925"/>
                </a:lnTo>
                <a:lnTo>
                  <a:pt x="47625" y="161925"/>
                </a:lnTo>
                <a:lnTo>
                  <a:pt x="57150" y="161925"/>
                </a:lnTo>
                <a:lnTo>
                  <a:pt x="66675" y="161925"/>
                </a:lnTo>
                <a:lnTo>
                  <a:pt x="76200" y="161925"/>
                </a:lnTo>
                <a:lnTo>
                  <a:pt x="95250" y="161925"/>
                </a:lnTo>
                <a:lnTo>
                  <a:pt x="104775" y="161925"/>
                </a:lnTo>
                <a:lnTo>
                  <a:pt x="114300" y="161925"/>
                </a:lnTo>
                <a:lnTo>
                  <a:pt x="133350" y="161925"/>
                </a:lnTo>
                <a:lnTo>
                  <a:pt x="142875" y="161925"/>
                </a:lnTo>
                <a:lnTo>
                  <a:pt x="152400" y="161925"/>
                </a:lnTo>
                <a:lnTo>
                  <a:pt x="161925" y="161925"/>
                </a:lnTo>
                <a:lnTo>
                  <a:pt x="180975" y="161925"/>
                </a:lnTo>
                <a:lnTo>
                  <a:pt x="190500" y="161925"/>
                </a:lnTo>
                <a:lnTo>
                  <a:pt x="209550" y="161925"/>
                </a:lnTo>
                <a:lnTo>
                  <a:pt x="219075" y="161925"/>
                </a:lnTo>
                <a:lnTo>
                  <a:pt x="238125" y="161925"/>
                </a:lnTo>
                <a:lnTo>
                  <a:pt x="247650" y="161925"/>
                </a:lnTo>
                <a:lnTo>
                  <a:pt x="266700" y="161925"/>
                </a:lnTo>
                <a:lnTo>
                  <a:pt x="276225" y="161925"/>
                </a:lnTo>
                <a:lnTo>
                  <a:pt x="295275" y="161925"/>
                </a:lnTo>
                <a:lnTo>
                  <a:pt x="304800" y="161925"/>
                </a:lnTo>
                <a:lnTo>
                  <a:pt x="323850" y="161925"/>
                </a:lnTo>
                <a:lnTo>
                  <a:pt x="333375" y="161925"/>
                </a:lnTo>
                <a:lnTo>
                  <a:pt x="352425" y="161925"/>
                </a:lnTo>
                <a:lnTo>
                  <a:pt x="371475" y="161925"/>
                </a:lnTo>
                <a:lnTo>
                  <a:pt x="381000" y="161925"/>
                </a:lnTo>
                <a:lnTo>
                  <a:pt x="400050" y="152400"/>
                </a:lnTo>
                <a:lnTo>
                  <a:pt x="419100" y="152400"/>
                </a:lnTo>
                <a:lnTo>
                  <a:pt x="428625" y="152400"/>
                </a:lnTo>
                <a:lnTo>
                  <a:pt x="447675" y="152400"/>
                </a:lnTo>
                <a:lnTo>
                  <a:pt x="466725" y="152400"/>
                </a:lnTo>
                <a:lnTo>
                  <a:pt x="476250" y="152400"/>
                </a:lnTo>
                <a:lnTo>
                  <a:pt x="485775" y="152400"/>
                </a:lnTo>
                <a:lnTo>
                  <a:pt x="504825" y="152400"/>
                </a:lnTo>
                <a:lnTo>
                  <a:pt x="523875" y="152400"/>
                </a:lnTo>
                <a:lnTo>
                  <a:pt x="533400" y="142875"/>
                </a:lnTo>
                <a:lnTo>
                  <a:pt x="552450" y="142875"/>
                </a:lnTo>
                <a:lnTo>
                  <a:pt x="571500" y="142875"/>
                </a:lnTo>
                <a:lnTo>
                  <a:pt x="581025" y="142875"/>
                </a:lnTo>
                <a:lnTo>
                  <a:pt x="600075" y="142875"/>
                </a:lnTo>
                <a:lnTo>
                  <a:pt x="609600" y="142875"/>
                </a:lnTo>
                <a:lnTo>
                  <a:pt x="628650" y="142875"/>
                </a:lnTo>
                <a:lnTo>
                  <a:pt x="638175" y="142875"/>
                </a:lnTo>
                <a:lnTo>
                  <a:pt x="657225" y="142875"/>
                </a:lnTo>
                <a:lnTo>
                  <a:pt x="666750" y="142875"/>
                </a:lnTo>
                <a:lnTo>
                  <a:pt x="685800" y="142875"/>
                </a:lnTo>
                <a:lnTo>
                  <a:pt x="695325" y="142875"/>
                </a:lnTo>
                <a:lnTo>
                  <a:pt x="714375" y="142875"/>
                </a:lnTo>
                <a:lnTo>
                  <a:pt x="714375" y="142875"/>
                </a:lnTo>
                <a:lnTo>
                  <a:pt x="723900" y="142875"/>
                </a:lnTo>
                <a:lnTo>
                  <a:pt x="733425" y="142875"/>
                </a:lnTo>
                <a:lnTo>
                  <a:pt x="742950" y="142875"/>
                </a:lnTo>
                <a:lnTo>
                  <a:pt x="752475" y="142875"/>
                </a:lnTo>
                <a:lnTo>
                  <a:pt x="752475" y="142875"/>
                </a:lnTo>
                <a:lnTo>
                  <a:pt x="762000" y="142875"/>
                </a:lnTo>
                <a:lnTo>
                  <a:pt x="762000" y="142875"/>
                </a:lnTo>
                <a:lnTo>
                  <a:pt x="762000" y="133350"/>
                </a:lnTo>
                <a:lnTo>
                  <a:pt x="762000" y="123825"/>
                </a:lnTo>
                <a:lnTo>
                  <a:pt x="762000" y="114300"/>
                </a:lnTo>
                <a:lnTo>
                  <a:pt x="762000" y="104775"/>
                </a:lnTo>
                <a:lnTo>
                  <a:pt x="771525" y="85725"/>
                </a:lnTo>
                <a:lnTo>
                  <a:pt x="771525" y="66675"/>
                </a:lnTo>
                <a:lnTo>
                  <a:pt x="771525" y="57150"/>
                </a:lnTo>
                <a:lnTo>
                  <a:pt x="781050" y="38100"/>
                </a:lnTo>
                <a:lnTo>
                  <a:pt x="781050" y="19050"/>
                </a:lnTo>
                <a:lnTo>
                  <a:pt x="781050" y="9525"/>
                </a:lnTo>
                <a:lnTo>
                  <a:pt x="781050" y="9525"/>
                </a:lnTo>
                <a:lnTo>
                  <a:pt x="781050" y="0"/>
                </a:lnTo>
                <a:lnTo>
                  <a:pt x="781050" y="0"/>
                </a:lnTo>
                <a:lnTo>
                  <a:pt x="781050" y="0"/>
                </a:lnTo>
                <a:lnTo>
                  <a:pt x="781050" y="0"/>
                </a:lnTo>
                <a:lnTo>
                  <a:pt x="781050" y="0"/>
                </a:lnTo>
                <a:lnTo>
                  <a:pt x="781050" y="9525"/>
                </a:lnTo>
                <a:lnTo>
                  <a:pt x="781050" y="9525"/>
                </a:lnTo>
                <a:lnTo>
                  <a:pt x="7810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олилиния 154"/>
          <p:cNvSpPr/>
          <p:nvPr/>
        </p:nvSpPr>
        <p:spPr>
          <a:xfrm>
            <a:off x="9782175" y="3733800"/>
            <a:ext cx="666751" cy="161926"/>
          </a:xfrm>
          <a:custGeom>
            <a:avLst/>
            <a:gdLst/>
            <a:ahLst/>
            <a:cxnLst/>
            <a:rect l="0" t="0" r="0" b="0"/>
            <a:pathLst>
              <a:path w="666751" h="16192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61925"/>
                </a:lnTo>
                <a:lnTo>
                  <a:pt x="9525" y="161925"/>
                </a:lnTo>
                <a:lnTo>
                  <a:pt x="19050" y="161925"/>
                </a:lnTo>
                <a:lnTo>
                  <a:pt x="19050" y="161925"/>
                </a:lnTo>
                <a:lnTo>
                  <a:pt x="19050" y="161925"/>
                </a:lnTo>
                <a:lnTo>
                  <a:pt x="19050" y="161925"/>
                </a:lnTo>
                <a:lnTo>
                  <a:pt x="28575" y="161925"/>
                </a:lnTo>
                <a:lnTo>
                  <a:pt x="28575" y="161925"/>
                </a:lnTo>
                <a:lnTo>
                  <a:pt x="38100" y="161925"/>
                </a:lnTo>
                <a:lnTo>
                  <a:pt x="47625" y="161925"/>
                </a:lnTo>
                <a:lnTo>
                  <a:pt x="57150" y="161925"/>
                </a:lnTo>
                <a:lnTo>
                  <a:pt x="66675" y="161925"/>
                </a:lnTo>
                <a:lnTo>
                  <a:pt x="66675" y="161925"/>
                </a:lnTo>
                <a:lnTo>
                  <a:pt x="76200" y="152400"/>
                </a:lnTo>
                <a:lnTo>
                  <a:pt x="85725" y="152400"/>
                </a:lnTo>
                <a:lnTo>
                  <a:pt x="95250" y="152400"/>
                </a:lnTo>
                <a:lnTo>
                  <a:pt x="114300" y="152400"/>
                </a:lnTo>
                <a:lnTo>
                  <a:pt x="123825" y="152400"/>
                </a:lnTo>
                <a:lnTo>
                  <a:pt x="133350" y="152400"/>
                </a:lnTo>
                <a:lnTo>
                  <a:pt x="152400" y="152400"/>
                </a:lnTo>
                <a:lnTo>
                  <a:pt x="161925" y="152400"/>
                </a:lnTo>
                <a:lnTo>
                  <a:pt x="180975" y="152400"/>
                </a:lnTo>
                <a:lnTo>
                  <a:pt x="190500" y="152400"/>
                </a:lnTo>
                <a:lnTo>
                  <a:pt x="209550" y="152400"/>
                </a:lnTo>
                <a:lnTo>
                  <a:pt x="219075" y="152400"/>
                </a:lnTo>
                <a:lnTo>
                  <a:pt x="228600" y="152400"/>
                </a:lnTo>
                <a:lnTo>
                  <a:pt x="238125" y="152400"/>
                </a:lnTo>
                <a:lnTo>
                  <a:pt x="257175" y="152400"/>
                </a:lnTo>
                <a:lnTo>
                  <a:pt x="266700" y="152400"/>
                </a:lnTo>
                <a:lnTo>
                  <a:pt x="285750" y="152400"/>
                </a:lnTo>
                <a:lnTo>
                  <a:pt x="295275" y="152400"/>
                </a:lnTo>
                <a:lnTo>
                  <a:pt x="304800" y="152400"/>
                </a:lnTo>
                <a:lnTo>
                  <a:pt x="323850" y="152400"/>
                </a:lnTo>
                <a:lnTo>
                  <a:pt x="342900" y="152400"/>
                </a:lnTo>
                <a:lnTo>
                  <a:pt x="352425" y="152400"/>
                </a:lnTo>
                <a:lnTo>
                  <a:pt x="371475" y="152400"/>
                </a:lnTo>
                <a:lnTo>
                  <a:pt x="381000" y="152400"/>
                </a:lnTo>
                <a:lnTo>
                  <a:pt x="400050" y="152400"/>
                </a:lnTo>
                <a:lnTo>
                  <a:pt x="409575" y="152400"/>
                </a:lnTo>
                <a:lnTo>
                  <a:pt x="428625" y="152400"/>
                </a:lnTo>
                <a:lnTo>
                  <a:pt x="447675" y="152400"/>
                </a:lnTo>
                <a:lnTo>
                  <a:pt x="457200" y="152400"/>
                </a:lnTo>
                <a:lnTo>
                  <a:pt x="485775" y="152400"/>
                </a:lnTo>
                <a:lnTo>
                  <a:pt x="495300" y="152400"/>
                </a:lnTo>
                <a:lnTo>
                  <a:pt x="514350" y="152400"/>
                </a:lnTo>
                <a:lnTo>
                  <a:pt x="533400" y="152400"/>
                </a:lnTo>
                <a:lnTo>
                  <a:pt x="552450" y="152400"/>
                </a:lnTo>
                <a:lnTo>
                  <a:pt x="561975" y="152400"/>
                </a:lnTo>
                <a:lnTo>
                  <a:pt x="581025" y="161925"/>
                </a:lnTo>
                <a:lnTo>
                  <a:pt x="600075" y="161925"/>
                </a:lnTo>
                <a:lnTo>
                  <a:pt x="609600" y="161925"/>
                </a:lnTo>
                <a:lnTo>
                  <a:pt x="619125" y="161925"/>
                </a:lnTo>
                <a:lnTo>
                  <a:pt x="638175" y="161925"/>
                </a:lnTo>
                <a:lnTo>
                  <a:pt x="647700" y="161925"/>
                </a:lnTo>
                <a:lnTo>
                  <a:pt x="647700" y="161925"/>
                </a:lnTo>
                <a:lnTo>
                  <a:pt x="657225" y="161925"/>
                </a:lnTo>
                <a:lnTo>
                  <a:pt x="657225" y="161925"/>
                </a:lnTo>
                <a:lnTo>
                  <a:pt x="657225" y="152400"/>
                </a:lnTo>
                <a:lnTo>
                  <a:pt x="666750" y="142875"/>
                </a:lnTo>
                <a:lnTo>
                  <a:pt x="666750" y="142875"/>
                </a:lnTo>
                <a:lnTo>
                  <a:pt x="666750" y="123825"/>
                </a:lnTo>
                <a:lnTo>
                  <a:pt x="657225" y="114300"/>
                </a:lnTo>
                <a:lnTo>
                  <a:pt x="657225" y="95250"/>
                </a:lnTo>
                <a:lnTo>
                  <a:pt x="657225" y="85725"/>
                </a:lnTo>
                <a:lnTo>
                  <a:pt x="657225" y="66675"/>
                </a:lnTo>
                <a:lnTo>
                  <a:pt x="657225" y="57150"/>
                </a:lnTo>
                <a:lnTo>
                  <a:pt x="657225" y="38100"/>
                </a:lnTo>
                <a:lnTo>
                  <a:pt x="657225" y="28575"/>
                </a:lnTo>
                <a:lnTo>
                  <a:pt x="657225" y="19050"/>
                </a:lnTo>
                <a:lnTo>
                  <a:pt x="657225" y="9525"/>
                </a:lnTo>
                <a:lnTo>
                  <a:pt x="657225" y="9525"/>
                </a:lnTo>
                <a:lnTo>
                  <a:pt x="657225" y="9525"/>
                </a:lnTo>
                <a:lnTo>
                  <a:pt x="657225" y="0"/>
                </a:lnTo>
                <a:lnTo>
                  <a:pt x="657225" y="0"/>
                </a:lnTo>
                <a:lnTo>
                  <a:pt x="647700" y="0"/>
                </a:lnTo>
                <a:lnTo>
                  <a:pt x="647700" y="0"/>
                </a:lnTo>
                <a:lnTo>
                  <a:pt x="647700" y="0"/>
                </a:lnTo>
                <a:lnTo>
                  <a:pt x="6477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олилиния 155"/>
          <p:cNvSpPr/>
          <p:nvPr/>
        </p:nvSpPr>
        <p:spPr>
          <a:xfrm>
            <a:off x="8782050" y="2981325"/>
            <a:ext cx="1076326" cy="1247776"/>
          </a:xfrm>
          <a:custGeom>
            <a:avLst/>
            <a:gdLst/>
            <a:ahLst/>
            <a:cxnLst/>
            <a:rect l="0" t="0" r="0" b="0"/>
            <a:pathLst>
              <a:path w="1076326" h="1247776">
                <a:moveTo>
                  <a:pt x="314325" y="133350"/>
                </a:moveTo>
                <a:lnTo>
                  <a:pt x="304800" y="133350"/>
                </a:lnTo>
                <a:lnTo>
                  <a:pt x="295275" y="133350"/>
                </a:lnTo>
                <a:lnTo>
                  <a:pt x="295275" y="142875"/>
                </a:lnTo>
                <a:lnTo>
                  <a:pt x="276225" y="142875"/>
                </a:lnTo>
                <a:lnTo>
                  <a:pt x="266700" y="152400"/>
                </a:lnTo>
                <a:lnTo>
                  <a:pt x="257175" y="161925"/>
                </a:lnTo>
                <a:lnTo>
                  <a:pt x="247650" y="180975"/>
                </a:lnTo>
                <a:lnTo>
                  <a:pt x="238125" y="190500"/>
                </a:lnTo>
                <a:lnTo>
                  <a:pt x="228600" y="200025"/>
                </a:lnTo>
                <a:lnTo>
                  <a:pt x="209550" y="219075"/>
                </a:lnTo>
                <a:lnTo>
                  <a:pt x="200025" y="228600"/>
                </a:lnTo>
                <a:lnTo>
                  <a:pt x="180975" y="238125"/>
                </a:lnTo>
                <a:lnTo>
                  <a:pt x="171450" y="257175"/>
                </a:lnTo>
                <a:lnTo>
                  <a:pt x="161925" y="276225"/>
                </a:lnTo>
                <a:lnTo>
                  <a:pt x="142875" y="285750"/>
                </a:lnTo>
                <a:lnTo>
                  <a:pt x="133350" y="304800"/>
                </a:lnTo>
                <a:lnTo>
                  <a:pt x="123825" y="314325"/>
                </a:lnTo>
                <a:lnTo>
                  <a:pt x="114300" y="333375"/>
                </a:lnTo>
                <a:lnTo>
                  <a:pt x="104775" y="352425"/>
                </a:lnTo>
                <a:lnTo>
                  <a:pt x="95250" y="371475"/>
                </a:lnTo>
                <a:lnTo>
                  <a:pt x="85725" y="390525"/>
                </a:lnTo>
                <a:lnTo>
                  <a:pt x="76200" y="400050"/>
                </a:lnTo>
                <a:lnTo>
                  <a:pt x="76200" y="428625"/>
                </a:lnTo>
                <a:lnTo>
                  <a:pt x="66675" y="447675"/>
                </a:lnTo>
                <a:lnTo>
                  <a:pt x="57150" y="466725"/>
                </a:lnTo>
                <a:lnTo>
                  <a:pt x="47625" y="485775"/>
                </a:lnTo>
                <a:lnTo>
                  <a:pt x="47625" y="504825"/>
                </a:lnTo>
                <a:lnTo>
                  <a:pt x="38100" y="523875"/>
                </a:lnTo>
                <a:lnTo>
                  <a:pt x="28575" y="533400"/>
                </a:lnTo>
                <a:lnTo>
                  <a:pt x="28575" y="561975"/>
                </a:lnTo>
                <a:lnTo>
                  <a:pt x="28575" y="581025"/>
                </a:lnTo>
                <a:lnTo>
                  <a:pt x="19050" y="600075"/>
                </a:lnTo>
                <a:lnTo>
                  <a:pt x="19050" y="619125"/>
                </a:lnTo>
                <a:lnTo>
                  <a:pt x="19050" y="638175"/>
                </a:lnTo>
                <a:lnTo>
                  <a:pt x="9525" y="657225"/>
                </a:lnTo>
                <a:lnTo>
                  <a:pt x="9525" y="685800"/>
                </a:lnTo>
                <a:lnTo>
                  <a:pt x="9525" y="704850"/>
                </a:lnTo>
                <a:lnTo>
                  <a:pt x="9525" y="723900"/>
                </a:lnTo>
                <a:lnTo>
                  <a:pt x="0" y="752475"/>
                </a:lnTo>
                <a:lnTo>
                  <a:pt x="0" y="762000"/>
                </a:lnTo>
                <a:lnTo>
                  <a:pt x="0" y="790575"/>
                </a:lnTo>
                <a:lnTo>
                  <a:pt x="0" y="809625"/>
                </a:lnTo>
                <a:lnTo>
                  <a:pt x="9525" y="828675"/>
                </a:lnTo>
                <a:lnTo>
                  <a:pt x="9525" y="847725"/>
                </a:lnTo>
                <a:lnTo>
                  <a:pt x="9525" y="857250"/>
                </a:lnTo>
                <a:lnTo>
                  <a:pt x="19050" y="885825"/>
                </a:lnTo>
                <a:lnTo>
                  <a:pt x="19050" y="904875"/>
                </a:lnTo>
                <a:lnTo>
                  <a:pt x="19050" y="923925"/>
                </a:lnTo>
                <a:lnTo>
                  <a:pt x="28575" y="942975"/>
                </a:lnTo>
                <a:lnTo>
                  <a:pt x="28575" y="962025"/>
                </a:lnTo>
                <a:lnTo>
                  <a:pt x="38100" y="981075"/>
                </a:lnTo>
                <a:lnTo>
                  <a:pt x="38100" y="1000125"/>
                </a:lnTo>
                <a:lnTo>
                  <a:pt x="47625" y="1009650"/>
                </a:lnTo>
                <a:lnTo>
                  <a:pt x="57150" y="1028700"/>
                </a:lnTo>
                <a:lnTo>
                  <a:pt x="66675" y="1047750"/>
                </a:lnTo>
                <a:lnTo>
                  <a:pt x="76200" y="1066800"/>
                </a:lnTo>
                <a:lnTo>
                  <a:pt x="85725" y="1076325"/>
                </a:lnTo>
                <a:lnTo>
                  <a:pt x="95250" y="1085850"/>
                </a:lnTo>
                <a:lnTo>
                  <a:pt x="104775" y="1104900"/>
                </a:lnTo>
                <a:lnTo>
                  <a:pt x="123825" y="1114425"/>
                </a:lnTo>
                <a:lnTo>
                  <a:pt x="133350" y="1133475"/>
                </a:lnTo>
                <a:lnTo>
                  <a:pt x="142875" y="1143000"/>
                </a:lnTo>
                <a:lnTo>
                  <a:pt x="161925" y="1152525"/>
                </a:lnTo>
                <a:lnTo>
                  <a:pt x="171450" y="1162050"/>
                </a:lnTo>
                <a:lnTo>
                  <a:pt x="180975" y="1171575"/>
                </a:lnTo>
                <a:lnTo>
                  <a:pt x="200025" y="1190625"/>
                </a:lnTo>
                <a:lnTo>
                  <a:pt x="219075" y="1190625"/>
                </a:lnTo>
                <a:lnTo>
                  <a:pt x="228600" y="1200150"/>
                </a:lnTo>
                <a:lnTo>
                  <a:pt x="247650" y="1209675"/>
                </a:lnTo>
                <a:lnTo>
                  <a:pt x="266700" y="1219200"/>
                </a:lnTo>
                <a:lnTo>
                  <a:pt x="276225" y="1228725"/>
                </a:lnTo>
                <a:lnTo>
                  <a:pt x="295275" y="1228725"/>
                </a:lnTo>
                <a:lnTo>
                  <a:pt x="314325" y="1238250"/>
                </a:lnTo>
                <a:lnTo>
                  <a:pt x="333375" y="1238250"/>
                </a:lnTo>
                <a:lnTo>
                  <a:pt x="352425" y="1238250"/>
                </a:lnTo>
                <a:lnTo>
                  <a:pt x="371475" y="1247775"/>
                </a:lnTo>
                <a:lnTo>
                  <a:pt x="390525" y="1247775"/>
                </a:lnTo>
                <a:lnTo>
                  <a:pt x="409575" y="1247775"/>
                </a:lnTo>
                <a:lnTo>
                  <a:pt x="419100" y="1247775"/>
                </a:lnTo>
                <a:lnTo>
                  <a:pt x="447675" y="1247775"/>
                </a:lnTo>
                <a:lnTo>
                  <a:pt x="457200" y="1238250"/>
                </a:lnTo>
                <a:lnTo>
                  <a:pt x="476250" y="1238250"/>
                </a:lnTo>
                <a:lnTo>
                  <a:pt x="495300" y="1238250"/>
                </a:lnTo>
                <a:lnTo>
                  <a:pt x="514350" y="1238250"/>
                </a:lnTo>
                <a:lnTo>
                  <a:pt x="533400" y="1228725"/>
                </a:lnTo>
                <a:lnTo>
                  <a:pt x="552450" y="1219200"/>
                </a:lnTo>
                <a:lnTo>
                  <a:pt x="561975" y="1209675"/>
                </a:lnTo>
                <a:lnTo>
                  <a:pt x="590550" y="1200150"/>
                </a:lnTo>
                <a:lnTo>
                  <a:pt x="600075" y="1200150"/>
                </a:lnTo>
                <a:lnTo>
                  <a:pt x="619125" y="1190625"/>
                </a:lnTo>
                <a:lnTo>
                  <a:pt x="638175" y="1171575"/>
                </a:lnTo>
                <a:lnTo>
                  <a:pt x="657225" y="1162050"/>
                </a:lnTo>
                <a:lnTo>
                  <a:pt x="676275" y="1152525"/>
                </a:lnTo>
                <a:lnTo>
                  <a:pt x="685800" y="1143000"/>
                </a:lnTo>
                <a:lnTo>
                  <a:pt x="704850" y="1133475"/>
                </a:lnTo>
                <a:lnTo>
                  <a:pt x="723900" y="1114425"/>
                </a:lnTo>
                <a:lnTo>
                  <a:pt x="742950" y="1104900"/>
                </a:lnTo>
                <a:lnTo>
                  <a:pt x="752475" y="1085850"/>
                </a:lnTo>
                <a:lnTo>
                  <a:pt x="771525" y="1076325"/>
                </a:lnTo>
                <a:lnTo>
                  <a:pt x="790575" y="1057275"/>
                </a:lnTo>
                <a:lnTo>
                  <a:pt x="800100" y="1038225"/>
                </a:lnTo>
                <a:lnTo>
                  <a:pt x="819150" y="1019175"/>
                </a:lnTo>
                <a:lnTo>
                  <a:pt x="838200" y="1000125"/>
                </a:lnTo>
                <a:lnTo>
                  <a:pt x="847725" y="990600"/>
                </a:lnTo>
                <a:lnTo>
                  <a:pt x="857250" y="971550"/>
                </a:lnTo>
                <a:lnTo>
                  <a:pt x="876300" y="952500"/>
                </a:lnTo>
                <a:lnTo>
                  <a:pt x="885825" y="933450"/>
                </a:lnTo>
                <a:lnTo>
                  <a:pt x="904875" y="914400"/>
                </a:lnTo>
                <a:lnTo>
                  <a:pt x="914400" y="895350"/>
                </a:lnTo>
                <a:lnTo>
                  <a:pt x="923925" y="876300"/>
                </a:lnTo>
                <a:lnTo>
                  <a:pt x="933450" y="857250"/>
                </a:lnTo>
                <a:lnTo>
                  <a:pt x="942975" y="838200"/>
                </a:lnTo>
                <a:lnTo>
                  <a:pt x="952500" y="819150"/>
                </a:lnTo>
                <a:lnTo>
                  <a:pt x="962025" y="800100"/>
                </a:lnTo>
                <a:lnTo>
                  <a:pt x="971550" y="781050"/>
                </a:lnTo>
                <a:lnTo>
                  <a:pt x="981075" y="762000"/>
                </a:lnTo>
                <a:lnTo>
                  <a:pt x="990600" y="742950"/>
                </a:lnTo>
                <a:lnTo>
                  <a:pt x="1000125" y="714375"/>
                </a:lnTo>
                <a:lnTo>
                  <a:pt x="1009650" y="695325"/>
                </a:lnTo>
                <a:lnTo>
                  <a:pt x="1019175" y="676275"/>
                </a:lnTo>
                <a:lnTo>
                  <a:pt x="1028700" y="657225"/>
                </a:lnTo>
                <a:lnTo>
                  <a:pt x="1028700" y="638175"/>
                </a:lnTo>
                <a:lnTo>
                  <a:pt x="1038225" y="609600"/>
                </a:lnTo>
                <a:lnTo>
                  <a:pt x="1047750" y="590550"/>
                </a:lnTo>
                <a:lnTo>
                  <a:pt x="1057275" y="571500"/>
                </a:lnTo>
                <a:lnTo>
                  <a:pt x="1057275" y="552450"/>
                </a:lnTo>
                <a:lnTo>
                  <a:pt x="1066800" y="523875"/>
                </a:lnTo>
                <a:lnTo>
                  <a:pt x="1066800" y="504825"/>
                </a:lnTo>
                <a:lnTo>
                  <a:pt x="1076325" y="485775"/>
                </a:lnTo>
                <a:lnTo>
                  <a:pt x="1076325" y="466725"/>
                </a:lnTo>
                <a:lnTo>
                  <a:pt x="1076325" y="447675"/>
                </a:lnTo>
                <a:lnTo>
                  <a:pt x="1076325" y="428625"/>
                </a:lnTo>
                <a:lnTo>
                  <a:pt x="1076325" y="419100"/>
                </a:lnTo>
                <a:lnTo>
                  <a:pt x="1076325" y="400050"/>
                </a:lnTo>
                <a:lnTo>
                  <a:pt x="1076325" y="381000"/>
                </a:lnTo>
                <a:lnTo>
                  <a:pt x="1076325" y="361950"/>
                </a:lnTo>
                <a:lnTo>
                  <a:pt x="1076325" y="342900"/>
                </a:lnTo>
                <a:lnTo>
                  <a:pt x="1066800" y="323850"/>
                </a:lnTo>
                <a:lnTo>
                  <a:pt x="1066800" y="314325"/>
                </a:lnTo>
                <a:lnTo>
                  <a:pt x="1057275" y="295275"/>
                </a:lnTo>
                <a:lnTo>
                  <a:pt x="1057275" y="276225"/>
                </a:lnTo>
                <a:lnTo>
                  <a:pt x="1038225" y="266700"/>
                </a:lnTo>
                <a:lnTo>
                  <a:pt x="1038225" y="247650"/>
                </a:lnTo>
                <a:lnTo>
                  <a:pt x="1028700" y="228600"/>
                </a:lnTo>
                <a:lnTo>
                  <a:pt x="1019175" y="219075"/>
                </a:lnTo>
                <a:lnTo>
                  <a:pt x="1009650" y="200025"/>
                </a:lnTo>
                <a:lnTo>
                  <a:pt x="1000125" y="190500"/>
                </a:lnTo>
                <a:lnTo>
                  <a:pt x="990600" y="180975"/>
                </a:lnTo>
                <a:lnTo>
                  <a:pt x="981075" y="161925"/>
                </a:lnTo>
                <a:lnTo>
                  <a:pt x="971550" y="152400"/>
                </a:lnTo>
                <a:lnTo>
                  <a:pt x="952500" y="142875"/>
                </a:lnTo>
                <a:lnTo>
                  <a:pt x="942975" y="123825"/>
                </a:lnTo>
                <a:lnTo>
                  <a:pt x="933450" y="114300"/>
                </a:lnTo>
                <a:lnTo>
                  <a:pt x="914400" y="104775"/>
                </a:lnTo>
                <a:lnTo>
                  <a:pt x="904875" y="95250"/>
                </a:lnTo>
                <a:lnTo>
                  <a:pt x="885825" y="85725"/>
                </a:lnTo>
                <a:lnTo>
                  <a:pt x="876300" y="76200"/>
                </a:lnTo>
                <a:lnTo>
                  <a:pt x="857250" y="66675"/>
                </a:lnTo>
                <a:lnTo>
                  <a:pt x="838200" y="57150"/>
                </a:lnTo>
                <a:lnTo>
                  <a:pt x="819150" y="57150"/>
                </a:lnTo>
                <a:lnTo>
                  <a:pt x="800100" y="47625"/>
                </a:lnTo>
                <a:lnTo>
                  <a:pt x="790575" y="47625"/>
                </a:lnTo>
                <a:lnTo>
                  <a:pt x="781050" y="38100"/>
                </a:lnTo>
                <a:lnTo>
                  <a:pt x="762000" y="28575"/>
                </a:lnTo>
                <a:lnTo>
                  <a:pt x="742950" y="28575"/>
                </a:lnTo>
                <a:lnTo>
                  <a:pt x="723900" y="19050"/>
                </a:lnTo>
                <a:lnTo>
                  <a:pt x="714375" y="19050"/>
                </a:lnTo>
                <a:lnTo>
                  <a:pt x="695325" y="9525"/>
                </a:lnTo>
                <a:lnTo>
                  <a:pt x="676275" y="9525"/>
                </a:lnTo>
                <a:lnTo>
                  <a:pt x="657225" y="0"/>
                </a:lnTo>
                <a:lnTo>
                  <a:pt x="647700" y="0"/>
                </a:lnTo>
                <a:lnTo>
                  <a:pt x="628650" y="0"/>
                </a:lnTo>
                <a:lnTo>
                  <a:pt x="609600" y="0"/>
                </a:lnTo>
                <a:lnTo>
                  <a:pt x="600075" y="0"/>
                </a:lnTo>
                <a:lnTo>
                  <a:pt x="581025" y="0"/>
                </a:lnTo>
                <a:lnTo>
                  <a:pt x="561975" y="0"/>
                </a:lnTo>
                <a:lnTo>
                  <a:pt x="552450" y="0"/>
                </a:lnTo>
                <a:lnTo>
                  <a:pt x="533400" y="0"/>
                </a:lnTo>
                <a:lnTo>
                  <a:pt x="514350" y="9525"/>
                </a:lnTo>
                <a:lnTo>
                  <a:pt x="495300" y="9525"/>
                </a:lnTo>
                <a:lnTo>
                  <a:pt x="476250" y="19050"/>
                </a:lnTo>
                <a:lnTo>
                  <a:pt x="457200" y="19050"/>
                </a:lnTo>
                <a:lnTo>
                  <a:pt x="438150" y="28575"/>
                </a:lnTo>
                <a:lnTo>
                  <a:pt x="419100" y="28575"/>
                </a:lnTo>
                <a:lnTo>
                  <a:pt x="400050" y="38100"/>
                </a:lnTo>
                <a:lnTo>
                  <a:pt x="390525" y="47625"/>
                </a:lnTo>
                <a:lnTo>
                  <a:pt x="361950" y="47625"/>
                </a:lnTo>
                <a:lnTo>
                  <a:pt x="352425" y="57150"/>
                </a:lnTo>
                <a:lnTo>
                  <a:pt x="333375" y="66675"/>
                </a:lnTo>
                <a:lnTo>
                  <a:pt x="314325" y="85725"/>
                </a:lnTo>
                <a:lnTo>
                  <a:pt x="295275" y="95250"/>
                </a:lnTo>
                <a:lnTo>
                  <a:pt x="285750" y="114300"/>
                </a:lnTo>
                <a:lnTo>
                  <a:pt x="266700" y="133350"/>
                </a:lnTo>
                <a:lnTo>
                  <a:pt x="247650" y="161925"/>
                </a:lnTo>
                <a:lnTo>
                  <a:pt x="219075" y="190500"/>
                </a:lnTo>
                <a:lnTo>
                  <a:pt x="190500" y="228600"/>
                </a:lnTo>
                <a:lnTo>
                  <a:pt x="171450" y="266700"/>
                </a:lnTo>
                <a:lnTo>
                  <a:pt x="161925" y="295275"/>
                </a:lnTo>
                <a:lnTo>
                  <a:pt x="16192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олилиния 156"/>
          <p:cNvSpPr/>
          <p:nvPr/>
        </p:nvSpPr>
        <p:spPr>
          <a:xfrm>
            <a:off x="6819900" y="4400550"/>
            <a:ext cx="285751" cy="581026"/>
          </a:xfrm>
          <a:custGeom>
            <a:avLst/>
            <a:gdLst/>
            <a:ahLst/>
            <a:cxnLst/>
            <a:rect l="0" t="0" r="0" b="0"/>
            <a:pathLst>
              <a:path w="285751" h="581026">
                <a:moveTo>
                  <a:pt x="180975" y="47625"/>
                </a:moveTo>
                <a:lnTo>
                  <a:pt x="180975" y="47625"/>
                </a:lnTo>
                <a:lnTo>
                  <a:pt x="180975" y="57150"/>
                </a:lnTo>
                <a:lnTo>
                  <a:pt x="180975" y="57150"/>
                </a:lnTo>
                <a:lnTo>
                  <a:pt x="180975" y="66675"/>
                </a:lnTo>
                <a:lnTo>
                  <a:pt x="171450" y="85725"/>
                </a:lnTo>
                <a:lnTo>
                  <a:pt x="171450" y="95250"/>
                </a:lnTo>
                <a:lnTo>
                  <a:pt x="171450" y="104775"/>
                </a:lnTo>
                <a:lnTo>
                  <a:pt x="171450" y="123825"/>
                </a:lnTo>
                <a:lnTo>
                  <a:pt x="171450" y="133350"/>
                </a:lnTo>
                <a:lnTo>
                  <a:pt x="171450" y="142875"/>
                </a:lnTo>
                <a:lnTo>
                  <a:pt x="171450" y="152400"/>
                </a:lnTo>
                <a:lnTo>
                  <a:pt x="180975" y="161925"/>
                </a:lnTo>
                <a:lnTo>
                  <a:pt x="180975" y="161925"/>
                </a:lnTo>
                <a:lnTo>
                  <a:pt x="180975" y="161925"/>
                </a:lnTo>
                <a:lnTo>
                  <a:pt x="190500" y="161925"/>
                </a:lnTo>
                <a:lnTo>
                  <a:pt x="200025" y="161925"/>
                </a:lnTo>
                <a:lnTo>
                  <a:pt x="200025" y="161925"/>
                </a:lnTo>
                <a:lnTo>
                  <a:pt x="209550" y="152400"/>
                </a:lnTo>
                <a:lnTo>
                  <a:pt x="209550" y="142875"/>
                </a:lnTo>
                <a:lnTo>
                  <a:pt x="219075" y="133350"/>
                </a:lnTo>
                <a:lnTo>
                  <a:pt x="219075" y="123825"/>
                </a:lnTo>
                <a:lnTo>
                  <a:pt x="219075" y="114300"/>
                </a:lnTo>
                <a:lnTo>
                  <a:pt x="219075" y="95250"/>
                </a:lnTo>
                <a:lnTo>
                  <a:pt x="219075" y="85725"/>
                </a:lnTo>
                <a:lnTo>
                  <a:pt x="219075" y="76200"/>
                </a:lnTo>
                <a:lnTo>
                  <a:pt x="209550" y="66675"/>
                </a:lnTo>
                <a:lnTo>
                  <a:pt x="209550" y="57150"/>
                </a:lnTo>
                <a:lnTo>
                  <a:pt x="200025" y="38100"/>
                </a:lnTo>
                <a:lnTo>
                  <a:pt x="200025" y="28575"/>
                </a:lnTo>
                <a:lnTo>
                  <a:pt x="190500" y="19050"/>
                </a:lnTo>
                <a:lnTo>
                  <a:pt x="180975" y="9525"/>
                </a:lnTo>
                <a:lnTo>
                  <a:pt x="180975" y="9525"/>
                </a:lnTo>
                <a:lnTo>
                  <a:pt x="171450" y="9525"/>
                </a:lnTo>
                <a:lnTo>
                  <a:pt x="171450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42875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14300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95250" y="47625"/>
                </a:lnTo>
                <a:lnTo>
                  <a:pt x="85725" y="57150"/>
                </a:lnTo>
                <a:lnTo>
                  <a:pt x="76200" y="66675"/>
                </a:lnTo>
                <a:lnTo>
                  <a:pt x="66675" y="76200"/>
                </a:lnTo>
                <a:lnTo>
                  <a:pt x="66675" y="85725"/>
                </a:lnTo>
                <a:lnTo>
                  <a:pt x="57150" y="104775"/>
                </a:lnTo>
                <a:lnTo>
                  <a:pt x="47625" y="114300"/>
                </a:lnTo>
                <a:lnTo>
                  <a:pt x="38100" y="133350"/>
                </a:lnTo>
                <a:lnTo>
                  <a:pt x="38100" y="142875"/>
                </a:lnTo>
                <a:lnTo>
                  <a:pt x="38100" y="152400"/>
                </a:lnTo>
                <a:lnTo>
                  <a:pt x="28575" y="171450"/>
                </a:lnTo>
                <a:lnTo>
                  <a:pt x="28575" y="190500"/>
                </a:lnTo>
                <a:lnTo>
                  <a:pt x="19050" y="200025"/>
                </a:lnTo>
                <a:lnTo>
                  <a:pt x="19050" y="219075"/>
                </a:lnTo>
                <a:lnTo>
                  <a:pt x="9525" y="228600"/>
                </a:lnTo>
                <a:lnTo>
                  <a:pt x="9525" y="247650"/>
                </a:lnTo>
                <a:lnTo>
                  <a:pt x="9525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304800"/>
                </a:lnTo>
                <a:lnTo>
                  <a:pt x="9525" y="323850"/>
                </a:lnTo>
                <a:lnTo>
                  <a:pt x="9525" y="333375"/>
                </a:lnTo>
                <a:lnTo>
                  <a:pt x="9525" y="352425"/>
                </a:lnTo>
                <a:lnTo>
                  <a:pt x="9525" y="361950"/>
                </a:lnTo>
                <a:lnTo>
                  <a:pt x="0" y="381000"/>
                </a:lnTo>
                <a:lnTo>
                  <a:pt x="0" y="390525"/>
                </a:lnTo>
                <a:lnTo>
                  <a:pt x="0" y="409575"/>
                </a:lnTo>
                <a:lnTo>
                  <a:pt x="0" y="428625"/>
                </a:lnTo>
                <a:lnTo>
                  <a:pt x="0" y="438150"/>
                </a:lnTo>
                <a:lnTo>
                  <a:pt x="0" y="447675"/>
                </a:lnTo>
                <a:lnTo>
                  <a:pt x="0" y="466725"/>
                </a:lnTo>
                <a:lnTo>
                  <a:pt x="0" y="476250"/>
                </a:lnTo>
                <a:lnTo>
                  <a:pt x="0" y="485775"/>
                </a:lnTo>
                <a:lnTo>
                  <a:pt x="9525" y="504825"/>
                </a:lnTo>
                <a:lnTo>
                  <a:pt x="9525" y="514350"/>
                </a:lnTo>
                <a:lnTo>
                  <a:pt x="9525" y="523875"/>
                </a:lnTo>
                <a:lnTo>
                  <a:pt x="19050" y="533400"/>
                </a:lnTo>
                <a:lnTo>
                  <a:pt x="19050" y="542925"/>
                </a:lnTo>
                <a:lnTo>
                  <a:pt x="19050" y="542925"/>
                </a:lnTo>
                <a:lnTo>
                  <a:pt x="28575" y="552450"/>
                </a:lnTo>
                <a:lnTo>
                  <a:pt x="38100" y="561975"/>
                </a:lnTo>
                <a:lnTo>
                  <a:pt x="38100" y="571500"/>
                </a:lnTo>
                <a:lnTo>
                  <a:pt x="47625" y="571500"/>
                </a:lnTo>
                <a:lnTo>
                  <a:pt x="47625" y="571500"/>
                </a:lnTo>
                <a:lnTo>
                  <a:pt x="57150" y="581025"/>
                </a:lnTo>
                <a:lnTo>
                  <a:pt x="66675" y="581025"/>
                </a:lnTo>
                <a:lnTo>
                  <a:pt x="66675" y="581025"/>
                </a:lnTo>
                <a:lnTo>
                  <a:pt x="76200" y="581025"/>
                </a:lnTo>
                <a:lnTo>
                  <a:pt x="85725" y="571500"/>
                </a:lnTo>
                <a:lnTo>
                  <a:pt x="95250" y="571500"/>
                </a:lnTo>
                <a:lnTo>
                  <a:pt x="114300" y="571500"/>
                </a:lnTo>
                <a:lnTo>
                  <a:pt x="123825" y="561975"/>
                </a:lnTo>
                <a:lnTo>
                  <a:pt x="133350" y="552450"/>
                </a:lnTo>
                <a:lnTo>
                  <a:pt x="142875" y="552450"/>
                </a:lnTo>
                <a:lnTo>
                  <a:pt x="161925" y="542925"/>
                </a:lnTo>
                <a:lnTo>
                  <a:pt x="171450" y="533400"/>
                </a:lnTo>
                <a:lnTo>
                  <a:pt x="180975" y="523875"/>
                </a:lnTo>
                <a:lnTo>
                  <a:pt x="200025" y="514350"/>
                </a:lnTo>
                <a:lnTo>
                  <a:pt x="209550" y="504825"/>
                </a:lnTo>
                <a:lnTo>
                  <a:pt x="228600" y="495300"/>
                </a:lnTo>
                <a:lnTo>
                  <a:pt x="238125" y="485775"/>
                </a:lnTo>
                <a:lnTo>
                  <a:pt x="247650" y="476250"/>
                </a:lnTo>
                <a:lnTo>
                  <a:pt x="257175" y="476250"/>
                </a:lnTo>
                <a:lnTo>
                  <a:pt x="266700" y="466725"/>
                </a:lnTo>
                <a:lnTo>
                  <a:pt x="276225" y="466725"/>
                </a:lnTo>
                <a:lnTo>
                  <a:pt x="276225" y="466725"/>
                </a:lnTo>
                <a:lnTo>
                  <a:pt x="276225" y="466725"/>
                </a:lnTo>
                <a:lnTo>
                  <a:pt x="285750" y="466725"/>
                </a:lnTo>
                <a:lnTo>
                  <a:pt x="285750" y="466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олилиния 157"/>
          <p:cNvSpPr/>
          <p:nvPr/>
        </p:nvSpPr>
        <p:spPr>
          <a:xfrm>
            <a:off x="7296150" y="4629150"/>
            <a:ext cx="123826" cy="28576"/>
          </a:xfrm>
          <a:custGeom>
            <a:avLst/>
            <a:gdLst/>
            <a:ahLst/>
            <a:cxnLst/>
            <a:rect l="0" t="0" r="0" b="0"/>
            <a:pathLst>
              <a:path w="123826" h="28576">
                <a:moveTo>
                  <a:pt x="0" y="28575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олилиния 158"/>
          <p:cNvSpPr/>
          <p:nvPr/>
        </p:nvSpPr>
        <p:spPr>
          <a:xfrm>
            <a:off x="7305675" y="4714875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19050"/>
                </a:lnTo>
                <a:lnTo>
                  <a:pt x="1238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олилиния 159"/>
          <p:cNvSpPr/>
          <p:nvPr/>
        </p:nvSpPr>
        <p:spPr>
          <a:xfrm>
            <a:off x="7667625" y="4257675"/>
            <a:ext cx="142876" cy="276226"/>
          </a:xfrm>
          <a:custGeom>
            <a:avLst/>
            <a:gdLst/>
            <a:ahLst/>
            <a:cxnLst/>
            <a:rect l="0" t="0" r="0" b="0"/>
            <a:pathLst>
              <a:path w="142876" h="276226">
                <a:moveTo>
                  <a:pt x="38100" y="38100"/>
                </a:moveTo>
                <a:lnTo>
                  <a:pt x="38100" y="38100"/>
                </a:lnTo>
                <a:lnTo>
                  <a:pt x="38100" y="38100"/>
                </a:lnTo>
                <a:lnTo>
                  <a:pt x="38100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38100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114300" y="47625"/>
                </a:lnTo>
                <a:lnTo>
                  <a:pt x="104775" y="57150"/>
                </a:lnTo>
                <a:lnTo>
                  <a:pt x="104775" y="66675"/>
                </a:lnTo>
                <a:lnTo>
                  <a:pt x="104775" y="85725"/>
                </a:lnTo>
                <a:lnTo>
                  <a:pt x="95250" y="95250"/>
                </a:lnTo>
                <a:lnTo>
                  <a:pt x="95250" y="104775"/>
                </a:lnTo>
                <a:lnTo>
                  <a:pt x="85725" y="114300"/>
                </a:lnTo>
                <a:lnTo>
                  <a:pt x="76200" y="114300"/>
                </a:lnTo>
                <a:lnTo>
                  <a:pt x="66675" y="123825"/>
                </a:lnTo>
                <a:lnTo>
                  <a:pt x="57150" y="123825"/>
                </a:lnTo>
                <a:lnTo>
                  <a:pt x="47625" y="133350"/>
                </a:lnTo>
                <a:lnTo>
                  <a:pt x="47625" y="133350"/>
                </a:lnTo>
                <a:lnTo>
                  <a:pt x="38100" y="133350"/>
                </a:lnTo>
                <a:lnTo>
                  <a:pt x="38100" y="133350"/>
                </a:lnTo>
                <a:lnTo>
                  <a:pt x="28575" y="133350"/>
                </a:lnTo>
                <a:lnTo>
                  <a:pt x="28575" y="133350"/>
                </a:lnTo>
                <a:lnTo>
                  <a:pt x="28575" y="123825"/>
                </a:lnTo>
                <a:lnTo>
                  <a:pt x="28575" y="123825"/>
                </a:lnTo>
                <a:lnTo>
                  <a:pt x="28575" y="123825"/>
                </a:lnTo>
                <a:lnTo>
                  <a:pt x="28575" y="123825"/>
                </a:lnTo>
                <a:lnTo>
                  <a:pt x="38100" y="114300"/>
                </a:lnTo>
                <a:lnTo>
                  <a:pt x="38100" y="114300"/>
                </a:lnTo>
                <a:lnTo>
                  <a:pt x="47625" y="114300"/>
                </a:lnTo>
                <a:lnTo>
                  <a:pt x="57150" y="104775"/>
                </a:lnTo>
                <a:lnTo>
                  <a:pt x="66675" y="104775"/>
                </a:lnTo>
                <a:lnTo>
                  <a:pt x="76200" y="104775"/>
                </a:lnTo>
                <a:lnTo>
                  <a:pt x="85725" y="104775"/>
                </a:lnTo>
                <a:lnTo>
                  <a:pt x="95250" y="114300"/>
                </a:lnTo>
                <a:lnTo>
                  <a:pt x="104775" y="114300"/>
                </a:lnTo>
                <a:lnTo>
                  <a:pt x="114300" y="114300"/>
                </a:lnTo>
                <a:lnTo>
                  <a:pt x="114300" y="123825"/>
                </a:lnTo>
                <a:lnTo>
                  <a:pt x="123825" y="123825"/>
                </a:lnTo>
                <a:lnTo>
                  <a:pt x="133350" y="133350"/>
                </a:lnTo>
                <a:lnTo>
                  <a:pt x="142875" y="152400"/>
                </a:lnTo>
                <a:lnTo>
                  <a:pt x="142875" y="161925"/>
                </a:lnTo>
                <a:lnTo>
                  <a:pt x="142875" y="171450"/>
                </a:lnTo>
                <a:lnTo>
                  <a:pt x="142875" y="190500"/>
                </a:lnTo>
                <a:lnTo>
                  <a:pt x="142875" y="200025"/>
                </a:lnTo>
                <a:lnTo>
                  <a:pt x="133350" y="209550"/>
                </a:lnTo>
                <a:lnTo>
                  <a:pt x="123825" y="219075"/>
                </a:lnTo>
                <a:lnTo>
                  <a:pt x="114300" y="238125"/>
                </a:lnTo>
                <a:lnTo>
                  <a:pt x="104775" y="247650"/>
                </a:lnTo>
                <a:lnTo>
                  <a:pt x="95250" y="257175"/>
                </a:lnTo>
                <a:lnTo>
                  <a:pt x="95250" y="266700"/>
                </a:lnTo>
                <a:lnTo>
                  <a:pt x="85725" y="276225"/>
                </a:lnTo>
                <a:lnTo>
                  <a:pt x="66675" y="276225"/>
                </a:lnTo>
                <a:lnTo>
                  <a:pt x="57150" y="276225"/>
                </a:lnTo>
                <a:lnTo>
                  <a:pt x="47625" y="276225"/>
                </a:lnTo>
                <a:lnTo>
                  <a:pt x="28575" y="276225"/>
                </a:lnTo>
                <a:lnTo>
                  <a:pt x="19050" y="276225"/>
                </a:lnTo>
                <a:lnTo>
                  <a:pt x="19050" y="276225"/>
                </a:lnTo>
                <a:lnTo>
                  <a:pt x="9525" y="276225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олилиния 160"/>
          <p:cNvSpPr/>
          <p:nvPr/>
        </p:nvSpPr>
        <p:spPr>
          <a:xfrm>
            <a:off x="7591425" y="4591050"/>
            <a:ext cx="257176" cy="9526"/>
          </a:xfrm>
          <a:custGeom>
            <a:avLst/>
            <a:gdLst/>
            <a:ahLst/>
            <a:cxnLst/>
            <a:rect l="0" t="0" r="0" b="0"/>
            <a:pathLst>
              <a:path w="2571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0"/>
                </a:lnTo>
                <a:lnTo>
                  <a:pt x="228600" y="9525"/>
                </a:lnTo>
                <a:lnTo>
                  <a:pt x="247650" y="9525"/>
                </a:lnTo>
                <a:lnTo>
                  <a:pt x="257175" y="9525"/>
                </a:lnTo>
                <a:lnTo>
                  <a:pt x="257175" y="9525"/>
                </a:lnTo>
                <a:lnTo>
                  <a:pt x="2571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олилиния 161"/>
          <p:cNvSpPr/>
          <p:nvPr/>
        </p:nvSpPr>
        <p:spPr>
          <a:xfrm>
            <a:off x="7553325" y="4667250"/>
            <a:ext cx="209551" cy="257176"/>
          </a:xfrm>
          <a:custGeom>
            <a:avLst/>
            <a:gdLst/>
            <a:ahLst/>
            <a:cxnLst/>
            <a:rect l="0" t="0" r="0" b="0"/>
            <a:pathLst>
              <a:path w="209551" h="257176">
                <a:moveTo>
                  <a:pt x="114300" y="38100"/>
                </a:moveTo>
                <a:lnTo>
                  <a:pt x="114300" y="38100"/>
                </a:lnTo>
                <a:lnTo>
                  <a:pt x="104775" y="38100"/>
                </a:lnTo>
                <a:lnTo>
                  <a:pt x="95250" y="38100"/>
                </a:lnTo>
                <a:lnTo>
                  <a:pt x="85725" y="38100"/>
                </a:lnTo>
                <a:lnTo>
                  <a:pt x="76200" y="38100"/>
                </a:lnTo>
                <a:lnTo>
                  <a:pt x="76200" y="38100"/>
                </a:lnTo>
                <a:lnTo>
                  <a:pt x="66675" y="38100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28575"/>
                </a:lnTo>
                <a:lnTo>
                  <a:pt x="114300" y="38100"/>
                </a:lnTo>
                <a:lnTo>
                  <a:pt x="123825" y="47625"/>
                </a:lnTo>
                <a:lnTo>
                  <a:pt x="123825" y="66675"/>
                </a:lnTo>
                <a:lnTo>
                  <a:pt x="123825" y="85725"/>
                </a:lnTo>
                <a:lnTo>
                  <a:pt x="114300" y="104775"/>
                </a:lnTo>
                <a:lnTo>
                  <a:pt x="114300" y="123825"/>
                </a:lnTo>
                <a:lnTo>
                  <a:pt x="114300" y="142875"/>
                </a:lnTo>
                <a:lnTo>
                  <a:pt x="104775" y="161925"/>
                </a:lnTo>
                <a:lnTo>
                  <a:pt x="104775" y="180975"/>
                </a:lnTo>
                <a:lnTo>
                  <a:pt x="95250" y="190500"/>
                </a:lnTo>
                <a:lnTo>
                  <a:pt x="85725" y="200025"/>
                </a:lnTo>
                <a:lnTo>
                  <a:pt x="85725" y="209550"/>
                </a:lnTo>
                <a:lnTo>
                  <a:pt x="76200" y="219075"/>
                </a:lnTo>
                <a:lnTo>
                  <a:pt x="66675" y="228600"/>
                </a:lnTo>
                <a:lnTo>
                  <a:pt x="57150" y="228600"/>
                </a:lnTo>
                <a:lnTo>
                  <a:pt x="47625" y="238125"/>
                </a:lnTo>
                <a:lnTo>
                  <a:pt x="38100" y="238125"/>
                </a:lnTo>
                <a:lnTo>
                  <a:pt x="28575" y="238125"/>
                </a:lnTo>
                <a:lnTo>
                  <a:pt x="19050" y="238125"/>
                </a:lnTo>
                <a:lnTo>
                  <a:pt x="19050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9525" y="209550"/>
                </a:lnTo>
                <a:lnTo>
                  <a:pt x="9525" y="200025"/>
                </a:lnTo>
                <a:lnTo>
                  <a:pt x="19050" y="200025"/>
                </a:lnTo>
                <a:lnTo>
                  <a:pt x="28575" y="190500"/>
                </a:lnTo>
                <a:lnTo>
                  <a:pt x="38100" y="180975"/>
                </a:lnTo>
                <a:lnTo>
                  <a:pt x="47625" y="180975"/>
                </a:lnTo>
                <a:lnTo>
                  <a:pt x="57150" y="180975"/>
                </a:lnTo>
                <a:lnTo>
                  <a:pt x="66675" y="180975"/>
                </a:lnTo>
                <a:lnTo>
                  <a:pt x="76200" y="180975"/>
                </a:lnTo>
                <a:lnTo>
                  <a:pt x="95250" y="180975"/>
                </a:lnTo>
                <a:lnTo>
                  <a:pt x="104775" y="190500"/>
                </a:lnTo>
                <a:lnTo>
                  <a:pt x="114300" y="200025"/>
                </a:lnTo>
                <a:lnTo>
                  <a:pt x="114300" y="209550"/>
                </a:lnTo>
                <a:lnTo>
                  <a:pt x="123825" y="228600"/>
                </a:lnTo>
                <a:lnTo>
                  <a:pt x="133350" y="238125"/>
                </a:lnTo>
                <a:lnTo>
                  <a:pt x="142875" y="247650"/>
                </a:lnTo>
                <a:lnTo>
                  <a:pt x="152400" y="247650"/>
                </a:lnTo>
                <a:lnTo>
                  <a:pt x="161925" y="257175"/>
                </a:lnTo>
                <a:lnTo>
                  <a:pt x="161925" y="257175"/>
                </a:lnTo>
                <a:lnTo>
                  <a:pt x="171450" y="257175"/>
                </a:lnTo>
                <a:lnTo>
                  <a:pt x="180975" y="257175"/>
                </a:lnTo>
                <a:lnTo>
                  <a:pt x="190500" y="257175"/>
                </a:lnTo>
                <a:lnTo>
                  <a:pt x="200025" y="247650"/>
                </a:lnTo>
                <a:lnTo>
                  <a:pt x="200025" y="238125"/>
                </a:lnTo>
                <a:lnTo>
                  <a:pt x="209550" y="238125"/>
                </a:lnTo>
                <a:lnTo>
                  <a:pt x="2095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олилиния 162"/>
          <p:cNvSpPr/>
          <p:nvPr/>
        </p:nvSpPr>
        <p:spPr>
          <a:xfrm>
            <a:off x="8001000" y="4371975"/>
            <a:ext cx="152401" cy="323851"/>
          </a:xfrm>
          <a:custGeom>
            <a:avLst/>
            <a:gdLst/>
            <a:ahLst/>
            <a:cxnLst/>
            <a:rect l="0" t="0" r="0" b="0"/>
            <a:pathLst>
              <a:path w="152401" h="323851">
                <a:moveTo>
                  <a:pt x="0" y="85725"/>
                </a:moveTo>
                <a:lnTo>
                  <a:pt x="0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19050" y="114300"/>
                </a:lnTo>
                <a:lnTo>
                  <a:pt x="19050" y="123825"/>
                </a:lnTo>
                <a:lnTo>
                  <a:pt x="28575" y="142875"/>
                </a:lnTo>
                <a:lnTo>
                  <a:pt x="38100" y="161925"/>
                </a:lnTo>
                <a:lnTo>
                  <a:pt x="38100" y="180975"/>
                </a:lnTo>
                <a:lnTo>
                  <a:pt x="38100" y="200025"/>
                </a:lnTo>
                <a:lnTo>
                  <a:pt x="38100" y="219075"/>
                </a:lnTo>
                <a:lnTo>
                  <a:pt x="38100" y="238125"/>
                </a:lnTo>
                <a:lnTo>
                  <a:pt x="38100" y="257175"/>
                </a:lnTo>
                <a:lnTo>
                  <a:pt x="38100" y="276225"/>
                </a:lnTo>
                <a:lnTo>
                  <a:pt x="38100" y="295275"/>
                </a:lnTo>
                <a:lnTo>
                  <a:pt x="38100" y="304800"/>
                </a:lnTo>
                <a:lnTo>
                  <a:pt x="38100" y="314325"/>
                </a:lnTo>
                <a:lnTo>
                  <a:pt x="38100" y="314325"/>
                </a:lnTo>
                <a:lnTo>
                  <a:pt x="38100" y="323850"/>
                </a:lnTo>
                <a:lnTo>
                  <a:pt x="38100" y="323850"/>
                </a:lnTo>
                <a:lnTo>
                  <a:pt x="38100" y="323850"/>
                </a:lnTo>
                <a:lnTo>
                  <a:pt x="38100" y="323850"/>
                </a:lnTo>
                <a:lnTo>
                  <a:pt x="38100" y="314325"/>
                </a:lnTo>
                <a:lnTo>
                  <a:pt x="38100" y="314325"/>
                </a:lnTo>
                <a:lnTo>
                  <a:pt x="38100" y="304800"/>
                </a:lnTo>
                <a:lnTo>
                  <a:pt x="38100" y="295275"/>
                </a:lnTo>
                <a:lnTo>
                  <a:pt x="38100" y="276225"/>
                </a:lnTo>
                <a:lnTo>
                  <a:pt x="38100" y="266700"/>
                </a:lnTo>
                <a:lnTo>
                  <a:pt x="47625" y="247650"/>
                </a:lnTo>
                <a:lnTo>
                  <a:pt x="47625" y="238125"/>
                </a:lnTo>
                <a:lnTo>
                  <a:pt x="57150" y="219075"/>
                </a:lnTo>
                <a:lnTo>
                  <a:pt x="66675" y="200025"/>
                </a:lnTo>
                <a:lnTo>
                  <a:pt x="76200" y="180975"/>
                </a:lnTo>
                <a:lnTo>
                  <a:pt x="85725" y="161925"/>
                </a:lnTo>
                <a:lnTo>
                  <a:pt x="95250" y="152400"/>
                </a:lnTo>
                <a:lnTo>
                  <a:pt x="104775" y="133350"/>
                </a:lnTo>
                <a:lnTo>
                  <a:pt x="114300" y="114300"/>
                </a:lnTo>
                <a:lnTo>
                  <a:pt x="123825" y="104775"/>
                </a:lnTo>
                <a:lnTo>
                  <a:pt x="133350" y="85725"/>
                </a:lnTo>
                <a:lnTo>
                  <a:pt x="142875" y="76200"/>
                </a:lnTo>
                <a:lnTo>
                  <a:pt x="152400" y="66675"/>
                </a:lnTo>
                <a:lnTo>
                  <a:pt x="152400" y="57150"/>
                </a:lnTo>
                <a:lnTo>
                  <a:pt x="152400" y="47625"/>
                </a:lnTo>
                <a:lnTo>
                  <a:pt x="152400" y="38100"/>
                </a:lnTo>
                <a:lnTo>
                  <a:pt x="152400" y="28575"/>
                </a:lnTo>
                <a:lnTo>
                  <a:pt x="142875" y="19050"/>
                </a:lnTo>
                <a:lnTo>
                  <a:pt x="142875" y="9525"/>
                </a:lnTo>
                <a:lnTo>
                  <a:pt x="133350" y="9525"/>
                </a:lnTo>
                <a:lnTo>
                  <a:pt x="123825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олилиния 163"/>
          <p:cNvSpPr/>
          <p:nvPr/>
        </p:nvSpPr>
        <p:spPr>
          <a:xfrm>
            <a:off x="8210550" y="4400550"/>
            <a:ext cx="19051" cy="323851"/>
          </a:xfrm>
          <a:custGeom>
            <a:avLst/>
            <a:gdLst/>
            <a:ahLst/>
            <a:cxnLst/>
            <a:rect l="0" t="0" r="0" b="0"/>
            <a:pathLst>
              <a:path w="19051" h="323851">
                <a:moveTo>
                  <a:pt x="19050" y="0"/>
                </a:move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104775"/>
                </a:lnTo>
                <a:lnTo>
                  <a:pt x="19050" y="133350"/>
                </a:lnTo>
                <a:lnTo>
                  <a:pt x="19050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28600"/>
                </a:lnTo>
                <a:lnTo>
                  <a:pt x="9525" y="257175"/>
                </a:lnTo>
                <a:lnTo>
                  <a:pt x="9525" y="285750"/>
                </a:lnTo>
                <a:lnTo>
                  <a:pt x="0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олилиния 164"/>
          <p:cNvSpPr/>
          <p:nvPr/>
        </p:nvSpPr>
        <p:spPr>
          <a:xfrm>
            <a:off x="8181975" y="4371975"/>
            <a:ext cx="342901" cy="323851"/>
          </a:xfrm>
          <a:custGeom>
            <a:avLst/>
            <a:gdLst/>
            <a:ahLst/>
            <a:cxnLst/>
            <a:rect l="0" t="0" r="0" b="0"/>
            <a:pathLst>
              <a:path w="342901" h="323851">
                <a:moveTo>
                  <a:pt x="0" y="95250"/>
                </a:moveTo>
                <a:lnTo>
                  <a:pt x="0" y="95250"/>
                </a:lnTo>
                <a:lnTo>
                  <a:pt x="0" y="85725"/>
                </a:lnTo>
                <a:lnTo>
                  <a:pt x="9525" y="66675"/>
                </a:lnTo>
                <a:lnTo>
                  <a:pt x="9525" y="57150"/>
                </a:lnTo>
                <a:lnTo>
                  <a:pt x="19050" y="38100"/>
                </a:lnTo>
                <a:lnTo>
                  <a:pt x="38100" y="28575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114300" y="38100"/>
                </a:lnTo>
                <a:lnTo>
                  <a:pt x="123825" y="57150"/>
                </a:lnTo>
                <a:lnTo>
                  <a:pt x="123825" y="76200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04775" y="133350"/>
                </a:lnTo>
                <a:lnTo>
                  <a:pt x="104775" y="152400"/>
                </a:lnTo>
                <a:lnTo>
                  <a:pt x="95250" y="171450"/>
                </a:lnTo>
                <a:lnTo>
                  <a:pt x="85725" y="190500"/>
                </a:lnTo>
                <a:lnTo>
                  <a:pt x="76200" y="209550"/>
                </a:lnTo>
                <a:lnTo>
                  <a:pt x="66675" y="228600"/>
                </a:lnTo>
                <a:lnTo>
                  <a:pt x="57150" y="238125"/>
                </a:lnTo>
                <a:lnTo>
                  <a:pt x="38100" y="247650"/>
                </a:lnTo>
                <a:lnTo>
                  <a:pt x="28575" y="247650"/>
                </a:lnTo>
                <a:lnTo>
                  <a:pt x="28575" y="247650"/>
                </a:lnTo>
                <a:lnTo>
                  <a:pt x="19050" y="247650"/>
                </a:lnTo>
                <a:lnTo>
                  <a:pt x="19050" y="247650"/>
                </a:lnTo>
                <a:lnTo>
                  <a:pt x="9525" y="238125"/>
                </a:lnTo>
                <a:lnTo>
                  <a:pt x="9525" y="238125"/>
                </a:lnTo>
                <a:lnTo>
                  <a:pt x="19050" y="228600"/>
                </a:lnTo>
                <a:lnTo>
                  <a:pt x="19050" y="219075"/>
                </a:lnTo>
                <a:lnTo>
                  <a:pt x="28575" y="209550"/>
                </a:lnTo>
                <a:lnTo>
                  <a:pt x="38100" y="200025"/>
                </a:lnTo>
                <a:lnTo>
                  <a:pt x="47625" y="190500"/>
                </a:lnTo>
                <a:lnTo>
                  <a:pt x="57150" y="180975"/>
                </a:lnTo>
                <a:lnTo>
                  <a:pt x="66675" y="180975"/>
                </a:lnTo>
                <a:lnTo>
                  <a:pt x="76200" y="180975"/>
                </a:lnTo>
                <a:lnTo>
                  <a:pt x="85725" y="180975"/>
                </a:lnTo>
                <a:lnTo>
                  <a:pt x="95250" y="180975"/>
                </a:lnTo>
                <a:lnTo>
                  <a:pt x="104775" y="180975"/>
                </a:lnTo>
                <a:lnTo>
                  <a:pt x="104775" y="190500"/>
                </a:lnTo>
                <a:lnTo>
                  <a:pt x="114300" y="200025"/>
                </a:lnTo>
                <a:lnTo>
                  <a:pt x="123825" y="209550"/>
                </a:lnTo>
                <a:lnTo>
                  <a:pt x="133350" y="219075"/>
                </a:lnTo>
                <a:lnTo>
                  <a:pt x="142875" y="238125"/>
                </a:lnTo>
                <a:lnTo>
                  <a:pt x="142875" y="247650"/>
                </a:lnTo>
                <a:lnTo>
                  <a:pt x="152400" y="266700"/>
                </a:lnTo>
                <a:lnTo>
                  <a:pt x="152400" y="276225"/>
                </a:lnTo>
                <a:lnTo>
                  <a:pt x="161925" y="285750"/>
                </a:lnTo>
                <a:lnTo>
                  <a:pt x="171450" y="295275"/>
                </a:lnTo>
                <a:lnTo>
                  <a:pt x="171450" y="304800"/>
                </a:lnTo>
                <a:lnTo>
                  <a:pt x="180975" y="314325"/>
                </a:lnTo>
                <a:lnTo>
                  <a:pt x="190500" y="314325"/>
                </a:lnTo>
                <a:lnTo>
                  <a:pt x="200025" y="323850"/>
                </a:lnTo>
                <a:lnTo>
                  <a:pt x="209550" y="323850"/>
                </a:lnTo>
                <a:lnTo>
                  <a:pt x="219075" y="323850"/>
                </a:lnTo>
                <a:lnTo>
                  <a:pt x="228600" y="314325"/>
                </a:lnTo>
                <a:lnTo>
                  <a:pt x="238125" y="304800"/>
                </a:lnTo>
                <a:lnTo>
                  <a:pt x="247650" y="295275"/>
                </a:lnTo>
                <a:lnTo>
                  <a:pt x="257175" y="276225"/>
                </a:lnTo>
                <a:lnTo>
                  <a:pt x="276225" y="266700"/>
                </a:lnTo>
                <a:lnTo>
                  <a:pt x="295275" y="238125"/>
                </a:lnTo>
                <a:lnTo>
                  <a:pt x="314325" y="219075"/>
                </a:lnTo>
                <a:lnTo>
                  <a:pt x="323850" y="200025"/>
                </a:lnTo>
                <a:lnTo>
                  <a:pt x="342900" y="180975"/>
                </a:lnTo>
                <a:lnTo>
                  <a:pt x="34290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олилиния 165"/>
          <p:cNvSpPr/>
          <p:nvPr/>
        </p:nvSpPr>
        <p:spPr>
          <a:xfrm>
            <a:off x="7048500" y="4981575"/>
            <a:ext cx="123826" cy="190501"/>
          </a:xfrm>
          <a:custGeom>
            <a:avLst/>
            <a:gdLst/>
            <a:ahLst/>
            <a:cxnLst/>
            <a:rect l="0" t="0" r="0" b="0"/>
            <a:pathLst>
              <a:path w="123826" h="1905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19050" y="66675"/>
                </a:lnTo>
                <a:lnTo>
                  <a:pt x="28575" y="76200"/>
                </a:lnTo>
                <a:lnTo>
                  <a:pt x="28575" y="85725"/>
                </a:lnTo>
                <a:lnTo>
                  <a:pt x="28575" y="95250"/>
                </a:lnTo>
                <a:lnTo>
                  <a:pt x="38100" y="95250"/>
                </a:lnTo>
                <a:lnTo>
                  <a:pt x="38100" y="104775"/>
                </a:lnTo>
                <a:lnTo>
                  <a:pt x="38100" y="114300"/>
                </a:lnTo>
                <a:lnTo>
                  <a:pt x="38100" y="123825"/>
                </a:lnTo>
                <a:lnTo>
                  <a:pt x="47625" y="133350"/>
                </a:lnTo>
                <a:lnTo>
                  <a:pt x="47625" y="142875"/>
                </a:lnTo>
                <a:lnTo>
                  <a:pt x="47625" y="152400"/>
                </a:lnTo>
                <a:lnTo>
                  <a:pt x="47625" y="161925"/>
                </a:lnTo>
                <a:lnTo>
                  <a:pt x="47625" y="161925"/>
                </a:lnTo>
                <a:lnTo>
                  <a:pt x="57150" y="171450"/>
                </a:lnTo>
                <a:lnTo>
                  <a:pt x="57150" y="171450"/>
                </a:lnTo>
                <a:lnTo>
                  <a:pt x="57150" y="180975"/>
                </a:lnTo>
                <a:lnTo>
                  <a:pt x="57150" y="180975"/>
                </a:lnTo>
                <a:lnTo>
                  <a:pt x="57150" y="190500"/>
                </a:lnTo>
                <a:lnTo>
                  <a:pt x="57150" y="190500"/>
                </a:lnTo>
                <a:lnTo>
                  <a:pt x="57150" y="190500"/>
                </a:lnTo>
                <a:lnTo>
                  <a:pt x="57150" y="190500"/>
                </a:lnTo>
                <a:lnTo>
                  <a:pt x="57150" y="190500"/>
                </a:lnTo>
                <a:lnTo>
                  <a:pt x="57150" y="190500"/>
                </a:lnTo>
                <a:lnTo>
                  <a:pt x="57150" y="190500"/>
                </a:lnTo>
                <a:lnTo>
                  <a:pt x="57150" y="190500"/>
                </a:lnTo>
                <a:lnTo>
                  <a:pt x="57150" y="190500"/>
                </a:lnTo>
                <a:lnTo>
                  <a:pt x="57150" y="190500"/>
                </a:lnTo>
                <a:lnTo>
                  <a:pt x="57150" y="190500"/>
                </a:lnTo>
                <a:lnTo>
                  <a:pt x="57150" y="190500"/>
                </a:lnTo>
                <a:lnTo>
                  <a:pt x="57150" y="190500"/>
                </a:lnTo>
                <a:lnTo>
                  <a:pt x="57150" y="190500"/>
                </a:lnTo>
                <a:lnTo>
                  <a:pt x="57150" y="190500"/>
                </a:lnTo>
                <a:lnTo>
                  <a:pt x="66675" y="180975"/>
                </a:lnTo>
                <a:lnTo>
                  <a:pt x="66675" y="180975"/>
                </a:lnTo>
                <a:lnTo>
                  <a:pt x="66675" y="171450"/>
                </a:lnTo>
                <a:lnTo>
                  <a:pt x="76200" y="161925"/>
                </a:lnTo>
                <a:lnTo>
                  <a:pt x="76200" y="152400"/>
                </a:lnTo>
                <a:lnTo>
                  <a:pt x="76200" y="142875"/>
                </a:lnTo>
                <a:lnTo>
                  <a:pt x="76200" y="133350"/>
                </a:lnTo>
                <a:lnTo>
                  <a:pt x="85725" y="123825"/>
                </a:lnTo>
                <a:lnTo>
                  <a:pt x="85725" y="114300"/>
                </a:lnTo>
                <a:lnTo>
                  <a:pt x="95250" y="104775"/>
                </a:lnTo>
                <a:lnTo>
                  <a:pt x="95250" y="95250"/>
                </a:lnTo>
                <a:lnTo>
                  <a:pt x="95250" y="85725"/>
                </a:lnTo>
                <a:lnTo>
                  <a:pt x="104775" y="76200"/>
                </a:lnTo>
                <a:lnTo>
                  <a:pt x="104775" y="66675"/>
                </a:lnTo>
                <a:lnTo>
                  <a:pt x="104775" y="57150"/>
                </a:lnTo>
                <a:lnTo>
                  <a:pt x="114300" y="47625"/>
                </a:lnTo>
                <a:lnTo>
                  <a:pt x="114300" y="38100"/>
                </a:lnTo>
                <a:lnTo>
                  <a:pt x="114300" y="28575"/>
                </a:lnTo>
                <a:lnTo>
                  <a:pt x="123825" y="28575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олилиния 166"/>
          <p:cNvSpPr/>
          <p:nvPr/>
        </p:nvSpPr>
        <p:spPr>
          <a:xfrm>
            <a:off x="8696325" y="4467225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428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олилиния 167"/>
          <p:cNvSpPr/>
          <p:nvPr/>
        </p:nvSpPr>
        <p:spPr>
          <a:xfrm>
            <a:off x="9115425" y="4276725"/>
            <a:ext cx="352426" cy="485776"/>
          </a:xfrm>
          <a:custGeom>
            <a:avLst/>
            <a:gdLst/>
            <a:ahLst/>
            <a:cxnLst/>
            <a:rect l="0" t="0" r="0" b="0"/>
            <a:pathLst>
              <a:path w="352426" h="485776">
                <a:moveTo>
                  <a:pt x="28575" y="28575"/>
                </a:moveTo>
                <a:lnTo>
                  <a:pt x="28575" y="28575"/>
                </a:lnTo>
                <a:lnTo>
                  <a:pt x="28575" y="38100"/>
                </a:lnTo>
                <a:lnTo>
                  <a:pt x="28575" y="38100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76200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19075"/>
                </a:lnTo>
                <a:lnTo>
                  <a:pt x="19050" y="228600"/>
                </a:lnTo>
                <a:lnTo>
                  <a:pt x="19050" y="228600"/>
                </a:lnTo>
                <a:lnTo>
                  <a:pt x="28575" y="228600"/>
                </a:lnTo>
                <a:lnTo>
                  <a:pt x="38100" y="228600"/>
                </a:lnTo>
                <a:lnTo>
                  <a:pt x="47625" y="219075"/>
                </a:lnTo>
                <a:lnTo>
                  <a:pt x="57150" y="209550"/>
                </a:lnTo>
                <a:lnTo>
                  <a:pt x="66675" y="190500"/>
                </a:lnTo>
                <a:lnTo>
                  <a:pt x="76200" y="180975"/>
                </a:lnTo>
                <a:lnTo>
                  <a:pt x="85725" y="161925"/>
                </a:lnTo>
                <a:lnTo>
                  <a:pt x="95250" y="133350"/>
                </a:lnTo>
                <a:lnTo>
                  <a:pt x="104775" y="114300"/>
                </a:lnTo>
                <a:lnTo>
                  <a:pt x="114300" y="95250"/>
                </a:lnTo>
                <a:lnTo>
                  <a:pt x="123825" y="76200"/>
                </a:lnTo>
                <a:lnTo>
                  <a:pt x="123825" y="66675"/>
                </a:lnTo>
                <a:lnTo>
                  <a:pt x="133350" y="57150"/>
                </a:lnTo>
                <a:lnTo>
                  <a:pt x="133350" y="57150"/>
                </a:lnTo>
                <a:lnTo>
                  <a:pt x="133350" y="57150"/>
                </a:lnTo>
                <a:lnTo>
                  <a:pt x="133350" y="57150"/>
                </a:lnTo>
                <a:lnTo>
                  <a:pt x="133350" y="57150"/>
                </a:lnTo>
                <a:lnTo>
                  <a:pt x="133350" y="66675"/>
                </a:lnTo>
                <a:lnTo>
                  <a:pt x="123825" y="76200"/>
                </a:lnTo>
                <a:lnTo>
                  <a:pt x="123825" y="95250"/>
                </a:lnTo>
                <a:lnTo>
                  <a:pt x="123825" y="104775"/>
                </a:lnTo>
                <a:lnTo>
                  <a:pt x="114300" y="123825"/>
                </a:lnTo>
                <a:lnTo>
                  <a:pt x="114300" y="142875"/>
                </a:lnTo>
                <a:lnTo>
                  <a:pt x="114300" y="152400"/>
                </a:lnTo>
                <a:lnTo>
                  <a:pt x="123825" y="171450"/>
                </a:lnTo>
                <a:lnTo>
                  <a:pt x="123825" y="180975"/>
                </a:lnTo>
                <a:lnTo>
                  <a:pt x="123825" y="200025"/>
                </a:lnTo>
                <a:lnTo>
                  <a:pt x="133350" y="209550"/>
                </a:lnTo>
                <a:lnTo>
                  <a:pt x="142875" y="209550"/>
                </a:lnTo>
                <a:lnTo>
                  <a:pt x="152400" y="219075"/>
                </a:lnTo>
                <a:lnTo>
                  <a:pt x="161925" y="219075"/>
                </a:lnTo>
                <a:lnTo>
                  <a:pt x="180975" y="209550"/>
                </a:lnTo>
                <a:lnTo>
                  <a:pt x="200025" y="200025"/>
                </a:lnTo>
                <a:lnTo>
                  <a:pt x="209550" y="190500"/>
                </a:lnTo>
                <a:lnTo>
                  <a:pt x="228600" y="171450"/>
                </a:lnTo>
                <a:lnTo>
                  <a:pt x="247650" y="152400"/>
                </a:lnTo>
                <a:lnTo>
                  <a:pt x="266700" y="133350"/>
                </a:lnTo>
                <a:lnTo>
                  <a:pt x="285750" y="114300"/>
                </a:lnTo>
                <a:lnTo>
                  <a:pt x="304800" y="95250"/>
                </a:lnTo>
                <a:lnTo>
                  <a:pt x="314325" y="66675"/>
                </a:lnTo>
                <a:lnTo>
                  <a:pt x="323850" y="47625"/>
                </a:lnTo>
                <a:lnTo>
                  <a:pt x="333375" y="28575"/>
                </a:lnTo>
                <a:lnTo>
                  <a:pt x="342900" y="19050"/>
                </a:lnTo>
                <a:lnTo>
                  <a:pt x="352425" y="9525"/>
                </a:lnTo>
                <a:lnTo>
                  <a:pt x="352425" y="0"/>
                </a:lnTo>
                <a:lnTo>
                  <a:pt x="342900" y="0"/>
                </a:lnTo>
                <a:lnTo>
                  <a:pt x="342900" y="0"/>
                </a:lnTo>
                <a:lnTo>
                  <a:pt x="333375" y="0"/>
                </a:lnTo>
                <a:lnTo>
                  <a:pt x="323850" y="9525"/>
                </a:lnTo>
                <a:lnTo>
                  <a:pt x="314325" y="19050"/>
                </a:lnTo>
                <a:lnTo>
                  <a:pt x="304800" y="38100"/>
                </a:lnTo>
                <a:lnTo>
                  <a:pt x="295275" y="57150"/>
                </a:lnTo>
                <a:lnTo>
                  <a:pt x="285750" y="85725"/>
                </a:lnTo>
                <a:lnTo>
                  <a:pt x="276225" y="104775"/>
                </a:lnTo>
                <a:lnTo>
                  <a:pt x="276225" y="123825"/>
                </a:lnTo>
                <a:lnTo>
                  <a:pt x="276225" y="133350"/>
                </a:lnTo>
                <a:lnTo>
                  <a:pt x="276225" y="152400"/>
                </a:lnTo>
                <a:lnTo>
                  <a:pt x="285750" y="152400"/>
                </a:lnTo>
                <a:lnTo>
                  <a:pt x="295275" y="161925"/>
                </a:lnTo>
                <a:lnTo>
                  <a:pt x="295275" y="152400"/>
                </a:lnTo>
                <a:lnTo>
                  <a:pt x="304800" y="152400"/>
                </a:lnTo>
                <a:lnTo>
                  <a:pt x="314325" y="142875"/>
                </a:lnTo>
                <a:lnTo>
                  <a:pt x="323850" y="133350"/>
                </a:lnTo>
                <a:lnTo>
                  <a:pt x="323850" y="123825"/>
                </a:lnTo>
                <a:lnTo>
                  <a:pt x="333375" y="114300"/>
                </a:lnTo>
                <a:lnTo>
                  <a:pt x="333375" y="104775"/>
                </a:lnTo>
                <a:lnTo>
                  <a:pt x="342900" y="95250"/>
                </a:lnTo>
                <a:lnTo>
                  <a:pt x="342900" y="85725"/>
                </a:lnTo>
                <a:lnTo>
                  <a:pt x="342900" y="85725"/>
                </a:lnTo>
                <a:lnTo>
                  <a:pt x="342900" y="85725"/>
                </a:lnTo>
                <a:lnTo>
                  <a:pt x="342900" y="85725"/>
                </a:lnTo>
                <a:lnTo>
                  <a:pt x="342900" y="85725"/>
                </a:lnTo>
                <a:lnTo>
                  <a:pt x="342900" y="95250"/>
                </a:lnTo>
                <a:lnTo>
                  <a:pt x="342900" y="104775"/>
                </a:lnTo>
                <a:lnTo>
                  <a:pt x="342900" y="114300"/>
                </a:lnTo>
                <a:lnTo>
                  <a:pt x="342900" y="133350"/>
                </a:lnTo>
                <a:lnTo>
                  <a:pt x="342900" y="152400"/>
                </a:lnTo>
                <a:lnTo>
                  <a:pt x="342900" y="180975"/>
                </a:lnTo>
                <a:lnTo>
                  <a:pt x="342900" y="209550"/>
                </a:lnTo>
                <a:lnTo>
                  <a:pt x="352425" y="238125"/>
                </a:lnTo>
                <a:lnTo>
                  <a:pt x="352425" y="266700"/>
                </a:lnTo>
                <a:lnTo>
                  <a:pt x="352425" y="295275"/>
                </a:lnTo>
                <a:lnTo>
                  <a:pt x="352425" y="333375"/>
                </a:lnTo>
                <a:lnTo>
                  <a:pt x="352425" y="361950"/>
                </a:lnTo>
                <a:lnTo>
                  <a:pt x="342900" y="390525"/>
                </a:lnTo>
                <a:lnTo>
                  <a:pt x="342900" y="419100"/>
                </a:lnTo>
                <a:lnTo>
                  <a:pt x="333375" y="438150"/>
                </a:lnTo>
                <a:lnTo>
                  <a:pt x="333375" y="457200"/>
                </a:lnTo>
                <a:lnTo>
                  <a:pt x="323850" y="476250"/>
                </a:lnTo>
                <a:lnTo>
                  <a:pt x="314325" y="485775"/>
                </a:lnTo>
                <a:lnTo>
                  <a:pt x="295275" y="485775"/>
                </a:lnTo>
                <a:lnTo>
                  <a:pt x="285750" y="485775"/>
                </a:lnTo>
                <a:lnTo>
                  <a:pt x="276225" y="485775"/>
                </a:lnTo>
                <a:lnTo>
                  <a:pt x="266700" y="485775"/>
                </a:lnTo>
                <a:lnTo>
                  <a:pt x="257175" y="476250"/>
                </a:lnTo>
                <a:lnTo>
                  <a:pt x="247650" y="466725"/>
                </a:lnTo>
                <a:lnTo>
                  <a:pt x="238125" y="447675"/>
                </a:lnTo>
                <a:lnTo>
                  <a:pt x="228600" y="428625"/>
                </a:lnTo>
                <a:lnTo>
                  <a:pt x="228600" y="409575"/>
                </a:lnTo>
                <a:lnTo>
                  <a:pt x="228600" y="390525"/>
                </a:lnTo>
                <a:lnTo>
                  <a:pt x="228600" y="371475"/>
                </a:lnTo>
                <a:lnTo>
                  <a:pt x="238125" y="342900"/>
                </a:lnTo>
                <a:lnTo>
                  <a:pt x="247650" y="323850"/>
                </a:lnTo>
                <a:lnTo>
                  <a:pt x="257175" y="304800"/>
                </a:lnTo>
                <a:lnTo>
                  <a:pt x="266700" y="276225"/>
                </a:lnTo>
                <a:lnTo>
                  <a:pt x="285750" y="257175"/>
                </a:lnTo>
                <a:lnTo>
                  <a:pt x="295275" y="238125"/>
                </a:lnTo>
                <a:lnTo>
                  <a:pt x="304800" y="219075"/>
                </a:lnTo>
                <a:lnTo>
                  <a:pt x="314325" y="219075"/>
                </a:lnTo>
                <a:lnTo>
                  <a:pt x="3143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>
            <a:off x="9610725" y="4229100"/>
            <a:ext cx="342901" cy="209551"/>
          </a:xfrm>
          <a:custGeom>
            <a:avLst/>
            <a:gdLst/>
            <a:ahLst/>
            <a:cxnLst/>
            <a:rect l="0" t="0" r="0" b="0"/>
            <a:pathLst>
              <a:path w="342901" h="209551">
                <a:moveTo>
                  <a:pt x="0" y="161925"/>
                </a:moveTo>
                <a:lnTo>
                  <a:pt x="9525" y="152400"/>
                </a:lnTo>
                <a:lnTo>
                  <a:pt x="9525" y="152400"/>
                </a:lnTo>
                <a:lnTo>
                  <a:pt x="19050" y="142875"/>
                </a:lnTo>
                <a:lnTo>
                  <a:pt x="28575" y="133350"/>
                </a:lnTo>
                <a:lnTo>
                  <a:pt x="47625" y="123825"/>
                </a:lnTo>
                <a:lnTo>
                  <a:pt x="57150" y="114300"/>
                </a:lnTo>
                <a:lnTo>
                  <a:pt x="66675" y="95250"/>
                </a:lnTo>
                <a:lnTo>
                  <a:pt x="85725" y="85725"/>
                </a:lnTo>
                <a:lnTo>
                  <a:pt x="95250" y="66675"/>
                </a:lnTo>
                <a:lnTo>
                  <a:pt x="104775" y="57150"/>
                </a:lnTo>
                <a:lnTo>
                  <a:pt x="104775" y="47625"/>
                </a:lnTo>
                <a:lnTo>
                  <a:pt x="114300" y="47625"/>
                </a:lnTo>
                <a:lnTo>
                  <a:pt x="114300" y="38100"/>
                </a:lnTo>
                <a:lnTo>
                  <a:pt x="104775" y="38100"/>
                </a:lnTo>
                <a:lnTo>
                  <a:pt x="104775" y="38100"/>
                </a:lnTo>
                <a:lnTo>
                  <a:pt x="95250" y="38100"/>
                </a:lnTo>
                <a:lnTo>
                  <a:pt x="85725" y="47625"/>
                </a:lnTo>
                <a:lnTo>
                  <a:pt x="66675" y="66675"/>
                </a:lnTo>
                <a:lnTo>
                  <a:pt x="57150" y="85725"/>
                </a:lnTo>
                <a:lnTo>
                  <a:pt x="47625" y="104775"/>
                </a:lnTo>
                <a:lnTo>
                  <a:pt x="38100" y="123825"/>
                </a:lnTo>
                <a:lnTo>
                  <a:pt x="28575" y="152400"/>
                </a:lnTo>
                <a:lnTo>
                  <a:pt x="28575" y="171450"/>
                </a:lnTo>
                <a:lnTo>
                  <a:pt x="28575" y="190500"/>
                </a:lnTo>
                <a:lnTo>
                  <a:pt x="28575" y="200025"/>
                </a:lnTo>
                <a:lnTo>
                  <a:pt x="38100" y="209550"/>
                </a:lnTo>
                <a:lnTo>
                  <a:pt x="47625" y="209550"/>
                </a:lnTo>
                <a:lnTo>
                  <a:pt x="57150" y="209550"/>
                </a:lnTo>
                <a:lnTo>
                  <a:pt x="66675" y="209550"/>
                </a:lnTo>
                <a:lnTo>
                  <a:pt x="85725" y="200025"/>
                </a:lnTo>
                <a:lnTo>
                  <a:pt x="104775" y="190500"/>
                </a:lnTo>
                <a:lnTo>
                  <a:pt x="114300" y="171450"/>
                </a:lnTo>
                <a:lnTo>
                  <a:pt x="133350" y="161925"/>
                </a:lnTo>
                <a:lnTo>
                  <a:pt x="142875" y="142875"/>
                </a:lnTo>
                <a:lnTo>
                  <a:pt x="152400" y="123825"/>
                </a:lnTo>
                <a:lnTo>
                  <a:pt x="161925" y="114300"/>
                </a:lnTo>
                <a:lnTo>
                  <a:pt x="171450" y="104775"/>
                </a:lnTo>
                <a:lnTo>
                  <a:pt x="190500" y="95250"/>
                </a:lnTo>
                <a:lnTo>
                  <a:pt x="190500" y="95250"/>
                </a:lnTo>
                <a:lnTo>
                  <a:pt x="190500" y="95250"/>
                </a:lnTo>
                <a:lnTo>
                  <a:pt x="190500" y="95250"/>
                </a:lnTo>
                <a:lnTo>
                  <a:pt x="171450" y="104775"/>
                </a:lnTo>
                <a:lnTo>
                  <a:pt x="171450" y="123825"/>
                </a:lnTo>
                <a:lnTo>
                  <a:pt x="161925" y="133350"/>
                </a:lnTo>
                <a:lnTo>
                  <a:pt x="161925" y="152400"/>
                </a:lnTo>
                <a:lnTo>
                  <a:pt x="161925" y="161925"/>
                </a:lnTo>
                <a:lnTo>
                  <a:pt x="161925" y="180975"/>
                </a:lnTo>
                <a:lnTo>
                  <a:pt x="161925" y="190500"/>
                </a:lnTo>
                <a:lnTo>
                  <a:pt x="171450" y="190500"/>
                </a:lnTo>
                <a:lnTo>
                  <a:pt x="180975" y="190500"/>
                </a:lnTo>
                <a:lnTo>
                  <a:pt x="200025" y="190500"/>
                </a:lnTo>
                <a:lnTo>
                  <a:pt x="209550" y="190500"/>
                </a:lnTo>
                <a:lnTo>
                  <a:pt x="228600" y="180975"/>
                </a:lnTo>
                <a:lnTo>
                  <a:pt x="247650" y="161925"/>
                </a:lnTo>
                <a:lnTo>
                  <a:pt x="266700" y="152400"/>
                </a:lnTo>
                <a:lnTo>
                  <a:pt x="285750" y="133350"/>
                </a:lnTo>
                <a:lnTo>
                  <a:pt x="295275" y="114300"/>
                </a:lnTo>
                <a:lnTo>
                  <a:pt x="314325" y="95250"/>
                </a:lnTo>
                <a:lnTo>
                  <a:pt x="333375" y="76200"/>
                </a:lnTo>
                <a:lnTo>
                  <a:pt x="342900" y="57150"/>
                </a:lnTo>
                <a:lnTo>
                  <a:pt x="342900" y="38100"/>
                </a:lnTo>
                <a:lnTo>
                  <a:pt x="342900" y="19050"/>
                </a:lnTo>
                <a:lnTo>
                  <a:pt x="342900" y="9525"/>
                </a:lnTo>
                <a:lnTo>
                  <a:pt x="333375" y="0"/>
                </a:lnTo>
                <a:lnTo>
                  <a:pt x="323850" y="0"/>
                </a:lnTo>
                <a:lnTo>
                  <a:pt x="304800" y="0"/>
                </a:lnTo>
                <a:lnTo>
                  <a:pt x="295275" y="9525"/>
                </a:lnTo>
                <a:lnTo>
                  <a:pt x="285750" y="19050"/>
                </a:lnTo>
                <a:lnTo>
                  <a:pt x="266700" y="38100"/>
                </a:lnTo>
                <a:lnTo>
                  <a:pt x="247650" y="47625"/>
                </a:lnTo>
                <a:lnTo>
                  <a:pt x="238125" y="66675"/>
                </a:lnTo>
                <a:lnTo>
                  <a:pt x="219075" y="85725"/>
                </a:lnTo>
                <a:lnTo>
                  <a:pt x="209550" y="104775"/>
                </a:lnTo>
                <a:lnTo>
                  <a:pt x="209550" y="123825"/>
                </a:lnTo>
                <a:lnTo>
                  <a:pt x="200025" y="133350"/>
                </a:lnTo>
                <a:lnTo>
                  <a:pt x="200025" y="142875"/>
                </a:lnTo>
                <a:lnTo>
                  <a:pt x="20002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олилиния 169"/>
          <p:cNvSpPr/>
          <p:nvPr/>
        </p:nvSpPr>
        <p:spPr>
          <a:xfrm>
            <a:off x="9925050" y="4191000"/>
            <a:ext cx="514351" cy="219076"/>
          </a:xfrm>
          <a:custGeom>
            <a:avLst/>
            <a:gdLst/>
            <a:ahLst/>
            <a:cxnLst/>
            <a:rect l="0" t="0" r="0" b="0"/>
            <a:pathLst>
              <a:path w="514351" h="219076">
                <a:moveTo>
                  <a:pt x="28575" y="104775"/>
                </a:moveTo>
                <a:lnTo>
                  <a:pt x="28575" y="104775"/>
                </a:lnTo>
                <a:lnTo>
                  <a:pt x="28575" y="114300"/>
                </a:lnTo>
                <a:lnTo>
                  <a:pt x="19050" y="123825"/>
                </a:lnTo>
                <a:lnTo>
                  <a:pt x="19050" y="142875"/>
                </a:lnTo>
                <a:lnTo>
                  <a:pt x="9525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9525" y="219075"/>
                </a:lnTo>
                <a:lnTo>
                  <a:pt x="9525" y="219075"/>
                </a:lnTo>
                <a:lnTo>
                  <a:pt x="19050" y="219075"/>
                </a:lnTo>
                <a:lnTo>
                  <a:pt x="28575" y="219075"/>
                </a:lnTo>
                <a:lnTo>
                  <a:pt x="38100" y="209550"/>
                </a:lnTo>
                <a:lnTo>
                  <a:pt x="47625" y="200025"/>
                </a:lnTo>
                <a:lnTo>
                  <a:pt x="57150" y="190500"/>
                </a:lnTo>
                <a:lnTo>
                  <a:pt x="76200" y="180975"/>
                </a:lnTo>
                <a:lnTo>
                  <a:pt x="85725" y="171450"/>
                </a:lnTo>
                <a:lnTo>
                  <a:pt x="95250" y="161925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14300" y="152400"/>
                </a:lnTo>
                <a:lnTo>
                  <a:pt x="114300" y="152400"/>
                </a:lnTo>
                <a:lnTo>
                  <a:pt x="114300" y="161925"/>
                </a:lnTo>
                <a:lnTo>
                  <a:pt x="114300" y="171450"/>
                </a:lnTo>
                <a:lnTo>
                  <a:pt x="114300" y="180975"/>
                </a:lnTo>
                <a:lnTo>
                  <a:pt x="114300" y="190500"/>
                </a:lnTo>
                <a:lnTo>
                  <a:pt x="114300" y="200025"/>
                </a:lnTo>
                <a:lnTo>
                  <a:pt x="114300" y="209550"/>
                </a:lnTo>
                <a:lnTo>
                  <a:pt x="123825" y="209550"/>
                </a:lnTo>
                <a:lnTo>
                  <a:pt x="123825" y="209550"/>
                </a:lnTo>
                <a:lnTo>
                  <a:pt x="133350" y="200025"/>
                </a:lnTo>
                <a:lnTo>
                  <a:pt x="152400" y="190500"/>
                </a:lnTo>
                <a:lnTo>
                  <a:pt x="171450" y="180975"/>
                </a:lnTo>
                <a:lnTo>
                  <a:pt x="180975" y="161925"/>
                </a:lnTo>
                <a:lnTo>
                  <a:pt x="200025" y="142875"/>
                </a:lnTo>
                <a:lnTo>
                  <a:pt x="219075" y="123825"/>
                </a:lnTo>
                <a:lnTo>
                  <a:pt x="238125" y="104775"/>
                </a:lnTo>
                <a:lnTo>
                  <a:pt x="247650" y="85725"/>
                </a:lnTo>
                <a:lnTo>
                  <a:pt x="266700" y="66675"/>
                </a:lnTo>
                <a:lnTo>
                  <a:pt x="266700" y="57150"/>
                </a:lnTo>
                <a:lnTo>
                  <a:pt x="276225" y="57150"/>
                </a:lnTo>
                <a:lnTo>
                  <a:pt x="276225" y="47625"/>
                </a:lnTo>
                <a:lnTo>
                  <a:pt x="276225" y="47625"/>
                </a:lnTo>
                <a:lnTo>
                  <a:pt x="266700" y="57150"/>
                </a:lnTo>
                <a:lnTo>
                  <a:pt x="266700" y="66675"/>
                </a:lnTo>
                <a:lnTo>
                  <a:pt x="257175" y="85725"/>
                </a:lnTo>
                <a:lnTo>
                  <a:pt x="247650" y="104775"/>
                </a:lnTo>
                <a:lnTo>
                  <a:pt x="238125" y="123825"/>
                </a:lnTo>
                <a:lnTo>
                  <a:pt x="228600" y="142875"/>
                </a:lnTo>
                <a:lnTo>
                  <a:pt x="228600" y="161925"/>
                </a:lnTo>
                <a:lnTo>
                  <a:pt x="228600" y="180975"/>
                </a:lnTo>
                <a:lnTo>
                  <a:pt x="228600" y="190500"/>
                </a:lnTo>
                <a:lnTo>
                  <a:pt x="228600" y="190500"/>
                </a:lnTo>
                <a:lnTo>
                  <a:pt x="238125" y="200025"/>
                </a:lnTo>
                <a:lnTo>
                  <a:pt x="257175" y="190500"/>
                </a:lnTo>
                <a:lnTo>
                  <a:pt x="266700" y="190500"/>
                </a:lnTo>
                <a:lnTo>
                  <a:pt x="285750" y="171450"/>
                </a:lnTo>
                <a:lnTo>
                  <a:pt x="314325" y="161925"/>
                </a:lnTo>
                <a:lnTo>
                  <a:pt x="333375" y="142875"/>
                </a:lnTo>
                <a:lnTo>
                  <a:pt x="361950" y="114300"/>
                </a:lnTo>
                <a:lnTo>
                  <a:pt x="381000" y="95250"/>
                </a:lnTo>
                <a:lnTo>
                  <a:pt x="409575" y="76200"/>
                </a:lnTo>
                <a:lnTo>
                  <a:pt x="419100" y="47625"/>
                </a:lnTo>
                <a:lnTo>
                  <a:pt x="438150" y="28575"/>
                </a:lnTo>
                <a:lnTo>
                  <a:pt x="457200" y="19050"/>
                </a:lnTo>
                <a:lnTo>
                  <a:pt x="457200" y="0"/>
                </a:lnTo>
                <a:lnTo>
                  <a:pt x="466725" y="0"/>
                </a:lnTo>
                <a:lnTo>
                  <a:pt x="466725" y="0"/>
                </a:lnTo>
                <a:lnTo>
                  <a:pt x="466725" y="0"/>
                </a:lnTo>
                <a:lnTo>
                  <a:pt x="457200" y="9525"/>
                </a:lnTo>
                <a:lnTo>
                  <a:pt x="457200" y="19050"/>
                </a:lnTo>
                <a:lnTo>
                  <a:pt x="438150" y="38100"/>
                </a:lnTo>
                <a:lnTo>
                  <a:pt x="428625" y="57150"/>
                </a:lnTo>
                <a:lnTo>
                  <a:pt x="409575" y="76200"/>
                </a:lnTo>
                <a:lnTo>
                  <a:pt x="409575" y="104775"/>
                </a:lnTo>
                <a:lnTo>
                  <a:pt x="400050" y="123825"/>
                </a:lnTo>
                <a:lnTo>
                  <a:pt x="400050" y="142875"/>
                </a:lnTo>
                <a:lnTo>
                  <a:pt x="400050" y="161925"/>
                </a:lnTo>
                <a:lnTo>
                  <a:pt x="400050" y="171450"/>
                </a:lnTo>
                <a:lnTo>
                  <a:pt x="409575" y="171450"/>
                </a:lnTo>
                <a:lnTo>
                  <a:pt x="419100" y="180975"/>
                </a:lnTo>
                <a:lnTo>
                  <a:pt x="438150" y="171450"/>
                </a:lnTo>
                <a:lnTo>
                  <a:pt x="447675" y="171450"/>
                </a:lnTo>
                <a:lnTo>
                  <a:pt x="466725" y="161925"/>
                </a:lnTo>
                <a:lnTo>
                  <a:pt x="476250" y="161925"/>
                </a:lnTo>
                <a:lnTo>
                  <a:pt x="485775" y="152400"/>
                </a:lnTo>
                <a:lnTo>
                  <a:pt x="495300" y="142875"/>
                </a:lnTo>
                <a:lnTo>
                  <a:pt x="504825" y="133350"/>
                </a:lnTo>
                <a:lnTo>
                  <a:pt x="514350" y="123825"/>
                </a:lnTo>
                <a:lnTo>
                  <a:pt x="514350" y="104775"/>
                </a:lnTo>
                <a:lnTo>
                  <a:pt x="504825" y="104775"/>
                </a:lnTo>
                <a:lnTo>
                  <a:pt x="504825" y="95250"/>
                </a:lnTo>
                <a:lnTo>
                  <a:pt x="495300" y="95250"/>
                </a:lnTo>
                <a:lnTo>
                  <a:pt x="485775" y="95250"/>
                </a:lnTo>
                <a:lnTo>
                  <a:pt x="466725" y="95250"/>
                </a:lnTo>
                <a:lnTo>
                  <a:pt x="457200" y="104775"/>
                </a:lnTo>
                <a:lnTo>
                  <a:pt x="447675" y="114300"/>
                </a:lnTo>
                <a:lnTo>
                  <a:pt x="428625" y="123825"/>
                </a:lnTo>
                <a:lnTo>
                  <a:pt x="419100" y="142875"/>
                </a:lnTo>
                <a:lnTo>
                  <a:pt x="409575" y="152400"/>
                </a:lnTo>
                <a:lnTo>
                  <a:pt x="409575" y="152400"/>
                </a:lnTo>
                <a:lnTo>
                  <a:pt x="40957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олилиния 170"/>
          <p:cNvSpPr/>
          <p:nvPr/>
        </p:nvSpPr>
        <p:spPr>
          <a:xfrm>
            <a:off x="10496550" y="4191000"/>
            <a:ext cx="962026" cy="180976"/>
          </a:xfrm>
          <a:custGeom>
            <a:avLst/>
            <a:gdLst/>
            <a:ahLst/>
            <a:cxnLst/>
            <a:rect l="0" t="0" r="0" b="0"/>
            <a:pathLst>
              <a:path w="962026" h="180976">
                <a:moveTo>
                  <a:pt x="66675" y="0"/>
                </a:move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47625" y="95250"/>
                </a:lnTo>
                <a:lnTo>
                  <a:pt x="38100" y="114300"/>
                </a:lnTo>
                <a:lnTo>
                  <a:pt x="28575" y="133350"/>
                </a:lnTo>
                <a:lnTo>
                  <a:pt x="19050" y="152400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0" y="152400"/>
                </a:lnTo>
                <a:lnTo>
                  <a:pt x="0" y="133350"/>
                </a:lnTo>
                <a:lnTo>
                  <a:pt x="9525" y="123825"/>
                </a:lnTo>
                <a:lnTo>
                  <a:pt x="19050" y="104775"/>
                </a:lnTo>
                <a:lnTo>
                  <a:pt x="28575" y="104775"/>
                </a:lnTo>
                <a:lnTo>
                  <a:pt x="28575" y="95250"/>
                </a:lnTo>
                <a:lnTo>
                  <a:pt x="28575" y="95250"/>
                </a:lnTo>
                <a:lnTo>
                  <a:pt x="28575" y="95250"/>
                </a:lnTo>
                <a:lnTo>
                  <a:pt x="28575" y="95250"/>
                </a:lnTo>
                <a:lnTo>
                  <a:pt x="28575" y="104775"/>
                </a:lnTo>
                <a:lnTo>
                  <a:pt x="28575" y="114300"/>
                </a:lnTo>
                <a:lnTo>
                  <a:pt x="28575" y="123825"/>
                </a:lnTo>
                <a:lnTo>
                  <a:pt x="28575" y="133350"/>
                </a:lnTo>
                <a:lnTo>
                  <a:pt x="28575" y="142875"/>
                </a:lnTo>
                <a:lnTo>
                  <a:pt x="28575" y="142875"/>
                </a:lnTo>
                <a:lnTo>
                  <a:pt x="38100" y="142875"/>
                </a:lnTo>
                <a:lnTo>
                  <a:pt x="47625" y="142875"/>
                </a:lnTo>
                <a:lnTo>
                  <a:pt x="57150" y="133350"/>
                </a:lnTo>
                <a:lnTo>
                  <a:pt x="76200" y="133350"/>
                </a:lnTo>
                <a:lnTo>
                  <a:pt x="95250" y="114300"/>
                </a:lnTo>
                <a:lnTo>
                  <a:pt x="114300" y="104775"/>
                </a:lnTo>
                <a:lnTo>
                  <a:pt x="123825" y="85725"/>
                </a:lnTo>
                <a:lnTo>
                  <a:pt x="142875" y="76200"/>
                </a:lnTo>
                <a:lnTo>
                  <a:pt x="152400" y="57150"/>
                </a:lnTo>
                <a:lnTo>
                  <a:pt x="171450" y="47625"/>
                </a:lnTo>
                <a:lnTo>
                  <a:pt x="180975" y="38100"/>
                </a:lnTo>
                <a:lnTo>
                  <a:pt x="180975" y="38100"/>
                </a:lnTo>
                <a:lnTo>
                  <a:pt x="180975" y="38100"/>
                </a:lnTo>
                <a:lnTo>
                  <a:pt x="180975" y="38100"/>
                </a:lnTo>
                <a:lnTo>
                  <a:pt x="171450" y="47625"/>
                </a:lnTo>
                <a:lnTo>
                  <a:pt x="171450" y="57150"/>
                </a:lnTo>
                <a:lnTo>
                  <a:pt x="161925" y="76200"/>
                </a:lnTo>
                <a:lnTo>
                  <a:pt x="142875" y="95250"/>
                </a:lnTo>
                <a:lnTo>
                  <a:pt x="142875" y="114300"/>
                </a:lnTo>
                <a:lnTo>
                  <a:pt x="133350" y="133350"/>
                </a:lnTo>
                <a:lnTo>
                  <a:pt x="133350" y="152400"/>
                </a:lnTo>
                <a:lnTo>
                  <a:pt x="133350" y="161925"/>
                </a:lnTo>
                <a:lnTo>
                  <a:pt x="142875" y="171450"/>
                </a:lnTo>
                <a:lnTo>
                  <a:pt x="152400" y="171450"/>
                </a:lnTo>
                <a:lnTo>
                  <a:pt x="171450" y="171450"/>
                </a:lnTo>
                <a:lnTo>
                  <a:pt x="190500" y="161925"/>
                </a:lnTo>
                <a:lnTo>
                  <a:pt x="209550" y="152400"/>
                </a:lnTo>
                <a:lnTo>
                  <a:pt x="238125" y="133350"/>
                </a:lnTo>
                <a:lnTo>
                  <a:pt x="257175" y="114300"/>
                </a:lnTo>
                <a:lnTo>
                  <a:pt x="276225" y="85725"/>
                </a:lnTo>
                <a:lnTo>
                  <a:pt x="304800" y="66675"/>
                </a:lnTo>
                <a:lnTo>
                  <a:pt x="323850" y="47625"/>
                </a:lnTo>
                <a:lnTo>
                  <a:pt x="333375" y="28575"/>
                </a:lnTo>
                <a:lnTo>
                  <a:pt x="352425" y="19050"/>
                </a:lnTo>
                <a:lnTo>
                  <a:pt x="361950" y="9525"/>
                </a:lnTo>
                <a:lnTo>
                  <a:pt x="361950" y="0"/>
                </a:lnTo>
                <a:lnTo>
                  <a:pt x="371475" y="0"/>
                </a:lnTo>
                <a:lnTo>
                  <a:pt x="371475" y="0"/>
                </a:lnTo>
                <a:lnTo>
                  <a:pt x="361950" y="9525"/>
                </a:lnTo>
                <a:lnTo>
                  <a:pt x="361950" y="28575"/>
                </a:lnTo>
                <a:lnTo>
                  <a:pt x="352425" y="47625"/>
                </a:lnTo>
                <a:lnTo>
                  <a:pt x="333375" y="76200"/>
                </a:lnTo>
                <a:lnTo>
                  <a:pt x="323850" y="95250"/>
                </a:lnTo>
                <a:lnTo>
                  <a:pt x="323850" y="123825"/>
                </a:lnTo>
                <a:lnTo>
                  <a:pt x="323850" y="133350"/>
                </a:lnTo>
                <a:lnTo>
                  <a:pt x="323850" y="142875"/>
                </a:lnTo>
                <a:lnTo>
                  <a:pt x="323850" y="152400"/>
                </a:lnTo>
                <a:lnTo>
                  <a:pt x="333375" y="161925"/>
                </a:lnTo>
                <a:lnTo>
                  <a:pt x="352425" y="152400"/>
                </a:lnTo>
                <a:lnTo>
                  <a:pt x="361950" y="152400"/>
                </a:lnTo>
                <a:lnTo>
                  <a:pt x="371475" y="142875"/>
                </a:lnTo>
                <a:lnTo>
                  <a:pt x="390525" y="123825"/>
                </a:lnTo>
                <a:lnTo>
                  <a:pt x="390525" y="114300"/>
                </a:lnTo>
                <a:lnTo>
                  <a:pt x="400050" y="104775"/>
                </a:lnTo>
                <a:lnTo>
                  <a:pt x="400050" y="95250"/>
                </a:lnTo>
                <a:lnTo>
                  <a:pt x="409575" y="85725"/>
                </a:lnTo>
                <a:lnTo>
                  <a:pt x="400050" y="76200"/>
                </a:lnTo>
                <a:lnTo>
                  <a:pt x="400050" y="66675"/>
                </a:lnTo>
                <a:lnTo>
                  <a:pt x="390525" y="66675"/>
                </a:lnTo>
                <a:lnTo>
                  <a:pt x="381000" y="66675"/>
                </a:lnTo>
                <a:lnTo>
                  <a:pt x="361950" y="66675"/>
                </a:lnTo>
                <a:lnTo>
                  <a:pt x="352425" y="76200"/>
                </a:lnTo>
                <a:lnTo>
                  <a:pt x="352425" y="76200"/>
                </a:lnTo>
                <a:lnTo>
                  <a:pt x="352425" y="85725"/>
                </a:lnTo>
                <a:lnTo>
                  <a:pt x="352425" y="85725"/>
                </a:lnTo>
                <a:lnTo>
                  <a:pt x="361950" y="85725"/>
                </a:lnTo>
                <a:lnTo>
                  <a:pt x="361950" y="85725"/>
                </a:lnTo>
                <a:lnTo>
                  <a:pt x="381000" y="76200"/>
                </a:lnTo>
                <a:lnTo>
                  <a:pt x="400050" y="66675"/>
                </a:lnTo>
                <a:lnTo>
                  <a:pt x="419100" y="57150"/>
                </a:lnTo>
                <a:lnTo>
                  <a:pt x="438150" y="47625"/>
                </a:lnTo>
                <a:lnTo>
                  <a:pt x="466725" y="38100"/>
                </a:lnTo>
                <a:lnTo>
                  <a:pt x="485775" y="28575"/>
                </a:lnTo>
                <a:lnTo>
                  <a:pt x="495300" y="19050"/>
                </a:lnTo>
                <a:lnTo>
                  <a:pt x="504825" y="19050"/>
                </a:lnTo>
                <a:lnTo>
                  <a:pt x="514350" y="19050"/>
                </a:lnTo>
                <a:lnTo>
                  <a:pt x="514350" y="19050"/>
                </a:lnTo>
                <a:lnTo>
                  <a:pt x="514350" y="28575"/>
                </a:lnTo>
                <a:lnTo>
                  <a:pt x="514350" y="47625"/>
                </a:lnTo>
                <a:lnTo>
                  <a:pt x="504825" y="66675"/>
                </a:lnTo>
                <a:lnTo>
                  <a:pt x="495300" y="85725"/>
                </a:lnTo>
                <a:lnTo>
                  <a:pt x="485775" y="114300"/>
                </a:lnTo>
                <a:lnTo>
                  <a:pt x="476250" y="133350"/>
                </a:lnTo>
                <a:lnTo>
                  <a:pt x="466725" y="142875"/>
                </a:lnTo>
                <a:lnTo>
                  <a:pt x="476250" y="152400"/>
                </a:lnTo>
                <a:lnTo>
                  <a:pt x="476250" y="161925"/>
                </a:lnTo>
                <a:lnTo>
                  <a:pt x="485775" y="161925"/>
                </a:lnTo>
                <a:lnTo>
                  <a:pt x="504825" y="152400"/>
                </a:lnTo>
                <a:lnTo>
                  <a:pt x="523875" y="142875"/>
                </a:lnTo>
                <a:lnTo>
                  <a:pt x="542925" y="133350"/>
                </a:lnTo>
                <a:lnTo>
                  <a:pt x="561975" y="114300"/>
                </a:lnTo>
                <a:lnTo>
                  <a:pt x="590550" y="104775"/>
                </a:lnTo>
                <a:lnTo>
                  <a:pt x="619125" y="85725"/>
                </a:lnTo>
                <a:lnTo>
                  <a:pt x="638175" y="66675"/>
                </a:lnTo>
                <a:lnTo>
                  <a:pt x="657225" y="47625"/>
                </a:lnTo>
                <a:lnTo>
                  <a:pt x="676275" y="38100"/>
                </a:lnTo>
                <a:lnTo>
                  <a:pt x="685800" y="28575"/>
                </a:lnTo>
                <a:lnTo>
                  <a:pt x="695325" y="28575"/>
                </a:lnTo>
                <a:lnTo>
                  <a:pt x="695325" y="28575"/>
                </a:lnTo>
                <a:lnTo>
                  <a:pt x="695325" y="28575"/>
                </a:lnTo>
                <a:lnTo>
                  <a:pt x="685800" y="38100"/>
                </a:lnTo>
                <a:lnTo>
                  <a:pt x="676275" y="47625"/>
                </a:lnTo>
                <a:lnTo>
                  <a:pt x="666750" y="66675"/>
                </a:lnTo>
                <a:lnTo>
                  <a:pt x="666750" y="76200"/>
                </a:lnTo>
                <a:lnTo>
                  <a:pt x="657225" y="95250"/>
                </a:lnTo>
                <a:lnTo>
                  <a:pt x="657225" y="104775"/>
                </a:lnTo>
                <a:lnTo>
                  <a:pt x="657225" y="114300"/>
                </a:lnTo>
                <a:lnTo>
                  <a:pt x="666750" y="114300"/>
                </a:lnTo>
                <a:lnTo>
                  <a:pt x="676275" y="114300"/>
                </a:lnTo>
                <a:lnTo>
                  <a:pt x="685800" y="114300"/>
                </a:lnTo>
                <a:lnTo>
                  <a:pt x="704850" y="104775"/>
                </a:lnTo>
                <a:lnTo>
                  <a:pt x="723900" y="95250"/>
                </a:lnTo>
                <a:lnTo>
                  <a:pt x="742950" y="85725"/>
                </a:lnTo>
                <a:lnTo>
                  <a:pt x="762000" y="66675"/>
                </a:lnTo>
                <a:lnTo>
                  <a:pt x="781050" y="57150"/>
                </a:lnTo>
                <a:lnTo>
                  <a:pt x="800100" y="38100"/>
                </a:lnTo>
                <a:lnTo>
                  <a:pt x="819150" y="28575"/>
                </a:lnTo>
                <a:lnTo>
                  <a:pt x="828675" y="19050"/>
                </a:lnTo>
                <a:lnTo>
                  <a:pt x="838200" y="9525"/>
                </a:lnTo>
                <a:lnTo>
                  <a:pt x="838200" y="9525"/>
                </a:lnTo>
                <a:lnTo>
                  <a:pt x="838200" y="9525"/>
                </a:lnTo>
                <a:lnTo>
                  <a:pt x="838200" y="9525"/>
                </a:lnTo>
                <a:lnTo>
                  <a:pt x="828675" y="19050"/>
                </a:lnTo>
                <a:lnTo>
                  <a:pt x="819150" y="28575"/>
                </a:lnTo>
                <a:lnTo>
                  <a:pt x="809625" y="47625"/>
                </a:lnTo>
                <a:lnTo>
                  <a:pt x="800100" y="57150"/>
                </a:lnTo>
                <a:lnTo>
                  <a:pt x="800100" y="76200"/>
                </a:lnTo>
                <a:lnTo>
                  <a:pt x="800100" y="95250"/>
                </a:lnTo>
                <a:lnTo>
                  <a:pt x="800100" y="104775"/>
                </a:lnTo>
                <a:lnTo>
                  <a:pt x="809625" y="114300"/>
                </a:lnTo>
                <a:lnTo>
                  <a:pt x="819150" y="114300"/>
                </a:lnTo>
                <a:lnTo>
                  <a:pt x="838200" y="114300"/>
                </a:lnTo>
                <a:lnTo>
                  <a:pt x="857250" y="104775"/>
                </a:lnTo>
                <a:lnTo>
                  <a:pt x="876300" y="95250"/>
                </a:lnTo>
                <a:lnTo>
                  <a:pt x="904875" y="85725"/>
                </a:lnTo>
                <a:lnTo>
                  <a:pt x="923925" y="76200"/>
                </a:lnTo>
                <a:lnTo>
                  <a:pt x="942975" y="57150"/>
                </a:lnTo>
                <a:lnTo>
                  <a:pt x="962025" y="47625"/>
                </a:lnTo>
                <a:lnTo>
                  <a:pt x="96202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олилиния 171"/>
          <p:cNvSpPr/>
          <p:nvPr/>
        </p:nvSpPr>
        <p:spPr>
          <a:xfrm>
            <a:off x="11201400" y="4000500"/>
            <a:ext cx="104776" cy="66676"/>
          </a:xfrm>
          <a:custGeom>
            <a:avLst/>
            <a:gdLst/>
            <a:ahLst/>
            <a:cxnLst/>
            <a:rect l="0" t="0" r="0" b="0"/>
            <a:pathLst>
              <a:path w="104776" h="66676">
                <a:moveTo>
                  <a:pt x="9525" y="66675"/>
                </a:moveTo>
                <a:lnTo>
                  <a:pt x="0" y="57150"/>
                </a:lnTo>
                <a:lnTo>
                  <a:pt x="0" y="57150"/>
                </a:lnTo>
                <a:lnTo>
                  <a:pt x="0" y="47625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28575"/>
                </a:lnTo>
                <a:lnTo>
                  <a:pt x="1047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олилиния 172"/>
          <p:cNvSpPr/>
          <p:nvPr/>
        </p:nvSpPr>
        <p:spPr>
          <a:xfrm>
            <a:off x="9105900" y="4819650"/>
            <a:ext cx="123826" cy="209551"/>
          </a:xfrm>
          <a:custGeom>
            <a:avLst/>
            <a:gdLst/>
            <a:ahLst/>
            <a:cxnLst/>
            <a:rect l="0" t="0" r="0" b="0"/>
            <a:pathLst>
              <a:path w="123826" h="209551">
                <a:moveTo>
                  <a:pt x="38100" y="57150"/>
                </a:moveTo>
                <a:lnTo>
                  <a:pt x="38100" y="57150"/>
                </a:lnTo>
                <a:lnTo>
                  <a:pt x="28575" y="66675"/>
                </a:lnTo>
                <a:lnTo>
                  <a:pt x="28575" y="85725"/>
                </a:lnTo>
                <a:lnTo>
                  <a:pt x="19050" y="104775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0025"/>
                </a:lnTo>
                <a:lnTo>
                  <a:pt x="9525" y="209550"/>
                </a:lnTo>
                <a:lnTo>
                  <a:pt x="9525" y="209550"/>
                </a:lnTo>
                <a:lnTo>
                  <a:pt x="19050" y="209550"/>
                </a:lnTo>
                <a:lnTo>
                  <a:pt x="38100" y="209550"/>
                </a:lnTo>
                <a:lnTo>
                  <a:pt x="47625" y="200025"/>
                </a:lnTo>
                <a:lnTo>
                  <a:pt x="66675" y="190500"/>
                </a:lnTo>
                <a:lnTo>
                  <a:pt x="76200" y="171450"/>
                </a:lnTo>
                <a:lnTo>
                  <a:pt x="85725" y="152400"/>
                </a:lnTo>
                <a:lnTo>
                  <a:pt x="95250" y="133350"/>
                </a:lnTo>
                <a:lnTo>
                  <a:pt x="104775" y="114300"/>
                </a:lnTo>
                <a:lnTo>
                  <a:pt x="114300" y="95250"/>
                </a:lnTo>
                <a:lnTo>
                  <a:pt x="123825" y="66675"/>
                </a:lnTo>
                <a:lnTo>
                  <a:pt x="123825" y="47625"/>
                </a:lnTo>
                <a:lnTo>
                  <a:pt x="123825" y="28575"/>
                </a:lnTo>
                <a:lnTo>
                  <a:pt x="123825" y="19050"/>
                </a:lnTo>
                <a:lnTo>
                  <a:pt x="114300" y="9525"/>
                </a:lnTo>
                <a:lnTo>
                  <a:pt x="104775" y="0"/>
                </a:lnTo>
                <a:lnTo>
                  <a:pt x="95250" y="0"/>
                </a:lnTo>
                <a:lnTo>
                  <a:pt x="85725" y="0"/>
                </a:lnTo>
                <a:lnTo>
                  <a:pt x="76200" y="9525"/>
                </a:lnTo>
                <a:lnTo>
                  <a:pt x="57150" y="28575"/>
                </a:lnTo>
                <a:lnTo>
                  <a:pt x="47625" y="38100"/>
                </a:lnTo>
                <a:lnTo>
                  <a:pt x="28575" y="57150"/>
                </a:lnTo>
                <a:lnTo>
                  <a:pt x="19050" y="85725"/>
                </a:lnTo>
                <a:lnTo>
                  <a:pt x="9525" y="104775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олилиния 173"/>
          <p:cNvSpPr/>
          <p:nvPr/>
        </p:nvSpPr>
        <p:spPr>
          <a:xfrm>
            <a:off x="9210675" y="4819650"/>
            <a:ext cx="200026" cy="466726"/>
          </a:xfrm>
          <a:custGeom>
            <a:avLst/>
            <a:gdLst/>
            <a:ahLst/>
            <a:cxnLst/>
            <a:rect l="0" t="0" r="0" b="0"/>
            <a:pathLst>
              <a:path w="200026" h="466726">
                <a:moveTo>
                  <a:pt x="161925" y="38100"/>
                </a:moveTo>
                <a:lnTo>
                  <a:pt x="161925" y="28575"/>
                </a:lnTo>
                <a:lnTo>
                  <a:pt x="161925" y="28575"/>
                </a:lnTo>
                <a:lnTo>
                  <a:pt x="171450" y="19050"/>
                </a:lnTo>
                <a:lnTo>
                  <a:pt x="161925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42875" y="9525"/>
                </a:lnTo>
                <a:lnTo>
                  <a:pt x="133350" y="19050"/>
                </a:lnTo>
                <a:lnTo>
                  <a:pt x="114300" y="38100"/>
                </a:lnTo>
                <a:lnTo>
                  <a:pt x="95250" y="66675"/>
                </a:lnTo>
                <a:lnTo>
                  <a:pt x="85725" y="85725"/>
                </a:lnTo>
                <a:lnTo>
                  <a:pt x="66675" y="114300"/>
                </a:lnTo>
                <a:lnTo>
                  <a:pt x="57150" y="142875"/>
                </a:lnTo>
                <a:lnTo>
                  <a:pt x="57150" y="161925"/>
                </a:lnTo>
                <a:lnTo>
                  <a:pt x="57150" y="180975"/>
                </a:lnTo>
                <a:lnTo>
                  <a:pt x="57150" y="190500"/>
                </a:lnTo>
                <a:lnTo>
                  <a:pt x="57150" y="190500"/>
                </a:lnTo>
                <a:lnTo>
                  <a:pt x="66675" y="190500"/>
                </a:lnTo>
                <a:lnTo>
                  <a:pt x="85725" y="171450"/>
                </a:lnTo>
                <a:lnTo>
                  <a:pt x="104775" y="152400"/>
                </a:lnTo>
                <a:lnTo>
                  <a:pt x="114300" y="133350"/>
                </a:lnTo>
                <a:lnTo>
                  <a:pt x="133350" y="114300"/>
                </a:lnTo>
                <a:lnTo>
                  <a:pt x="152400" y="95250"/>
                </a:lnTo>
                <a:lnTo>
                  <a:pt x="161925" y="76200"/>
                </a:lnTo>
                <a:lnTo>
                  <a:pt x="171450" y="57150"/>
                </a:lnTo>
                <a:lnTo>
                  <a:pt x="180975" y="47625"/>
                </a:lnTo>
                <a:lnTo>
                  <a:pt x="190500" y="38100"/>
                </a:lnTo>
                <a:lnTo>
                  <a:pt x="190500" y="38100"/>
                </a:lnTo>
                <a:lnTo>
                  <a:pt x="200025" y="38100"/>
                </a:lnTo>
                <a:lnTo>
                  <a:pt x="190500" y="38100"/>
                </a:lnTo>
                <a:lnTo>
                  <a:pt x="190500" y="47625"/>
                </a:lnTo>
                <a:lnTo>
                  <a:pt x="180975" y="66675"/>
                </a:lnTo>
                <a:lnTo>
                  <a:pt x="171450" y="85725"/>
                </a:lnTo>
                <a:lnTo>
                  <a:pt x="161925" y="114300"/>
                </a:lnTo>
                <a:lnTo>
                  <a:pt x="152400" y="142875"/>
                </a:lnTo>
                <a:lnTo>
                  <a:pt x="152400" y="171450"/>
                </a:lnTo>
                <a:lnTo>
                  <a:pt x="142875" y="200025"/>
                </a:lnTo>
                <a:lnTo>
                  <a:pt x="133350" y="238125"/>
                </a:lnTo>
                <a:lnTo>
                  <a:pt x="133350" y="266700"/>
                </a:lnTo>
                <a:lnTo>
                  <a:pt x="123825" y="295275"/>
                </a:lnTo>
                <a:lnTo>
                  <a:pt x="123825" y="323850"/>
                </a:lnTo>
                <a:lnTo>
                  <a:pt x="123825" y="352425"/>
                </a:lnTo>
                <a:lnTo>
                  <a:pt x="114300" y="371475"/>
                </a:lnTo>
                <a:lnTo>
                  <a:pt x="114300" y="390525"/>
                </a:lnTo>
                <a:lnTo>
                  <a:pt x="104775" y="409575"/>
                </a:lnTo>
                <a:lnTo>
                  <a:pt x="95250" y="428625"/>
                </a:lnTo>
                <a:lnTo>
                  <a:pt x="85725" y="438150"/>
                </a:lnTo>
                <a:lnTo>
                  <a:pt x="76200" y="447675"/>
                </a:lnTo>
                <a:lnTo>
                  <a:pt x="66675" y="457200"/>
                </a:lnTo>
                <a:lnTo>
                  <a:pt x="47625" y="466725"/>
                </a:lnTo>
                <a:lnTo>
                  <a:pt x="38100" y="466725"/>
                </a:lnTo>
                <a:lnTo>
                  <a:pt x="28575" y="466725"/>
                </a:lnTo>
                <a:lnTo>
                  <a:pt x="19050" y="457200"/>
                </a:lnTo>
                <a:lnTo>
                  <a:pt x="9525" y="447675"/>
                </a:lnTo>
                <a:lnTo>
                  <a:pt x="0" y="438150"/>
                </a:lnTo>
                <a:lnTo>
                  <a:pt x="9525" y="419100"/>
                </a:lnTo>
                <a:lnTo>
                  <a:pt x="19050" y="400050"/>
                </a:lnTo>
                <a:lnTo>
                  <a:pt x="28575" y="371475"/>
                </a:lnTo>
                <a:lnTo>
                  <a:pt x="38100" y="352425"/>
                </a:lnTo>
                <a:lnTo>
                  <a:pt x="47625" y="333375"/>
                </a:lnTo>
                <a:lnTo>
                  <a:pt x="57150" y="314325"/>
                </a:lnTo>
                <a:lnTo>
                  <a:pt x="5715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9439275" y="4829175"/>
            <a:ext cx="76201" cy="180976"/>
          </a:xfrm>
          <a:custGeom>
            <a:avLst/>
            <a:gdLst/>
            <a:ahLst/>
            <a:cxnLst/>
            <a:rect l="0" t="0" r="0" b="0"/>
            <a:pathLst>
              <a:path w="76201" h="18097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47625" y="85725"/>
                </a:lnTo>
                <a:lnTo>
                  <a:pt x="38100" y="104775"/>
                </a:lnTo>
                <a:lnTo>
                  <a:pt x="28575" y="133350"/>
                </a:lnTo>
                <a:lnTo>
                  <a:pt x="19050" y="152400"/>
                </a:lnTo>
                <a:lnTo>
                  <a:pt x="9525" y="161925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>
            <a:off x="9496425" y="4810125"/>
            <a:ext cx="314326" cy="171451"/>
          </a:xfrm>
          <a:custGeom>
            <a:avLst/>
            <a:gdLst/>
            <a:ahLst/>
            <a:cxnLst/>
            <a:rect l="0" t="0" r="0" b="0"/>
            <a:pathLst>
              <a:path w="314326" h="171451">
                <a:moveTo>
                  <a:pt x="0" y="133350"/>
                </a:moveTo>
                <a:lnTo>
                  <a:pt x="0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19050" y="142875"/>
                </a:lnTo>
                <a:lnTo>
                  <a:pt x="19050" y="142875"/>
                </a:lnTo>
                <a:lnTo>
                  <a:pt x="28575" y="133350"/>
                </a:lnTo>
                <a:lnTo>
                  <a:pt x="38100" y="123825"/>
                </a:lnTo>
                <a:lnTo>
                  <a:pt x="47625" y="114300"/>
                </a:lnTo>
                <a:lnTo>
                  <a:pt x="57150" y="95250"/>
                </a:lnTo>
                <a:lnTo>
                  <a:pt x="76200" y="85725"/>
                </a:lnTo>
                <a:lnTo>
                  <a:pt x="85725" y="66675"/>
                </a:lnTo>
                <a:lnTo>
                  <a:pt x="95250" y="47625"/>
                </a:lnTo>
                <a:lnTo>
                  <a:pt x="104775" y="38100"/>
                </a:lnTo>
                <a:lnTo>
                  <a:pt x="114300" y="28575"/>
                </a:lnTo>
                <a:lnTo>
                  <a:pt x="114300" y="19050"/>
                </a:lnTo>
                <a:lnTo>
                  <a:pt x="123825" y="19050"/>
                </a:lnTo>
                <a:lnTo>
                  <a:pt x="114300" y="19050"/>
                </a:lnTo>
                <a:lnTo>
                  <a:pt x="114300" y="28575"/>
                </a:lnTo>
                <a:lnTo>
                  <a:pt x="104775" y="38100"/>
                </a:lnTo>
                <a:lnTo>
                  <a:pt x="104775" y="57150"/>
                </a:lnTo>
                <a:lnTo>
                  <a:pt x="95250" y="76200"/>
                </a:lnTo>
                <a:lnTo>
                  <a:pt x="85725" y="95250"/>
                </a:lnTo>
                <a:lnTo>
                  <a:pt x="76200" y="123825"/>
                </a:lnTo>
                <a:lnTo>
                  <a:pt x="76200" y="142875"/>
                </a:lnTo>
                <a:lnTo>
                  <a:pt x="76200" y="152400"/>
                </a:lnTo>
                <a:lnTo>
                  <a:pt x="76200" y="161925"/>
                </a:lnTo>
                <a:lnTo>
                  <a:pt x="85725" y="171450"/>
                </a:lnTo>
                <a:lnTo>
                  <a:pt x="95250" y="161925"/>
                </a:lnTo>
                <a:lnTo>
                  <a:pt x="104775" y="161925"/>
                </a:lnTo>
                <a:lnTo>
                  <a:pt x="114300" y="142875"/>
                </a:lnTo>
                <a:lnTo>
                  <a:pt x="123825" y="123825"/>
                </a:lnTo>
                <a:lnTo>
                  <a:pt x="142875" y="114300"/>
                </a:lnTo>
                <a:lnTo>
                  <a:pt x="152400" y="95250"/>
                </a:lnTo>
                <a:lnTo>
                  <a:pt x="171450" y="76200"/>
                </a:lnTo>
                <a:lnTo>
                  <a:pt x="171450" y="57150"/>
                </a:lnTo>
                <a:lnTo>
                  <a:pt x="180975" y="47625"/>
                </a:lnTo>
                <a:lnTo>
                  <a:pt x="190500" y="38100"/>
                </a:lnTo>
                <a:lnTo>
                  <a:pt x="200025" y="38100"/>
                </a:lnTo>
                <a:lnTo>
                  <a:pt x="200025" y="38100"/>
                </a:lnTo>
                <a:lnTo>
                  <a:pt x="200025" y="38100"/>
                </a:lnTo>
                <a:lnTo>
                  <a:pt x="200025" y="47625"/>
                </a:lnTo>
                <a:lnTo>
                  <a:pt x="190500" y="57150"/>
                </a:lnTo>
                <a:lnTo>
                  <a:pt x="190500" y="76200"/>
                </a:lnTo>
                <a:lnTo>
                  <a:pt x="180975" y="95250"/>
                </a:lnTo>
                <a:lnTo>
                  <a:pt x="180975" y="123825"/>
                </a:lnTo>
                <a:lnTo>
                  <a:pt x="180975" y="133350"/>
                </a:lnTo>
                <a:lnTo>
                  <a:pt x="180975" y="142875"/>
                </a:lnTo>
                <a:lnTo>
                  <a:pt x="190500" y="152400"/>
                </a:lnTo>
                <a:lnTo>
                  <a:pt x="190500" y="152400"/>
                </a:lnTo>
                <a:lnTo>
                  <a:pt x="209550" y="152400"/>
                </a:lnTo>
                <a:lnTo>
                  <a:pt x="219075" y="142875"/>
                </a:lnTo>
                <a:lnTo>
                  <a:pt x="238125" y="133350"/>
                </a:lnTo>
                <a:lnTo>
                  <a:pt x="247650" y="123825"/>
                </a:lnTo>
                <a:lnTo>
                  <a:pt x="266700" y="104775"/>
                </a:lnTo>
                <a:lnTo>
                  <a:pt x="285750" y="95250"/>
                </a:lnTo>
                <a:lnTo>
                  <a:pt x="295275" y="76200"/>
                </a:lnTo>
                <a:lnTo>
                  <a:pt x="304800" y="57150"/>
                </a:lnTo>
                <a:lnTo>
                  <a:pt x="314325" y="47625"/>
                </a:lnTo>
                <a:lnTo>
                  <a:pt x="314325" y="28575"/>
                </a:lnTo>
                <a:lnTo>
                  <a:pt x="314325" y="19050"/>
                </a:lnTo>
                <a:lnTo>
                  <a:pt x="314325" y="9525"/>
                </a:lnTo>
                <a:lnTo>
                  <a:pt x="304800" y="0"/>
                </a:lnTo>
                <a:lnTo>
                  <a:pt x="295275" y="0"/>
                </a:lnTo>
                <a:lnTo>
                  <a:pt x="276225" y="0"/>
                </a:lnTo>
                <a:lnTo>
                  <a:pt x="257175" y="9525"/>
                </a:lnTo>
                <a:lnTo>
                  <a:pt x="238125" y="19050"/>
                </a:lnTo>
                <a:lnTo>
                  <a:pt x="228600" y="28575"/>
                </a:lnTo>
                <a:lnTo>
                  <a:pt x="219075" y="38100"/>
                </a:lnTo>
                <a:lnTo>
                  <a:pt x="21907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лилиния 176"/>
          <p:cNvSpPr/>
          <p:nvPr/>
        </p:nvSpPr>
        <p:spPr>
          <a:xfrm>
            <a:off x="9858375" y="4724400"/>
            <a:ext cx="447676" cy="209551"/>
          </a:xfrm>
          <a:custGeom>
            <a:avLst/>
            <a:gdLst/>
            <a:ahLst/>
            <a:cxnLst/>
            <a:rect l="0" t="0" r="0" b="0"/>
            <a:pathLst>
              <a:path w="447676" h="209551">
                <a:moveTo>
                  <a:pt x="114300" y="95250"/>
                </a:moveTo>
                <a:lnTo>
                  <a:pt x="114300" y="85725"/>
                </a:lnTo>
                <a:lnTo>
                  <a:pt x="123825" y="76200"/>
                </a:lnTo>
                <a:lnTo>
                  <a:pt x="133350" y="66675"/>
                </a:lnTo>
                <a:lnTo>
                  <a:pt x="142875" y="57150"/>
                </a:lnTo>
                <a:lnTo>
                  <a:pt x="142875" y="38100"/>
                </a:lnTo>
                <a:lnTo>
                  <a:pt x="142875" y="28575"/>
                </a:lnTo>
                <a:lnTo>
                  <a:pt x="133350" y="28575"/>
                </a:lnTo>
                <a:lnTo>
                  <a:pt x="114300" y="19050"/>
                </a:lnTo>
                <a:lnTo>
                  <a:pt x="104775" y="28575"/>
                </a:lnTo>
                <a:lnTo>
                  <a:pt x="85725" y="38100"/>
                </a:lnTo>
                <a:lnTo>
                  <a:pt x="66675" y="57150"/>
                </a:lnTo>
                <a:lnTo>
                  <a:pt x="47625" y="76200"/>
                </a:lnTo>
                <a:lnTo>
                  <a:pt x="38100" y="104775"/>
                </a:lnTo>
                <a:lnTo>
                  <a:pt x="19050" y="133350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9525" y="209550"/>
                </a:lnTo>
                <a:lnTo>
                  <a:pt x="19050" y="200025"/>
                </a:lnTo>
                <a:lnTo>
                  <a:pt x="38100" y="190500"/>
                </a:lnTo>
                <a:lnTo>
                  <a:pt x="47625" y="171450"/>
                </a:lnTo>
                <a:lnTo>
                  <a:pt x="66675" y="161925"/>
                </a:lnTo>
                <a:lnTo>
                  <a:pt x="85725" y="142875"/>
                </a:lnTo>
                <a:lnTo>
                  <a:pt x="95250" y="123825"/>
                </a:lnTo>
                <a:lnTo>
                  <a:pt x="104775" y="114300"/>
                </a:lnTo>
                <a:lnTo>
                  <a:pt x="114300" y="95250"/>
                </a:lnTo>
                <a:lnTo>
                  <a:pt x="123825" y="85725"/>
                </a:lnTo>
                <a:lnTo>
                  <a:pt x="123825" y="85725"/>
                </a:lnTo>
                <a:lnTo>
                  <a:pt x="133350" y="85725"/>
                </a:lnTo>
                <a:lnTo>
                  <a:pt x="123825" y="95250"/>
                </a:lnTo>
                <a:lnTo>
                  <a:pt x="114300" y="104775"/>
                </a:lnTo>
                <a:lnTo>
                  <a:pt x="104775" y="114300"/>
                </a:lnTo>
                <a:lnTo>
                  <a:pt x="95250" y="133350"/>
                </a:lnTo>
                <a:lnTo>
                  <a:pt x="95250" y="152400"/>
                </a:lnTo>
                <a:lnTo>
                  <a:pt x="85725" y="171450"/>
                </a:lnTo>
                <a:lnTo>
                  <a:pt x="85725" y="190500"/>
                </a:lnTo>
                <a:lnTo>
                  <a:pt x="85725" y="200025"/>
                </a:lnTo>
                <a:lnTo>
                  <a:pt x="95250" y="200025"/>
                </a:lnTo>
                <a:lnTo>
                  <a:pt x="95250" y="200025"/>
                </a:lnTo>
                <a:lnTo>
                  <a:pt x="104775" y="190500"/>
                </a:lnTo>
                <a:lnTo>
                  <a:pt x="123825" y="171450"/>
                </a:lnTo>
                <a:lnTo>
                  <a:pt x="142875" y="152400"/>
                </a:lnTo>
                <a:lnTo>
                  <a:pt x="161925" y="133350"/>
                </a:lnTo>
                <a:lnTo>
                  <a:pt x="180975" y="114300"/>
                </a:lnTo>
                <a:lnTo>
                  <a:pt x="200025" y="85725"/>
                </a:lnTo>
                <a:lnTo>
                  <a:pt x="219075" y="66675"/>
                </a:lnTo>
                <a:lnTo>
                  <a:pt x="228600" y="47625"/>
                </a:lnTo>
                <a:lnTo>
                  <a:pt x="247650" y="28575"/>
                </a:lnTo>
                <a:lnTo>
                  <a:pt x="257175" y="19050"/>
                </a:lnTo>
                <a:lnTo>
                  <a:pt x="266700" y="19050"/>
                </a:lnTo>
                <a:lnTo>
                  <a:pt x="276225" y="19050"/>
                </a:lnTo>
                <a:lnTo>
                  <a:pt x="276225" y="19050"/>
                </a:lnTo>
                <a:lnTo>
                  <a:pt x="276225" y="38100"/>
                </a:lnTo>
                <a:lnTo>
                  <a:pt x="266700" y="47625"/>
                </a:lnTo>
                <a:lnTo>
                  <a:pt x="257175" y="76200"/>
                </a:lnTo>
                <a:lnTo>
                  <a:pt x="247650" y="95250"/>
                </a:lnTo>
                <a:lnTo>
                  <a:pt x="238125" y="123825"/>
                </a:lnTo>
                <a:lnTo>
                  <a:pt x="228600" y="142875"/>
                </a:lnTo>
                <a:lnTo>
                  <a:pt x="219075" y="161925"/>
                </a:lnTo>
                <a:lnTo>
                  <a:pt x="209550" y="171450"/>
                </a:lnTo>
                <a:lnTo>
                  <a:pt x="209550" y="180975"/>
                </a:lnTo>
                <a:lnTo>
                  <a:pt x="200025" y="180975"/>
                </a:lnTo>
                <a:lnTo>
                  <a:pt x="200025" y="180975"/>
                </a:lnTo>
                <a:lnTo>
                  <a:pt x="209550" y="171450"/>
                </a:lnTo>
                <a:lnTo>
                  <a:pt x="209550" y="152400"/>
                </a:lnTo>
                <a:lnTo>
                  <a:pt x="219075" y="142875"/>
                </a:lnTo>
                <a:lnTo>
                  <a:pt x="228600" y="114300"/>
                </a:lnTo>
                <a:lnTo>
                  <a:pt x="238125" y="95250"/>
                </a:lnTo>
                <a:lnTo>
                  <a:pt x="266700" y="76200"/>
                </a:lnTo>
                <a:lnTo>
                  <a:pt x="285750" y="47625"/>
                </a:lnTo>
                <a:lnTo>
                  <a:pt x="295275" y="38100"/>
                </a:lnTo>
                <a:lnTo>
                  <a:pt x="314325" y="19050"/>
                </a:lnTo>
                <a:lnTo>
                  <a:pt x="333375" y="9525"/>
                </a:lnTo>
                <a:lnTo>
                  <a:pt x="342900" y="9525"/>
                </a:lnTo>
                <a:lnTo>
                  <a:pt x="352425" y="9525"/>
                </a:lnTo>
                <a:lnTo>
                  <a:pt x="361950" y="9525"/>
                </a:lnTo>
                <a:lnTo>
                  <a:pt x="361950" y="19050"/>
                </a:lnTo>
                <a:lnTo>
                  <a:pt x="361950" y="38100"/>
                </a:lnTo>
                <a:lnTo>
                  <a:pt x="361950" y="47625"/>
                </a:lnTo>
                <a:lnTo>
                  <a:pt x="352425" y="76200"/>
                </a:lnTo>
                <a:lnTo>
                  <a:pt x="342900" y="95250"/>
                </a:lnTo>
                <a:lnTo>
                  <a:pt x="333375" y="104775"/>
                </a:lnTo>
                <a:lnTo>
                  <a:pt x="333375" y="114300"/>
                </a:lnTo>
                <a:lnTo>
                  <a:pt x="323850" y="123825"/>
                </a:lnTo>
                <a:lnTo>
                  <a:pt x="314325" y="133350"/>
                </a:lnTo>
                <a:lnTo>
                  <a:pt x="314325" y="133350"/>
                </a:lnTo>
                <a:lnTo>
                  <a:pt x="314325" y="133350"/>
                </a:lnTo>
                <a:lnTo>
                  <a:pt x="314325" y="123825"/>
                </a:lnTo>
                <a:lnTo>
                  <a:pt x="323850" y="114300"/>
                </a:lnTo>
                <a:lnTo>
                  <a:pt x="333375" y="95250"/>
                </a:lnTo>
                <a:lnTo>
                  <a:pt x="342900" y="76200"/>
                </a:lnTo>
                <a:lnTo>
                  <a:pt x="361950" y="57150"/>
                </a:lnTo>
                <a:lnTo>
                  <a:pt x="381000" y="38100"/>
                </a:lnTo>
                <a:lnTo>
                  <a:pt x="390525" y="19050"/>
                </a:lnTo>
                <a:lnTo>
                  <a:pt x="409575" y="9525"/>
                </a:lnTo>
                <a:lnTo>
                  <a:pt x="419100" y="0"/>
                </a:lnTo>
                <a:lnTo>
                  <a:pt x="428625" y="0"/>
                </a:lnTo>
                <a:lnTo>
                  <a:pt x="438150" y="0"/>
                </a:lnTo>
                <a:lnTo>
                  <a:pt x="447675" y="0"/>
                </a:lnTo>
                <a:lnTo>
                  <a:pt x="447675" y="9525"/>
                </a:lnTo>
                <a:lnTo>
                  <a:pt x="447675" y="19050"/>
                </a:lnTo>
                <a:lnTo>
                  <a:pt x="447675" y="38100"/>
                </a:lnTo>
                <a:lnTo>
                  <a:pt x="447675" y="57150"/>
                </a:lnTo>
                <a:lnTo>
                  <a:pt x="438150" y="66675"/>
                </a:lnTo>
                <a:lnTo>
                  <a:pt x="428625" y="85725"/>
                </a:lnTo>
                <a:lnTo>
                  <a:pt x="428625" y="104775"/>
                </a:lnTo>
                <a:lnTo>
                  <a:pt x="428625" y="114300"/>
                </a:lnTo>
                <a:lnTo>
                  <a:pt x="428625" y="123825"/>
                </a:lnTo>
                <a:lnTo>
                  <a:pt x="4286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10391775" y="4829175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олилиния 178"/>
          <p:cNvSpPr/>
          <p:nvPr/>
        </p:nvSpPr>
        <p:spPr>
          <a:xfrm>
            <a:off x="10515600" y="4667250"/>
            <a:ext cx="523876" cy="438151"/>
          </a:xfrm>
          <a:custGeom>
            <a:avLst/>
            <a:gdLst/>
            <a:ahLst/>
            <a:cxnLst/>
            <a:rect l="0" t="0" r="0" b="0"/>
            <a:pathLst>
              <a:path w="523876" h="438151">
                <a:moveTo>
                  <a:pt x="0" y="85725"/>
                </a:moveTo>
                <a:lnTo>
                  <a:pt x="0" y="85725"/>
                </a:lnTo>
                <a:lnTo>
                  <a:pt x="0" y="76200"/>
                </a:lnTo>
                <a:lnTo>
                  <a:pt x="9525" y="66675"/>
                </a:lnTo>
                <a:lnTo>
                  <a:pt x="28575" y="47625"/>
                </a:lnTo>
                <a:lnTo>
                  <a:pt x="38100" y="38100"/>
                </a:lnTo>
                <a:lnTo>
                  <a:pt x="47625" y="28575"/>
                </a:lnTo>
                <a:lnTo>
                  <a:pt x="66675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14300" y="28575"/>
                </a:lnTo>
                <a:lnTo>
                  <a:pt x="114300" y="47625"/>
                </a:lnTo>
                <a:lnTo>
                  <a:pt x="114300" y="66675"/>
                </a:lnTo>
                <a:lnTo>
                  <a:pt x="104775" y="85725"/>
                </a:lnTo>
                <a:lnTo>
                  <a:pt x="95250" y="104775"/>
                </a:lnTo>
                <a:lnTo>
                  <a:pt x="85725" y="133350"/>
                </a:lnTo>
                <a:lnTo>
                  <a:pt x="76200" y="152400"/>
                </a:lnTo>
                <a:lnTo>
                  <a:pt x="66675" y="180975"/>
                </a:lnTo>
                <a:lnTo>
                  <a:pt x="57150" y="200025"/>
                </a:lnTo>
                <a:lnTo>
                  <a:pt x="57150" y="209550"/>
                </a:lnTo>
                <a:lnTo>
                  <a:pt x="66675" y="219075"/>
                </a:lnTo>
                <a:lnTo>
                  <a:pt x="76200" y="228600"/>
                </a:lnTo>
                <a:lnTo>
                  <a:pt x="85725" y="228600"/>
                </a:lnTo>
                <a:lnTo>
                  <a:pt x="104775" y="219075"/>
                </a:lnTo>
                <a:lnTo>
                  <a:pt x="114300" y="200025"/>
                </a:lnTo>
                <a:lnTo>
                  <a:pt x="133350" y="190500"/>
                </a:lnTo>
                <a:lnTo>
                  <a:pt x="161925" y="161925"/>
                </a:lnTo>
                <a:lnTo>
                  <a:pt x="180975" y="142875"/>
                </a:lnTo>
                <a:lnTo>
                  <a:pt x="200025" y="123825"/>
                </a:lnTo>
                <a:lnTo>
                  <a:pt x="219075" y="95250"/>
                </a:lnTo>
                <a:lnTo>
                  <a:pt x="238125" y="76200"/>
                </a:lnTo>
                <a:lnTo>
                  <a:pt x="247650" y="57150"/>
                </a:lnTo>
                <a:lnTo>
                  <a:pt x="247650" y="47625"/>
                </a:lnTo>
                <a:lnTo>
                  <a:pt x="247650" y="28575"/>
                </a:lnTo>
                <a:lnTo>
                  <a:pt x="247650" y="28575"/>
                </a:lnTo>
                <a:lnTo>
                  <a:pt x="238125" y="19050"/>
                </a:lnTo>
                <a:lnTo>
                  <a:pt x="219075" y="19050"/>
                </a:lnTo>
                <a:lnTo>
                  <a:pt x="200025" y="28575"/>
                </a:lnTo>
                <a:lnTo>
                  <a:pt x="190500" y="38100"/>
                </a:lnTo>
                <a:lnTo>
                  <a:pt x="171450" y="57150"/>
                </a:lnTo>
                <a:lnTo>
                  <a:pt x="152400" y="76200"/>
                </a:lnTo>
                <a:lnTo>
                  <a:pt x="142875" y="95250"/>
                </a:lnTo>
                <a:lnTo>
                  <a:pt x="133350" y="114300"/>
                </a:lnTo>
                <a:lnTo>
                  <a:pt x="133350" y="133350"/>
                </a:lnTo>
                <a:lnTo>
                  <a:pt x="133350" y="152400"/>
                </a:lnTo>
                <a:lnTo>
                  <a:pt x="142875" y="152400"/>
                </a:lnTo>
                <a:lnTo>
                  <a:pt x="152400" y="161925"/>
                </a:lnTo>
                <a:lnTo>
                  <a:pt x="161925" y="152400"/>
                </a:lnTo>
                <a:lnTo>
                  <a:pt x="180975" y="142875"/>
                </a:lnTo>
                <a:lnTo>
                  <a:pt x="190500" y="133350"/>
                </a:lnTo>
                <a:lnTo>
                  <a:pt x="209550" y="123825"/>
                </a:lnTo>
                <a:lnTo>
                  <a:pt x="228600" y="104775"/>
                </a:lnTo>
                <a:lnTo>
                  <a:pt x="247650" y="95250"/>
                </a:lnTo>
                <a:lnTo>
                  <a:pt x="257175" y="85725"/>
                </a:lnTo>
                <a:lnTo>
                  <a:pt x="266700" y="76200"/>
                </a:lnTo>
                <a:lnTo>
                  <a:pt x="266700" y="66675"/>
                </a:lnTo>
                <a:lnTo>
                  <a:pt x="266700" y="66675"/>
                </a:lnTo>
                <a:lnTo>
                  <a:pt x="266700" y="76200"/>
                </a:lnTo>
                <a:lnTo>
                  <a:pt x="266700" y="76200"/>
                </a:lnTo>
                <a:lnTo>
                  <a:pt x="257175" y="95250"/>
                </a:lnTo>
                <a:lnTo>
                  <a:pt x="257175" y="104775"/>
                </a:lnTo>
                <a:lnTo>
                  <a:pt x="247650" y="123825"/>
                </a:lnTo>
                <a:lnTo>
                  <a:pt x="238125" y="142875"/>
                </a:lnTo>
                <a:lnTo>
                  <a:pt x="238125" y="161925"/>
                </a:lnTo>
                <a:lnTo>
                  <a:pt x="238125" y="171450"/>
                </a:lnTo>
                <a:lnTo>
                  <a:pt x="238125" y="180975"/>
                </a:lnTo>
                <a:lnTo>
                  <a:pt x="247650" y="180975"/>
                </a:lnTo>
                <a:lnTo>
                  <a:pt x="247650" y="171450"/>
                </a:lnTo>
                <a:lnTo>
                  <a:pt x="266700" y="161925"/>
                </a:lnTo>
                <a:lnTo>
                  <a:pt x="276225" y="142875"/>
                </a:lnTo>
                <a:lnTo>
                  <a:pt x="295275" y="123825"/>
                </a:lnTo>
                <a:lnTo>
                  <a:pt x="314325" y="95250"/>
                </a:lnTo>
                <a:lnTo>
                  <a:pt x="333375" y="76200"/>
                </a:lnTo>
                <a:lnTo>
                  <a:pt x="352425" y="47625"/>
                </a:lnTo>
                <a:lnTo>
                  <a:pt x="371475" y="28575"/>
                </a:lnTo>
                <a:lnTo>
                  <a:pt x="390525" y="19050"/>
                </a:lnTo>
                <a:lnTo>
                  <a:pt x="400050" y="9525"/>
                </a:lnTo>
                <a:lnTo>
                  <a:pt x="419100" y="0"/>
                </a:lnTo>
                <a:lnTo>
                  <a:pt x="419100" y="0"/>
                </a:lnTo>
                <a:lnTo>
                  <a:pt x="428625" y="9525"/>
                </a:lnTo>
                <a:lnTo>
                  <a:pt x="428625" y="28575"/>
                </a:lnTo>
                <a:lnTo>
                  <a:pt x="419100" y="38100"/>
                </a:lnTo>
                <a:lnTo>
                  <a:pt x="409575" y="66675"/>
                </a:lnTo>
                <a:lnTo>
                  <a:pt x="390525" y="85725"/>
                </a:lnTo>
                <a:lnTo>
                  <a:pt x="381000" y="104775"/>
                </a:lnTo>
                <a:lnTo>
                  <a:pt x="352425" y="123825"/>
                </a:lnTo>
                <a:lnTo>
                  <a:pt x="342900" y="142875"/>
                </a:lnTo>
                <a:lnTo>
                  <a:pt x="333375" y="142875"/>
                </a:lnTo>
                <a:lnTo>
                  <a:pt x="333375" y="152400"/>
                </a:lnTo>
                <a:lnTo>
                  <a:pt x="323850" y="152400"/>
                </a:lnTo>
                <a:lnTo>
                  <a:pt x="323850" y="152400"/>
                </a:lnTo>
                <a:lnTo>
                  <a:pt x="333375" y="142875"/>
                </a:lnTo>
                <a:lnTo>
                  <a:pt x="342900" y="142875"/>
                </a:lnTo>
                <a:lnTo>
                  <a:pt x="352425" y="133350"/>
                </a:lnTo>
                <a:lnTo>
                  <a:pt x="361950" y="133350"/>
                </a:lnTo>
                <a:lnTo>
                  <a:pt x="381000" y="123825"/>
                </a:lnTo>
                <a:lnTo>
                  <a:pt x="390525" y="123825"/>
                </a:lnTo>
                <a:lnTo>
                  <a:pt x="409575" y="123825"/>
                </a:lnTo>
                <a:lnTo>
                  <a:pt x="419100" y="133350"/>
                </a:lnTo>
                <a:lnTo>
                  <a:pt x="438150" y="152400"/>
                </a:lnTo>
                <a:lnTo>
                  <a:pt x="438150" y="171450"/>
                </a:lnTo>
                <a:lnTo>
                  <a:pt x="447675" y="190500"/>
                </a:lnTo>
                <a:lnTo>
                  <a:pt x="447675" y="209550"/>
                </a:lnTo>
                <a:lnTo>
                  <a:pt x="447675" y="238125"/>
                </a:lnTo>
                <a:lnTo>
                  <a:pt x="447675" y="266700"/>
                </a:lnTo>
                <a:lnTo>
                  <a:pt x="438150" y="304800"/>
                </a:lnTo>
                <a:lnTo>
                  <a:pt x="419100" y="333375"/>
                </a:lnTo>
                <a:lnTo>
                  <a:pt x="390525" y="361950"/>
                </a:lnTo>
                <a:lnTo>
                  <a:pt x="371475" y="390525"/>
                </a:lnTo>
                <a:lnTo>
                  <a:pt x="342900" y="409575"/>
                </a:lnTo>
                <a:lnTo>
                  <a:pt x="323850" y="428625"/>
                </a:lnTo>
                <a:lnTo>
                  <a:pt x="304800" y="438150"/>
                </a:lnTo>
                <a:lnTo>
                  <a:pt x="285750" y="438150"/>
                </a:lnTo>
                <a:lnTo>
                  <a:pt x="276225" y="438150"/>
                </a:lnTo>
                <a:lnTo>
                  <a:pt x="266700" y="428625"/>
                </a:lnTo>
                <a:lnTo>
                  <a:pt x="257175" y="419100"/>
                </a:lnTo>
                <a:lnTo>
                  <a:pt x="257175" y="400050"/>
                </a:lnTo>
                <a:lnTo>
                  <a:pt x="266700" y="371475"/>
                </a:lnTo>
                <a:lnTo>
                  <a:pt x="266700" y="342900"/>
                </a:lnTo>
                <a:lnTo>
                  <a:pt x="285750" y="314325"/>
                </a:lnTo>
                <a:lnTo>
                  <a:pt x="304800" y="285750"/>
                </a:lnTo>
                <a:lnTo>
                  <a:pt x="333375" y="257175"/>
                </a:lnTo>
                <a:lnTo>
                  <a:pt x="361950" y="228600"/>
                </a:lnTo>
                <a:lnTo>
                  <a:pt x="390525" y="200025"/>
                </a:lnTo>
                <a:lnTo>
                  <a:pt x="428625" y="171450"/>
                </a:lnTo>
                <a:lnTo>
                  <a:pt x="466725" y="152400"/>
                </a:lnTo>
                <a:lnTo>
                  <a:pt x="485775" y="133350"/>
                </a:lnTo>
                <a:lnTo>
                  <a:pt x="514350" y="123825"/>
                </a:lnTo>
                <a:lnTo>
                  <a:pt x="523875" y="114300"/>
                </a:lnTo>
                <a:lnTo>
                  <a:pt x="52387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олилиния 179"/>
          <p:cNvSpPr/>
          <p:nvPr/>
        </p:nvSpPr>
        <p:spPr>
          <a:xfrm>
            <a:off x="9001125" y="5000625"/>
            <a:ext cx="1428751" cy="133351"/>
          </a:xfrm>
          <a:custGeom>
            <a:avLst/>
            <a:gdLst/>
            <a:ahLst/>
            <a:cxnLst/>
            <a:rect l="0" t="0" r="0" b="0"/>
            <a:pathLst>
              <a:path w="1428751" h="133351">
                <a:moveTo>
                  <a:pt x="19050" y="133350"/>
                </a:moveTo>
                <a:lnTo>
                  <a:pt x="19050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19050" y="133350"/>
                </a:lnTo>
                <a:lnTo>
                  <a:pt x="19050" y="133350"/>
                </a:lnTo>
                <a:lnTo>
                  <a:pt x="28575" y="133350"/>
                </a:lnTo>
                <a:lnTo>
                  <a:pt x="47625" y="133350"/>
                </a:lnTo>
                <a:lnTo>
                  <a:pt x="47625" y="133350"/>
                </a:lnTo>
                <a:lnTo>
                  <a:pt x="66675" y="133350"/>
                </a:lnTo>
                <a:lnTo>
                  <a:pt x="76200" y="133350"/>
                </a:lnTo>
                <a:lnTo>
                  <a:pt x="95250" y="133350"/>
                </a:lnTo>
                <a:lnTo>
                  <a:pt x="114300" y="133350"/>
                </a:lnTo>
                <a:lnTo>
                  <a:pt x="123825" y="133350"/>
                </a:lnTo>
                <a:lnTo>
                  <a:pt x="142875" y="133350"/>
                </a:lnTo>
                <a:lnTo>
                  <a:pt x="161925" y="133350"/>
                </a:lnTo>
                <a:lnTo>
                  <a:pt x="171450" y="133350"/>
                </a:lnTo>
                <a:lnTo>
                  <a:pt x="190500" y="133350"/>
                </a:lnTo>
                <a:lnTo>
                  <a:pt x="209550" y="133350"/>
                </a:lnTo>
                <a:lnTo>
                  <a:pt x="228600" y="133350"/>
                </a:lnTo>
                <a:lnTo>
                  <a:pt x="247650" y="133350"/>
                </a:lnTo>
                <a:lnTo>
                  <a:pt x="266700" y="123825"/>
                </a:lnTo>
                <a:lnTo>
                  <a:pt x="285750" y="123825"/>
                </a:lnTo>
                <a:lnTo>
                  <a:pt x="314325" y="123825"/>
                </a:lnTo>
                <a:lnTo>
                  <a:pt x="333375" y="123825"/>
                </a:lnTo>
                <a:lnTo>
                  <a:pt x="361950" y="123825"/>
                </a:lnTo>
                <a:lnTo>
                  <a:pt x="381000" y="114300"/>
                </a:lnTo>
                <a:lnTo>
                  <a:pt x="400050" y="114300"/>
                </a:lnTo>
                <a:lnTo>
                  <a:pt x="428625" y="104775"/>
                </a:lnTo>
                <a:lnTo>
                  <a:pt x="447675" y="104775"/>
                </a:lnTo>
                <a:lnTo>
                  <a:pt x="476250" y="104775"/>
                </a:lnTo>
                <a:lnTo>
                  <a:pt x="495300" y="104775"/>
                </a:lnTo>
                <a:lnTo>
                  <a:pt x="523875" y="95250"/>
                </a:lnTo>
                <a:lnTo>
                  <a:pt x="542925" y="95250"/>
                </a:lnTo>
                <a:lnTo>
                  <a:pt x="571500" y="95250"/>
                </a:lnTo>
                <a:lnTo>
                  <a:pt x="600075" y="85725"/>
                </a:lnTo>
                <a:lnTo>
                  <a:pt x="628650" y="85725"/>
                </a:lnTo>
                <a:lnTo>
                  <a:pt x="657225" y="76200"/>
                </a:lnTo>
                <a:lnTo>
                  <a:pt x="676275" y="76200"/>
                </a:lnTo>
                <a:lnTo>
                  <a:pt x="704850" y="76200"/>
                </a:lnTo>
                <a:lnTo>
                  <a:pt x="723900" y="76200"/>
                </a:lnTo>
                <a:lnTo>
                  <a:pt x="752475" y="66675"/>
                </a:lnTo>
                <a:lnTo>
                  <a:pt x="781050" y="66675"/>
                </a:lnTo>
                <a:lnTo>
                  <a:pt x="809625" y="66675"/>
                </a:lnTo>
                <a:lnTo>
                  <a:pt x="838200" y="66675"/>
                </a:lnTo>
                <a:lnTo>
                  <a:pt x="866775" y="57150"/>
                </a:lnTo>
                <a:lnTo>
                  <a:pt x="895350" y="57150"/>
                </a:lnTo>
                <a:lnTo>
                  <a:pt x="923925" y="57150"/>
                </a:lnTo>
                <a:lnTo>
                  <a:pt x="942975" y="57150"/>
                </a:lnTo>
                <a:lnTo>
                  <a:pt x="971550" y="47625"/>
                </a:lnTo>
                <a:lnTo>
                  <a:pt x="1000125" y="47625"/>
                </a:lnTo>
                <a:lnTo>
                  <a:pt x="1028700" y="47625"/>
                </a:lnTo>
                <a:lnTo>
                  <a:pt x="1057275" y="38100"/>
                </a:lnTo>
                <a:lnTo>
                  <a:pt x="1085850" y="38100"/>
                </a:lnTo>
                <a:lnTo>
                  <a:pt x="1114425" y="38100"/>
                </a:lnTo>
                <a:lnTo>
                  <a:pt x="1143000" y="38100"/>
                </a:lnTo>
                <a:lnTo>
                  <a:pt x="1171575" y="28575"/>
                </a:lnTo>
                <a:lnTo>
                  <a:pt x="1200150" y="28575"/>
                </a:lnTo>
                <a:lnTo>
                  <a:pt x="1228725" y="28575"/>
                </a:lnTo>
                <a:lnTo>
                  <a:pt x="1257300" y="28575"/>
                </a:lnTo>
                <a:lnTo>
                  <a:pt x="1276350" y="19050"/>
                </a:lnTo>
                <a:lnTo>
                  <a:pt x="1295400" y="19050"/>
                </a:lnTo>
                <a:lnTo>
                  <a:pt x="1323975" y="19050"/>
                </a:lnTo>
                <a:lnTo>
                  <a:pt x="1343025" y="19050"/>
                </a:lnTo>
                <a:lnTo>
                  <a:pt x="1362075" y="9525"/>
                </a:lnTo>
                <a:lnTo>
                  <a:pt x="1371600" y="9525"/>
                </a:lnTo>
                <a:lnTo>
                  <a:pt x="1390650" y="9525"/>
                </a:lnTo>
                <a:lnTo>
                  <a:pt x="1400175" y="9525"/>
                </a:lnTo>
                <a:lnTo>
                  <a:pt x="1409700" y="0"/>
                </a:lnTo>
                <a:lnTo>
                  <a:pt x="1419225" y="0"/>
                </a:lnTo>
                <a:lnTo>
                  <a:pt x="1428750" y="0"/>
                </a:lnTo>
                <a:lnTo>
                  <a:pt x="1428750" y="0"/>
                </a:lnTo>
                <a:lnTo>
                  <a:pt x="1428750" y="0"/>
                </a:lnTo>
                <a:lnTo>
                  <a:pt x="1428750" y="0"/>
                </a:lnTo>
                <a:lnTo>
                  <a:pt x="1428750" y="0"/>
                </a:lnTo>
                <a:lnTo>
                  <a:pt x="1428750" y="0"/>
                </a:lnTo>
                <a:lnTo>
                  <a:pt x="14287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6515100" y="5410200"/>
            <a:ext cx="200026" cy="304801"/>
          </a:xfrm>
          <a:custGeom>
            <a:avLst/>
            <a:gdLst/>
            <a:ahLst/>
            <a:cxnLst/>
            <a:rect l="0" t="0" r="0" b="0"/>
            <a:pathLst>
              <a:path w="200026" h="304801">
                <a:moveTo>
                  <a:pt x="133350" y="66675"/>
                </a:moveTo>
                <a:lnTo>
                  <a:pt x="133350" y="66675"/>
                </a:lnTo>
                <a:lnTo>
                  <a:pt x="133350" y="66675"/>
                </a:lnTo>
                <a:lnTo>
                  <a:pt x="123825" y="66675"/>
                </a:lnTo>
                <a:lnTo>
                  <a:pt x="123825" y="66675"/>
                </a:lnTo>
                <a:lnTo>
                  <a:pt x="123825" y="76200"/>
                </a:lnTo>
                <a:lnTo>
                  <a:pt x="123825" y="76200"/>
                </a:lnTo>
                <a:lnTo>
                  <a:pt x="123825" y="76200"/>
                </a:lnTo>
                <a:lnTo>
                  <a:pt x="123825" y="76200"/>
                </a:lnTo>
                <a:lnTo>
                  <a:pt x="123825" y="76200"/>
                </a:lnTo>
                <a:lnTo>
                  <a:pt x="123825" y="76200"/>
                </a:lnTo>
                <a:lnTo>
                  <a:pt x="133350" y="76200"/>
                </a:lnTo>
                <a:lnTo>
                  <a:pt x="133350" y="76200"/>
                </a:lnTo>
                <a:lnTo>
                  <a:pt x="142875" y="76200"/>
                </a:lnTo>
                <a:lnTo>
                  <a:pt x="142875" y="76200"/>
                </a:lnTo>
                <a:lnTo>
                  <a:pt x="152400" y="76200"/>
                </a:lnTo>
                <a:lnTo>
                  <a:pt x="152400" y="76200"/>
                </a:lnTo>
                <a:lnTo>
                  <a:pt x="152400" y="66675"/>
                </a:lnTo>
                <a:lnTo>
                  <a:pt x="152400" y="57150"/>
                </a:lnTo>
                <a:lnTo>
                  <a:pt x="161925" y="47625"/>
                </a:lnTo>
                <a:lnTo>
                  <a:pt x="161925" y="47625"/>
                </a:lnTo>
                <a:lnTo>
                  <a:pt x="171450" y="38100"/>
                </a:lnTo>
                <a:lnTo>
                  <a:pt x="171450" y="38100"/>
                </a:lnTo>
                <a:lnTo>
                  <a:pt x="171450" y="28575"/>
                </a:lnTo>
                <a:lnTo>
                  <a:pt x="171450" y="19050"/>
                </a:lnTo>
                <a:lnTo>
                  <a:pt x="161925" y="19050"/>
                </a:lnTo>
                <a:lnTo>
                  <a:pt x="161925" y="9525"/>
                </a:lnTo>
                <a:lnTo>
                  <a:pt x="152400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0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0"/>
                </a:lnTo>
                <a:lnTo>
                  <a:pt x="104775" y="9525"/>
                </a:lnTo>
                <a:lnTo>
                  <a:pt x="95250" y="9525"/>
                </a:lnTo>
                <a:lnTo>
                  <a:pt x="85725" y="19050"/>
                </a:lnTo>
                <a:lnTo>
                  <a:pt x="76200" y="19050"/>
                </a:lnTo>
                <a:lnTo>
                  <a:pt x="66675" y="28575"/>
                </a:lnTo>
                <a:lnTo>
                  <a:pt x="57150" y="38100"/>
                </a:lnTo>
                <a:lnTo>
                  <a:pt x="57150" y="47625"/>
                </a:lnTo>
                <a:lnTo>
                  <a:pt x="47625" y="57150"/>
                </a:lnTo>
                <a:lnTo>
                  <a:pt x="38100" y="66675"/>
                </a:lnTo>
                <a:lnTo>
                  <a:pt x="38100" y="76200"/>
                </a:lnTo>
                <a:lnTo>
                  <a:pt x="28575" y="85725"/>
                </a:lnTo>
                <a:lnTo>
                  <a:pt x="28575" y="85725"/>
                </a:lnTo>
                <a:lnTo>
                  <a:pt x="19050" y="95250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9525" y="209550"/>
                </a:lnTo>
                <a:lnTo>
                  <a:pt x="9525" y="219075"/>
                </a:lnTo>
                <a:lnTo>
                  <a:pt x="9525" y="228600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47650"/>
                </a:lnTo>
                <a:lnTo>
                  <a:pt x="19050" y="257175"/>
                </a:lnTo>
                <a:lnTo>
                  <a:pt x="19050" y="266700"/>
                </a:lnTo>
                <a:lnTo>
                  <a:pt x="19050" y="266700"/>
                </a:lnTo>
                <a:lnTo>
                  <a:pt x="28575" y="276225"/>
                </a:lnTo>
                <a:lnTo>
                  <a:pt x="28575" y="276225"/>
                </a:lnTo>
                <a:lnTo>
                  <a:pt x="38100" y="285750"/>
                </a:lnTo>
                <a:lnTo>
                  <a:pt x="38100" y="285750"/>
                </a:lnTo>
                <a:lnTo>
                  <a:pt x="47625" y="295275"/>
                </a:lnTo>
                <a:lnTo>
                  <a:pt x="57150" y="295275"/>
                </a:lnTo>
                <a:lnTo>
                  <a:pt x="57150" y="295275"/>
                </a:lnTo>
                <a:lnTo>
                  <a:pt x="57150" y="304800"/>
                </a:lnTo>
                <a:lnTo>
                  <a:pt x="66675" y="304800"/>
                </a:lnTo>
                <a:lnTo>
                  <a:pt x="66675" y="304800"/>
                </a:lnTo>
                <a:lnTo>
                  <a:pt x="76200" y="304800"/>
                </a:lnTo>
                <a:lnTo>
                  <a:pt x="76200" y="304800"/>
                </a:lnTo>
                <a:lnTo>
                  <a:pt x="85725" y="304800"/>
                </a:lnTo>
                <a:lnTo>
                  <a:pt x="85725" y="304800"/>
                </a:lnTo>
                <a:lnTo>
                  <a:pt x="95250" y="295275"/>
                </a:lnTo>
                <a:lnTo>
                  <a:pt x="104775" y="295275"/>
                </a:lnTo>
                <a:lnTo>
                  <a:pt x="104775" y="295275"/>
                </a:lnTo>
                <a:lnTo>
                  <a:pt x="114300" y="285750"/>
                </a:lnTo>
                <a:lnTo>
                  <a:pt x="123825" y="285750"/>
                </a:lnTo>
                <a:lnTo>
                  <a:pt x="123825" y="285750"/>
                </a:lnTo>
                <a:lnTo>
                  <a:pt x="133350" y="285750"/>
                </a:lnTo>
                <a:lnTo>
                  <a:pt x="142875" y="276225"/>
                </a:lnTo>
                <a:lnTo>
                  <a:pt x="142875" y="276225"/>
                </a:lnTo>
                <a:lnTo>
                  <a:pt x="152400" y="266700"/>
                </a:lnTo>
                <a:lnTo>
                  <a:pt x="152400" y="266700"/>
                </a:lnTo>
                <a:lnTo>
                  <a:pt x="161925" y="257175"/>
                </a:lnTo>
                <a:lnTo>
                  <a:pt x="171450" y="247650"/>
                </a:lnTo>
                <a:lnTo>
                  <a:pt x="171450" y="247650"/>
                </a:lnTo>
                <a:lnTo>
                  <a:pt x="180975" y="247650"/>
                </a:lnTo>
                <a:lnTo>
                  <a:pt x="180975" y="238125"/>
                </a:lnTo>
                <a:lnTo>
                  <a:pt x="180975" y="238125"/>
                </a:lnTo>
                <a:lnTo>
                  <a:pt x="180975" y="238125"/>
                </a:lnTo>
                <a:lnTo>
                  <a:pt x="190500" y="228600"/>
                </a:lnTo>
                <a:lnTo>
                  <a:pt x="190500" y="228600"/>
                </a:lnTo>
                <a:lnTo>
                  <a:pt x="200025" y="228600"/>
                </a:lnTo>
                <a:lnTo>
                  <a:pt x="20002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6743700" y="5648325"/>
            <a:ext cx="104776" cy="152401"/>
          </a:xfrm>
          <a:custGeom>
            <a:avLst/>
            <a:gdLst/>
            <a:ahLst/>
            <a:cxnLst/>
            <a:rect l="0" t="0" r="0" b="0"/>
            <a:pathLst>
              <a:path w="104776" h="1524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9525" y="66675"/>
                </a:lnTo>
                <a:lnTo>
                  <a:pt x="9525" y="66675"/>
                </a:lnTo>
                <a:lnTo>
                  <a:pt x="9525" y="76200"/>
                </a:lnTo>
                <a:lnTo>
                  <a:pt x="19050" y="76200"/>
                </a:lnTo>
                <a:lnTo>
                  <a:pt x="19050" y="85725"/>
                </a:lnTo>
                <a:lnTo>
                  <a:pt x="19050" y="95250"/>
                </a:lnTo>
                <a:lnTo>
                  <a:pt x="19050" y="95250"/>
                </a:lnTo>
                <a:lnTo>
                  <a:pt x="19050" y="104775"/>
                </a:lnTo>
                <a:lnTo>
                  <a:pt x="28575" y="104775"/>
                </a:lnTo>
                <a:lnTo>
                  <a:pt x="28575" y="114300"/>
                </a:lnTo>
                <a:lnTo>
                  <a:pt x="28575" y="123825"/>
                </a:lnTo>
                <a:lnTo>
                  <a:pt x="28575" y="123825"/>
                </a:lnTo>
                <a:lnTo>
                  <a:pt x="28575" y="133350"/>
                </a:lnTo>
                <a:lnTo>
                  <a:pt x="38100" y="133350"/>
                </a:lnTo>
                <a:lnTo>
                  <a:pt x="38100" y="142875"/>
                </a:lnTo>
                <a:lnTo>
                  <a:pt x="38100" y="142875"/>
                </a:lnTo>
                <a:lnTo>
                  <a:pt x="38100" y="142875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42875"/>
                </a:lnTo>
                <a:lnTo>
                  <a:pt x="38100" y="142875"/>
                </a:lnTo>
                <a:lnTo>
                  <a:pt x="38100" y="133350"/>
                </a:lnTo>
                <a:lnTo>
                  <a:pt x="47625" y="133350"/>
                </a:lnTo>
                <a:lnTo>
                  <a:pt x="47625" y="123825"/>
                </a:lnTo>
                <a:lnTo>
                  <a:pt x="57150" y="123825"/>
                </a:lnTo>
                <a:lnTo>
                  <a:pt x="57150" y="114300"/>
                </a:lnTo>
                <a:lnTo>
                  <a:pt x="57150" y="104775"/>
                </a:lnTo>
                <a:lnTo>
                  <a:pt x="57150" y="85725"/>
                </a:lnTo>
                <a:lnTo>
                  <a:pt x="66675" y="76200"/>
                </a:lnTo>
                <a:lnTo>
                  <a:pt x="66675" y="66675"/>
                </a:lnTo>
                <a:lnTo>
                  <a:pt x="66675" y="57150"/>
                </a:lnTo>
                <a:lnTo>
                  <a:pt x="76200" y="47625"/>
                </a:lnTo>
                <a:lnTo>
                  <a:pt x="85725" y="38100"/>
                </a:lnTo>
                <a:lnTo>
                  <a:pt x="85725" y="19050"/>
                </a:lnTo>
                <a:lnTo>
                  <a:pt x="95250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олилиния 182"/>
          <p:cNvSpPr/>
          <p:nvPr/>
        </p:nvSpPr>
        <p:spPr>
          <a:xfrm>
            <a:off x="6991350" y="5534025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6991350" y="562927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>
            <a:off x="7381875" y="5210175"/>
            <a:ext cx="133351" cy="257176"/>
          </a:xfrm>
          <a:custGeom>
            <a:avLst/>
            <a:gdLst/>
            <a:ahLst/>
            <a:cxnLst/>
            <a:rect l="0" t="0" r="0" b="0"/>
            <a:pathLst>
              <a:path w="133351" h="257176">
                <a:moveTo>
                  <a:pt x="9525" y="38100"/>
                </a:move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76200" y="57150"/>
                </a:lnTo>
                <a:lnTo>
                  <a:pt x="66675" y="66675"/>
                </a:lnTo>
                <a:lnTo>
                  <a:pt x="66675" y="76200"/>
                </a:lnTo>
                <a:lnTo>
                  <a:pt x="57150" y="95250"/>
                </a:lnTo>
                <a:lnTo>
                  <a:pt x="47625" y="104775"/>
                </a:lnTo>
                <a:lnTo>
                  <a:pt x="47625" y="114300"/>
                </a:lnTo>
                <a:lnTo>
                  <a:pt x="47625" y="114300"/>
                </a:lnTo>
                <a:lnTo>
                  <a:pt x="38100" y="123825"/>
                </a:lnTo>
                <a:lnTo>
                  <a:pt x="38100" y="123825"/>
                </a:lnTo>
                <a:lnTo>
                  <a:pt x="28575" y="123825"/>
                </a:lnTo>
                <a:lnTo>
                  <a:pt x="28575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14300"/>
                </a:lnTo>
                <a:lnTo>
                  <a:pt x="28575" y="114300"/>
                </a:lnTo>
                <a:lnTo>
                  <a:pt x="28575" y="114300"/>
                </a:lnTo>
                <a:lnTo>
                  <a:pt x="38100" y="114300"/>
                </a:lnTo>
                <a:lnTo>
                  <a:pt x="47625" y="114300"/>
                </a:lnTo>
                <a:lnTo>
                  <a:pt x="66675" y="114300"/>
                </a:lnTo>
                <a:lnTo>
                  <a:pt x="76200" y="114300"/>
                </a:lnTo>
                <a:lnTo>
                  <a:pt x="85725" y="123825"/>
                </a:lnTo>
                <a:lnTo>
                  <a:pt x="95250" y="123825"/>
                </a:lnTo>
                <a:lnTo>
                  <a:pt x="104775" y="133350"/>
                </a:lnTo>
                <a:lnTo>
                  <a:pt x="114300" y="142875"/>
                </a:lnTo>
                <a:lnTo>
                  <a:pt x="123825" y="142875"/>
                </a:lnTo>
                <a:lnTo>
                  <a:pt x="123825" y="152400"/>
                </a:lnTo>
                <a:lnTo>
                  <a:pt x="133350" y="161925"/>
                </a:lnTo>
                <a:lnTo>
                  <a:pt x="133350" y="171450"/>
                </a:lnTo>
                <a:lnTo>
                  <a:pt x="123825" y="171450"/>
                </a:lnTo>
                <a:lnTo>
                  <a:pt x="123825" y="180975"/>
                </a:lnTo>
                <a:lnTo>
                  <a:pt x="114300" y="190500"/>
                </a:lnTo>
                <a:lnTo>
                  <a:pt x="104775" y="200025"/>
                </a:lnTo>
                <a:lnTo>
                  <a:pt x="95250" y="209550"/>
                </a:lnTo>
                <a:lnTo>
                  <a:pt x="95250" y="219075"/>
                </a:lnTo>
                <a:lnTo>
                  <a:pt x="76200" y="228600"/>
                </a:lnTo>
                <a:lnTo>
                  <a:pt x="66675" y="238125"/>
                </a:lnTo>
                <a:lnTo>
                  <a:pt x="47625" y="238125"/>
                </a:lnTo>
                <a:lnTo>
                  <a:pt x="38100" y="247650"/>
                </a:lnTo>
                <a:lnTo>
                  <a:pt x="28575" y="247650"/>
                </a:lnTo>
                <a:lnTo>
                  <a:pt x="19050" y="247650"/>
                </a:lnTo>
                <a:lnTo>
                  <a:pt x="19050" y="247650"/>
                </a:lnTo>
                <a:lnTo>
                  <a:pt x="9525" y="257175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олилиния 185"/>
          <p:cNvSpPr/>
          <p:nvPr/>
        </p:nvSpPr>
        <p:spPr>
          <a:xfrm>
            <a:off x="7277100" y="5514975"/>
            <a:ext cx="304801" cy="19051"/>
          </a:xfrm>
          <a:custGeom>
            <a:avLst/>
            <a:gdLst/>
            <a:ahLst/>
            <a:cxnLst/>
            <a:rect l="0" t="0" r="0" b="0"/>
            <a:pathLst>
              <a:path w="3048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71450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19075" y="9525"/>
                </a:lnTo>
                <a:lnTo>
                  <a:pt x="238125" y="0"/>
                </a:lnTo>
                <a:lnTo>
                  <a:pt x="247650" y="0"/>
                </a:lnTo>
                <a:lnTo>
                  <a:pt x="266700" y="0"/>
                </a:lnTo>
                <a:lnTo>
                  <a:pt x="276225" y="0"/>
                </a:lnTo>
                <a:lnTo>
                  <a:pt x="295275" y="0"/>
                </a:lnTo>
                <a:lnTo>
                  <a:pt x="295275" y="0"/>
                </a:lnTo>
                <a:lnTo>
                  <a:pt x="304800" y="0"/>
                </a:lnTo>
                <a:lnTo>
                  <a:pt x="304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олилиния 186"/>
          <p:cNvSpPr/>
          <p:nvPr/>
        </p:nvSpPr>
        <p:spPr>
          <a:xfrm>
            <a:off x="7286625" y="5619750"/>
            <a:ext cx="209551" cy="314326"/>
          </a:xfrm>
          <a:custGeom>
            <a:avLst/>
            <a:gdLst/>
            <a:ahLst/>
            <a:cxnLst/>
            <a:rect l="0" t="0" r="0" b="0"/>
            <a:pathLst>
              <a:path w="209551" h="314326">
                <a:moveTo>
                  <a:pt x="95250" y="38100"/>
                </a:moveTo>
                <a:lnTo>
                  <a:pt x="85725" y="38100"/>
                </a:lnTo>
                <a:lnTo>
                  <a:pt x="85725" y="38100"/>
                </a:lnTo>
                <a:lnTo>
                  <a:pt x="76200" y="38100"/>
                </a:lnTo>
                <a:lnTo>
                  <a:pt x="76200" y="47625"/>
                </a:lnTo>
                <a:lnTo>
                  <a:pt x="66675" y="47625"/>
                </a:lnTo>
                <a:lnTo>
                  <a:pt x="66675" y="47625"/>
                </a:lnTo>
                <a:lnTo>
                  <a:pt x="66675" y="57150"/>
                </a:lnTo>
                <a:lnTo>
                  <a:pt x="57150" y="57150"/>
                </a:lnTo>
                <a:lnTo>
                  <a:pt x="57150" y="57150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19050"/>
                </a:lnTo>
                <a:lnTo>
                  <a:pt x="66675" y="9525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104775" y="38100"/>
                </a:lnTo>
                <a:lnTo>
                  <a:pt x="104775" y="47625"/>
                </a:lnTo>
                <a:lnTo>
                  <a:pt x="104775" y="66675"/>
                </a:lnTo>
                <a:lnTo>
                  <a:pt x="114300" y="76200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04775" y="133350"/>
                </a:lnTo>
                <a:lnTo>
                  <a:pt x="104775" y="152400"/>
                </a:lnTo>
                <a:lnTo>
                  <a:pt x="104775" y="171450"/>
                </a:lnTo>
                <a:lnTo>
                  <a:pt x="95250" y="190500"/>
                </a:lnTo>
                <a:lnTo>
                  <a:pt x="95250" y="200025"/>
                </a:lnTo>
                <a:lnTo>
                  <a:pt x="95250" y="219075"/>
                </a:lnTo>
                <a:lnTo>
                  <a:pt x="85725" y="238125"/>
                </a:lnTo>
                <a:lnTo>
                  <a:pt x="76200" y="257175"/>
                </a:lnTo>
                <a:lnTo>
                  <a:pt x="66675" y="266700"/>
                </a:lnTo>
                <a:lnTo>
                  <a:pt x="57150" y="276225"/>
                </a:lnTo>
                <a:lnTo>
                  <a:pt x="47625" y="295275"/>
                </a:lnTo>
                <a:lnTo>
                  <a:pt x="38100" y="304800"/>
                </a:lnTo>
                <a:lnTo>
                  <a:pt x="28575" y="304800"/>
                </a:lnTo>
                <a:lnTo>
                  <a:pt x="19050" y="314325"/>
                </a:lnTo>
                <a:lnTo>
                  <a:pt x="19050" y="314325"/>
                </a:lnTo>
                <a:lnTo>
                  <a:pt x="9525" y="314325"/>
                </a:lnTo>
                <a:lnTo>
                  <a:pt x="9525" y="314325"/>
                </a:lnTo>
                <a:lnTo>
                  <a:pt x="0" y="304800"/>
                </a:lnTo>
                <a:lnTo>
                  <a:pt x="0" y="304800"/>
                </a:lnTo>
                <a:lnTo>
                  <a:pt x="0" y="295275"/>
                </a:lnTo>
                <a:lnTo>
                  <a:pt x="0" y="285750"/>
                </a:lnTo>
                <a:lnTo>
                  <a:pt x="0" y="276225"/>
                </a:lnTo>
                <a:lnTo>
                  <a:pt x="0" y="266700"/>
                </a:lnTo>
                <a:lnTo>
                  <a:pt x="9525" y="257175"/>
                </a:lnTo>
                <a:lnTo>
                  <a:pt x="9525" y="247650"/>
                </a:lnTo>
                <a:lnTo>
                  <a:pt x="19050" y="238125"/>
                </a:lnTo>
                <a:lnTo>
                  <a:pt x="28575" y="228600"/>
                </a:lnTo>
                <a:lnTo>
                  <a:pt x="28575" y="228600"/>
                </a:lnTo>
                <a:lnTo>
                  <a:pt x="38100" y="219075"/>
                </a:lnTo>
                <a:lnTo>
                  <a:pt x="47625" y="209550"/>
                </a:lnTo>
                <a:lnTo>
                  <a:pt x="57150" y="209550"/>
                </a:lnTo>
                <a:lnTo>
                  <a:pt x="57150" y="209550"/>
                </a:lnTo>
                <a:lnTo>
                  <a:pt x="66675" y="209550"/>
                </a:lnTo>
                <a:lnTo>
                  <a:pt x="76200" y="209550"/>
                </a:lnTo>
                <a:lnTo>
                  <a:pt x="85725" y="209550"/>
                </a:lnTo>
                <a:lnTo>
                  <a:pt x="95250" y="219075"/>
                </a:lnTo>
                <a:lnTo>
                  <a:pt x="95250" y="219075"/>
                </a:lnTo>
                <a:lnTo>
                  <a:pt x="104775" y="228600"/>
                </a:lnTo>
                <a:lnTo>
                  <a:pt x="104775" y="228600"/>
                </a:lnTo>
                <a:lnTo>
                  <a:pt x="114300" y="238125"/>
                </a:lnTo>
                <a:lnTo>
                  <a:pt x="123825" y="247650"/>
                </a:lnTo>
                <a:lnTo>
                  <a:pt x="123825" y="257175"/>
                </a:lnTo>
                <a:lnTo>
                  <a:pt x="133350" y="266700"/>
                </a:lnTo>
                <a:lnTo>
                  <a:pt x="142875" y="266700"/>
                </a:lnTo>
                <a:lnTo>
                  <a:pt x="142875" y="266700"/>
                </a:lnTo>
                <a:lnTo>
                  <a:pt x="142875" y="276225"/>
                </a:lnTo>
                <a:lnTo>
                  <a:pt x="152400" y="276225"/>
                </a:lnTo>
                <a:lnTo>
                  <a:pt x="161925" y="276225"/>
                </a:lnTo>
                <a:lnTo>
                  <a:pt x="161925" y="276225"/>
                </a:lnTo>
                <a:lnTo>
                  <a:pt x="171450" y="276225"/>
                </a:lnTo>
                <a:lnTo>
                  <a:pt x="171450" y="266700"/>
                </a:lnTo>
                <a:lnTo>
                  <a:pt x="180975" y="257175"/>
                </a:lnTo>
                <a:lnTo>
                  <a:pt x="190500" y="247650"/>
                </a:lnTo>
                <a:lnTo>
                  <a:pt x="200025" y="228600"/>
                </a:lnTo>
                <a:lnTo>
                  <a:pt x="209550" y="209550"/>
                </a:lnTo>
                <a:lnTo>
                  <a:pt x="209550" y="200025"/>
                </a:lnTo>
                <a:lnTo>
                  <a:pt x="2095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олилиния 187"/>
          <p:cNvSpPr/>
          <p:nvPr/>
        </p:nvSpPr>
        <p:spPr>
          <a:xfrm>
            <a:off x="7696200" y="5372100"/>
            <a:ext cx="28576" cy="390526"/>
          </a:xfrm>
          <a:custGeom>
            <a:avLst/>
            <a:gdLst/>
            <a:ahLst/>
            <a:cxnLst/>
            <a:rect l="0" t="0" r="0" b="0"/>
            <a:pathLst>
              <a:path w="28576" h="39052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80975"/>
                </a:lnTo>
                <a:lnTo>
                  <a:pt x="9525" y="200025"/>
                </a:lnTo>
                <a:lnTo>
                  <a:pt x="9525" y="228600"/>
                </a:lnTo>
                <a:lnTo>
                  <a:pt x="0" y="257175"/>
                </a:lnTo>
                <a:lnTo>
                  <a:pt x="0" y="276225"/>
                </a:lnTo>
                <a:lnTo>
                  <a:pt x="0" y="304800"/>
                </a:lnTo>
                <a:lnTo>
                  <a:pt x="0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7667625" y="5410200"/>
            <a:ext cx="219076" cy="295276"/>
          </a:xfrm>
          <a:custGeom>
            <a:avLst/>
            <a:gdLst/>
            <a:ahLst/>
            <a:cxnLst/>
            <a:rect l="0" t="0" r="0" b="0"/>
            <a:pathLst>
              <a:path w="219076" h="295276">
                <a:moveTo>
                  <a:pt x="9525" y="95250"/>
                </a:moveTo>
                <a:lnTo>
                  <a:pt x="9525" y="95250"/>
                </a:lnTo>
                <a:lnTo>
                  <a:pt x="9525" y="76200"/>
                </a:lnTo>
                <a:lnTo>
                  <a:pt x="9525" y="66675"/>
                </a:lnTo>
                <a:lnTo>
                  <a:pt x="9525" y="47625"/>
                </a:lnTo>
                <a:lnTo>
                  <a:pt x="19050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95250" y="9525"/>
                </a:lnTo>
                <a:lnTo>
                  <a:pt x="104775" y="28575"/>
                </a:lnTo>
                <a:lnTo>
                  <a:pt x="114300" y="38100"/>
                </a:lnTo>
                <a:lnTo>
                  <a:pt x="114300" y="47625"/>
                </a:lnTo>
                <a:lnTo>
                  <a:pt x="114300" y="66675"/>
                </a:lnTo>
                <a:lnTo>
                  <a:pt x="123825" y="85725"/>
                </a:lnTo>
                <a:lnTo>
                  <a:pt x="114300" y="104775"/>
                </a:lnTo>
                <a:lnTo>
                  <a:pt x="114300" y="123825"/>
                </a:lnTo>
                <a:lnTo>
                  <a:pt x="114300" y="142875"/>
                </a:lnTo>
                <a:lnTo>
                  <a:pt x="104775" y="161925"/>
                </a:lnTo>
                <a:lnTo>
                  <a:pt x="95250" y="180975"/>
                </a:lnTo>
                <a:lnTo>
                  <a:pt x="85725" y="200025"/>
                </a:lnTo>
                <a:lnTo>
                  <a:pt x="76200" y="219075"/>
                </a:lnTo>
                <a:lnTo>
                  <a:pt x="66675" y="228600"/>
                </a:lnTo>
                <a:lnTo>
                  <a:pt x="57150" y="238125"/>
                </a:lnTo>
                <a:lnTo>
                  <a:pt x="47625" y="257175"/>
                </a:lnTo>
                <a:lnTo>
                  <a:pt x="28575" y="266700"/>
                </a:lnTo>
                <a:lnTo>
                  <a:pt x="19050" y="266700"/>
                </a:lnTo>
                <a:lnTo>
                  <a:pt x="9525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0" y="238125"/>
                </a:lnTo>
                <a:lnTo>
                  <a:pt x="9525" y="228600"/>
                </a:lnTo>
                <a:lnTo>
                  <a:pt x="9525" y="219075"/>
                </a:lnTo>
                <a:lnTo>
                  <a:pt x="19050" y="209550"/>
                </a:lnTo>
                <a:lnTo>
                  <a:pt x="28575" y="209550"/>
                </a:lnTo>
                <a:lnTo>
                  <a:pt x="38100" y="200025"/>
                </a:lnTo>
                <a:lnTo>
                  <a:pt x="47625" y="200025"/>
                </a:lnTo>
                <a:lnTo>
                  <a:pt x="57150" y="190500"/>
                </a:lnTo>
                <a:lnTo>
                  <a:pt x="57150" y="190500"/>
                </a:lnTo>
                <a:lnTo>
                  <a:pt x="66675" y="200025"/>
                </a:lnTo>
                <a:lnTo>
                  <a:pt x="76200" y="200025"/>
                </a:lnTo>
                <a:lnTo>
                  <a:pt x="85725" y="209550"/>
                </a:lnTo>
                <a:lnTo>
                  <a:pt x="95250" y="209550"/>
                </a:lnTo>
                <a:lnTo>
                  <a:pt x="95250" y="219075"/>
                </a:lnTo>
                <a:lnTo>
                  <a:pt x="104775" y="238125"/>
                </a:lnTo>
                <a:lnTo>
                  <a:pt x="114300" y="247650"/>
                </a:lnTo>
                <a:lnTo>
                  <a:pt x="114300" y="257175"/>
                </a:lnTo>
                <a:lnTo>
                  <a:pt x="123825" y="266700"/>
                </a:lnTo>
                <a:lnTo>
                  <a:pt x="133350" y="276225"/>
                </a:lnTo>
                <a:lnTo>
                  <a:pt x="133350" y="285750"/>
                </a:lnTo>
                <a:lnTo>
                  <a:pt x="142875" y="285750"/>
                </a:lnTo>
                <a:lnTo>
                  <a:pt x="142875" y="295275"/>
                </a:lnTo>
                <a:lnTo>
                  <a:pt x="152400" y="295275"/>
                </a:lnTo>
                <a:lnTo>
                  <a:pt x="161925" y="295275"/>
                </a:lnTo>
                <a:lnTo>
                  <a:pt x="171450" y="295275"/>
                </a:lnTo>
                <a:lnTo>
                  <a:pt x="180975" y="295275"/>
                </a:lnTo>
                <a:lnTo>
                  <a:pt x="190500" y="295275"/>
                </a:lnTo>
                <a:lnTo>
                  <a:pt x="200025" y="285750"/>
                </a:lnTo>
                <a:lnTo>
                  <a:pt x="209550" y="285750"/>
                </a:lnTo>
                <a:lnTo>
                  <a:pt x="219075" y="285750"/>
                </a:lnTo>
                <a:lnTo>
                  <a:pt x="21907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олилиния 189"/>
          <p:cNvSpPr/>
          <p:nvPr/>
        </p:nvSpPr>
        <p:spPr>
          <a:xfrm>
            <a:off x="8048625" y="5581650"/>
            <a:ext cx="76201" cy="9526"/>
          </a:xfrm>
          <a:custGeom>
            <a:avLst/>
            <a:gdLst/>
            <a:ahLst/>
            <a:cxnLst/>
            <a:rect l="0" t="0" r="0" b="0"/>
            <a:pathLst>
              <a:path w="762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Полилиния 190"/>
          <p:cNvSpPr/>
          <p:nvPr/>
        </p:nvSpPr>
        <p:spPr>
          <a:xfrm>
            <a:off x="8296275" y="5505450"/>
            <a:ext cx="400051" cy="161926"/>
          </a:xfrm>
          <a:custGeom>
            <a:avLst/>
            <a:gdLst/>
            <a:ahLst/>
            <a:cxnLst/>
            <a:rect l="0" t="0" r="0" b="0"/>
            <a:pathLst>
              <a:path w="400051" h="161926">
                <a:moveTo>
                  <a:pt x="9525" y="104775"/>
                </a:moveTo>
                <a:lnTo>
                  <a:pt x="9525" y="114300"/>
                </a:lnTo>
                <a:lnTo>
                  <a:pt x="9525" y="114300"/>
                </a:lnTo>
                <a:lnTo>
                  <a:pt x="9525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19050" y="161925"/>
                </a:lnTo>
                <a:lnTo>
                  <a:pt x="19050" y="161925"/>
                </a:lnTo>
                <a:lnTo>
                  <a:pt x="28575" y="161925"/>
                </a:lnTo>
                <a:lnTo>
                  <a:pt x="38100" y="161925"/>
                </a:lnTo>
                <a:lnTo>
                  <a:pt x="47625" y="142875"/>
                </a:lnTo>
                <a:lnTo>
                  <a:pt x="57150" y="133350"/>
                </a:lnTo>
                <a:lnTo>
                  <a:pt x="76200" y="114300"/>
                </a:lnTo>
                <a:lnTo>
                  <a:pt x="85725" y="95250"/>
                </a:lnTo>
                <a:lnTo>
                  <a:pt x="95250" y="76200"/>
                </a:lnTo>
                <a:lnTo>
                  <a:pt x="104775" y="66675"/>
                </a:lnTo>
                <a:lnTo>
                  <a:pt x="114300" y="47625"/>
                </a:lnTo>
                <a:lnTo>
                  <a:pt x="123825" y="28575"/>
                </a:lnTo>
                <a:lnTo>
                  <a:pt x="123825" y="19050"/>
                </a:lnTo>
                <a:lnTo>
                  <a:pt x="133350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14300" y="19050"/>
                </a:lnTo>
                <a:lnTo>
                  <a:pt x="114300" y="38100"/>
                </a:lnTo>
                <a:lnTo>
                  <a:pt x="104775" y="57150"/>
                </a:lnTo>
                <a:lnTo>
                  <a:pt x="104775" y="76200"/>
                </a:lnTo>
                <a:lnTo>
                  <a:pt x="104775" y="104775"/>
                </a:lnTo>
                <a:lnTo>
                  <a:pt x="104775" y="123825"/>
                </a:lnTo>
                <a:lnTo>
                  <a:pt x="104775" y="133350"/>
                </a:lnTo>
                <a:lnTo>
                  <a:pt x="114300" y="152400"/>
                </a:lnTo>
                <a:lnTo>
                  <a:pt x="114300" y="161925"/>
                </a:lnTo>
                <a:lnTo>
                  <a:pt x="123825" y="161925"/>
                </a:lnTo>
                <a:lnTo>
                  <a:pt x="133350" y="161925"/>
                </a:lnTo>
                <a:lnTo>
                  <a:pt x="142875" y="161925"/>
                </a:lnTo>
                <a:lnTo>
                  <a:pt x="152400" y="152400"/>
                </a:lnTo>
                <a:lnTo>
                  <a:pt x="161925" y="142875"/>
                </a:lnTo>
                <a:lnTo>
                  <a:pt x="180975" y="123825"/>
                </a:lnTo>
                <a:lnTo>
                  <a:pt x="190500" y="104775"/>
                </a:lnTo>
                <a:lnTo>
                  <a:pt x="200025" y="85725"/>
                </a:lnTo>
                <a:lnTo>
                  <a:pt x="209550" y="66675"/>
                </a:lnTo>
                <a:lnTo>
                  <a:pt x="219075" y="57150"/>
                </a:lnTo>
                <a:lnTo>
                  <a:pt x="228600" y="38100"/>
                </a:lnTo>
                <a:lnTo>
                  <a:pt x="228600" y="28575"/>
                </a:lnTo>
                <a:lnTo>
                  <a:pt x="228600" y="28575"/>
                </a:lnTo>
                <a:lnTo>
                  <a:pt x="238125" y="19050"/>
                </a:lnTo>
                <a:lnTo>
                  <a:pt x="228600" y="19050"/>
                </a:lnTo>
                <a:lnTo>
                  <a:pt x="228600" y="28575"/>
                </a:lnTo>
                <a:lnTo>
                  <a:pt x="228600" y="38100"/>
                </a:lnTo>
                <a:lnTo>
                  <a:pt x="228600" y="47625"/>
                </a:lnTo>
                <a:lnTo>
                  <a:pt x="219075" y="66675"/>
                </a:lnTo>
                <a:lnTo>
                  <a:pt x="219075" y="76200"/>
                </a:lnTo>
                <a:lnTo>
                  <a:pt x="219075" y="95250"/>
                </a:lnTo>
                <a:lnTo>
                  <a:pt x="219075" y="114300"/>
                </a:lnTo>
                <a:lnTo>
                  <a:pt x="219075" y="133350"/>
                </a:lnTo>
                <a:lnTo>
                  <a:pt x="228600" y="142875"/>
                </a:lnTo>
                <a:lnTo>
                  <a:pt x="228600" y="142875"/>
                </a:lnTo>
                <a:lnTo>
                  <a:pt x="238125" y="152400"/>
                </a:lnTo>
                <a:lnTo>
                  <a:pt x="238125" y="142875"/>
                </a:lnTo>
                <a:lnTo>
                  <a:pt x="247650" y="142875"/>
                </a:lnTo>
                <a:lnTo>
                  <a:pt x="257175" y="133350"/>
                </a:lnTo>
                <a:lnTo>
                  <a:pt x="266700" y="123825"/>
                </a:lnTo>
                <a:lnTo>
                  <a:pt x="276225" y="104775"/>
                </a:lnTo>
                <a:lnTo>
                  <a:pt x="285750" y="95250"/>
                </a:lnTo>
                <a:lnTo>
                  <a:pt x="295275" y="76200"/>
                </a:lnTo>
                <a:lnTo>
                  <a:pt x="295275" y="66675"/>
                </a:lnTo>
                <a:lnTo>
                  <a:pt x="304800" y="57150"/>
                </a:lnTo>
                <a:lnTo>
                  <a:pt x="304800" y="57150"/>
                </a:lnTo>
                <a:lnTo>
                  <a:pt x="304800" y="47625"/>
                </a:lnTo>
                <a:lnTo>
                  <a:pt x="304800" y="47625"/>
                </a:lnTo>
                <a:lnTo>
                  <a:pt x="304800" y="47625"/>
                </a:lnTo>
                <a:lnTo>
                  <a:pt x="304800" y="57150"/>
                </a:lnTo>
                <a:lnTo>
                  <a:pt x="304800" y="66675"/>
                </a:lnTo>
                <a:lnTo>
                  <a:pt x="304800" y="85725"/>
                </a:lnTo>
                <a:lnTo>
                  <a:pt x="304800" y="104775"/>
                </a:lnTo>
                <a:lnTo>
                  <a:pt x="304800" y="123825"/>
                </a:lnTo>
                <a:lnTo>
                  <a:pt x="314325" y="142875"/>
                </a:lnTo>
                <a:lnTo>
                  <a:pt x="323850" y="152400"/>
                </a:lnTo>
                <a:lnTo>
                  <a:pt x="323850" y="161925"/>
                </a:lnTo>
                <a:lnTo>
                  <a:pt x="333375" y="161925"/>
                </a:lnTo>
                <a:lnTo>
                  <a:pt x="342900" y="161925"/>
                </a:lnTo>
                <a:lnTo>
                  <a:pt x="352425" y="161925"/>
                </a:lnTo>
                <a:lnTo>
                  <a:pt x="361950" y="152400"/>
                </a:lnTo>
                <a:lnTo>
                  <a:pt x="371475" y="142875"/>
                </a:lnTo>
                <a:lnTo>
                  <a:pt x="371475" y="133350"/>
                </a:lnTo>
                <a:lnTo>
                  <a:pt x="381000" y="114300"/>
                </a:lnTo>
                <a:lnTo>
                  <a:pt x="390525" y="104775"/>
                </a:lnTo>
                <a:lnTo>
                  <a:pt x="400050" y="85725"/>
                </a:lnTo>
                <a:lnTo>
                  <a:pt x="400050" y="66675"/>
                </a:lnTo>
                <a:lnTo>
                  <a:pt x="400050" y="57150"/>
                </a:lnTo>
                <a:lnTo>
                  <a:pt x="400050" y="47625"/>
                </a:lnTo>
                <a:lnTo>
                  <a:pt x="390525" y="28575"/>
                </a:lnTo>
                <a:lnTo>
                  <a:pt x="381000" y="28575"/>
                </a:lnTo>
                <a:lnTo>
                  <a:pt x="371475" y="19050"/>
                </a:lnTo>
                <a:lnTo>
                  <a:pt x="371475" y="9525"/>
                </a:lnTo>
                <a:lnTo>
                  <a:pt x="352425" y="9525"/>
                </a:lnTo>
                <a:lnTo>
                  <a:pt x="342900" y="9525"/>
                </a:lnTo>
                <a:lnTo>
                  <a:pt x="333375" y="19050"/>
                </a:lnTo>
                <a:lnTo>
                  <a:pt x="314325" y="38100"/>
                </a:lnTo>
                <a:lnTo>
                  <a:pt x="304800" y="57150"/>
                </a:lnTo>
                <a:lnTo>
                  <a:pt x="295275" y="76200"/>
                </a:lnTo>
                <a:lnTo>
                  <a:pt x="295275" y="95250"/>
                </a:lnTo>
                <a:lnTo>
                  <a:pt x="285750" y="114300"/>
                </a:lnTo>
                <a:lnTo>
                  <a:pt x="285750" y="123825"/>
                </a:lnTo>
                <a:lnTo>
                  <a:pt x="28575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олилиния 191"/>
          <p:cNvSpPr/>
          <p:nvPr/>
        </p:nvSpPr>
        <p:spPr>
          <a:xfrm>
            <a:off x="8743950" y="5457825"/>
            <a:ext cx="485776" cy="381001"/>
          </a:xfrm>
          <a:custGeom>
            <a:avLst/>
            <a:gdLst/>
            <a:ahLst/>
            <a:cxnLst/>
            <a:rect l="0" t="0" r="0" b="0"/>
            <a:pathLst>
              <a:path w="485776" h="381001">
                <a:moveTo>
                  <a:pt x="0" y="142875"/>
                </a:moveTo>
                <a:lnTo>
                  <a:pt x="0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9525" y="171450"/>
                </a:lnTo>
                <a:lnTo>
                  <a:pt x="9525" y="190500"/>
                </a:lnTo>
                <a:lnTo>
                  <a:pt x="19050" y="200025"/>
                </a:lnTo>
                <a:lnTo>
                  <a:pt x="19050" y="200025"/>
                </a:lnTo>
                <a:lnTo>
                  <a:pt x="19050" y="209550"/>
                </a:lnTo>
                <a:lnTo>
                  <a:pt x="28575" y="209550"/>
                </a:lnTo>
                <a:lnTo>
                  <a:pt x="38100" y="209550"/>
                </a:lnTo>
                <a:lnTo>
                  <a:pt x="47625" y="200025"/>
                </a:lnTo>
                <a:lnTo>
                  <a:pt x="57150" y="190500"/>
                </a:lnTo>
                <a:lnTo>
                  <a:pt x="66675" y="171450"/>
                </a:lnTo>
                <a:lnTo>
                  <a:pt x="76200" y="152400"/>
                </a:lnTo>
                <a:lnTo>
                  <a:pt x="95250" y="133350"/>
                </a:lnTo>
                <a:lnTo>
                  <a:pt x="104775" y="114300"/>
                </a:lnTo>
                <a:lnTo>
                  <a:pt x="114300" y="95250"/>
                </a:lnTo>
                <a:lnTo>
                  <a:pt x="123825" y="85725"/>
                </a:lnTo>
                <a:lnTo>
                  <a:pt x="123825" y="66675"/>
                </a:lnTo>
                <a:lnTo>
                  <a:pt x="133350" y="57150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23825" y="57150"/>
                </a:lnTo>
                <a:lnTo>
                  <a:pt x="123825" y="66675"/>
                </a:lnTo>
                <a:lnTo>
                  <a:pt x="114300" y="85725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14300" y="133350"/>
                </a:lnTo>
                <a:lnTo>
                  <a:pt x="114300" y="161925"/>
                </a:lnTo>
                <a:lnTo>
                  <a:pt x="114300" y="180975"/>
                </a:lnTo>
                <a:lnTo>
                  <a:pt x="114300" y="190500"/>
                </a:lnTo>
                <a:lnTo>
                  <a:pt x="123825" y="200025"/>
                </a:lnTo>
                <a:lnTo>
                  <a:pt x="133350" y="200025"/>
                </a:lnTo>
                <a:lnTo>
                  <a:pt x="142875" y="200025"/>
                </a:lnTo>
                <a:lnTo>
                  <a:pt x="152400" y="190500"/>
                </a:lnTo>
                <a:lnTo>
                  <a:pt x="161925" y="190500"/>
                </a:lnTo>
                <a:lnTo>
                  <a:pt x="171450" y="171450"/>
                </a:lnTo>
                <a:lnTo>
                  <a:pt x="180975" y="161925"/>
                </a:lnTo>
                <a:lnTo>
                  <a:pt x="190500" y="152400"/>
                </a:lnTo>
                <a:lnTo>
                  <a:pt x="200025" y="142875"/>
                </a:lnTo>
                <a:lnTo>
                  <a:pt x="200025" y="133350"/>
                </a:lnTo>
                <a:lnTo>
                  <a:pt x="209550" y="133350"/>
                </a:lnTo>
                <a:lnTo>
                  <a:pt x="209550" y="133350"/>
                </a:lnTo>
                <a:lnTo>
                  <a:pt x="209550" y="142875"/>
                </a:lnTo>
                <a:lnTo>
                  <a:pt x="209550" y="152400"/>
                </a:lnTo>
                <a:lnTo>
                  <a:pt x="219075" y="161925"/>
                </a:lnTo>
                <a:lnTo>
                  <a:pt x="219075" y="171450"/>
                </a:lnTo>
                <a:lnTo>
                  <a:pt x="228600" y="190500"/>
                </a:lnTo>
                <a:lnTo>
                  <a:pt x="228600" y="200025"/>
                </a:lnTo>
                <a:lnTo>
                  <a:pt x="238125" y="209550"/>
                </a:lnTo>
                <a:lnTo>
                  <a:pt x="247650" y="219075"/>
                </a:lnTo>
                <a:lnTo>
                  <a:pt x="257175" y="219075"/>
                </a:lnTo>
                <a:lnTo>
                  <a:pt x="257175" y="219075"/>
                </a:lnTo>
                <a:lnTo>
                  <a:pt x="266700" y="209550"/>
                </a:lnTo>
                <a:lnTo>
                  <a:pt x="285750" y="200025"/>
                </a:lnTo>
                <a:lnTo>
                  <a:pt x="295275" y="180975"/>
                </a:lnTo>
                <a:lnTo>
                  <a:pt x="304800" y="161925"/>
                </a:lnTo>
                <a:lnTo>
                  <a:pt x="314325" y="142875"/>
                </a:lnTo>
                <a:lnTo>
                  <a:pt x="323850" y="123825"/>
                </a:lnTo>
                <a:lnTo>
                  <a:pt x="333375" y="104775"/>
                </a:lnTo>
                <a:lnTo>
                  <a:pt x="342900" y="85725"/>
                </a:lnTo>
                <a:lnTo>
                  <a:pt x="352425" y="66675"/>
                </a:lnTo>
                <a:lnTo>
                  <a:pt x="352425" y="57150"/>
                </a:lnTo>
                <a:lnTo>
                  <a:pt x="352425" y="47625"/>
                </a:lnTo>
                <a:lnTo>
                  <a:pt x="342900" y="38100"/>
                </a:lnTo>
                <a:lnTo>
                  <a:pt x="342900" y="28575"/>
                </a:lnTo>
                <a:lnTo>
                  <a:pt x="333375" y="28575"/>
                </a:lnTo>
                <a:lnTo>
                  <a:pt x="323850" y="38100"/>
                </a:lnTo>
                <a:lnTo>
                  <a:pt x="314325" y="47625"/>
                </a:lnTo>
                <a:lnTo>
                  <a:pt x="304800" y="57150"/>
                </a:lnTo>
                <a:lnTo>
                  <a:pt x="304800" y="76200"/>
                </a:lnTo>
                <a:lnTo>
                  <a:pt x="304800" y="95250"/>
                </a:lnTo>
                <a:lnTo>
                  <a:pt x="304800" y="114300"/>
                </a:lnTo>
                <a:lnTo>
                  <a:pt x="304800" y="142875"/>
                </a:lnTo>
                <a:lnTo>
                  <a:pt x="304800" y="152400"/>
                </a:lnTo>
                <a:lnTo>
                  <a:pt x="314325" y="171450"/>
                </a:lnTo>
                <a:lnTo>
                  <a:pt x="323850" y="171450"/>
                </a:lnTo>
                <a:lnTo>
                  <a:pt x="333375" y="171450"/>
                </a:lnTo>
                <a:lnTo>
                  <a:pt x="352425" y="171450"/>
                </a:lnTo>
                <a:lnTo>
                  <a:pt x="361950" y="161925"/>
                </a:lnTo>
                <a:lnTo>
                  <a:pt x="381000" y="142875"/>
                </a:lnTo>
                <a:lnTo>
                  <a:pt x="400050" y="123825"/>
                </a:lnTo>
                <a:lnTo>
                  <a:pt x="409575" y="104775"/>
                </a:lnTo>
                <a:lnTo>
                  <a:pt x="428625" y="76200"/>
                </a:lnTo>
                <a:lnTo>
                  <a:pt x="438150" y="57150"/>
                </a:lnTo>
                <a:lnTo>
                  <a:pt x="447675" y="38100"/>
                </a:lnTo>
                <a:lnTo>
                  <a:pt x="457200" y="19050"/>
                </a:lnTo>
                <a:lnTo>
                  <a:pt x="466725" y="9525"/>
                </a:lnTo>
                <a:lnTo>
                  <a:pt x="476250" y="0"/>
                </a:lnTo>
                <a:lnTo>
                  <a:pt x="485775" y="0"/>
                </a:lnTo>
                <a:lnTo>
                  <a:pt x="485775" y="0"/>
                </a:lnTo>
                <a:lnTo>
                  <a:pt x="485775" y="0"/>
                </a:lnTo>
                <a:lnTo>
                  <a:pt x="485775" y="9525"/>
                </a:lnTo>
                <a:lnTo>
                  <a:pt x="476250" y="19050"/>
                </a:lnTo>
                <a:lnTo>
                  <a:pt x="466725" y="38100"/>
                </a:lnTo>
                <a:lnTo>
                  <a:pt x="457200" y="66675"/>
                </a:lnTo>
                <a:lnTo>
                  <a:pt x="457200" y="85725"/>
                </a:lnTo>
                <a:lnTo>
                  <a:pt x="447675" y="114300"/>
                </a:lnTo>
                <a:lnTo>
                  <a:pt x="447675" y="142875"/>
                </a:lnTo>
                <a:lnTo>
                  <a:pt x="447675" y="171450"/>
                </a:lnTo>
                <a:lnTo>
                  <a:pt x="438150" y="200025"/>
                </a:lnTo>
                <a:lnTo>
                  <a:pt x="438150" y="238125"/>
                </a:lnTo>
                <a:lnTo>
                  <a:pt x="438150" y="266700"/>
                </a:lnTo>
                <a:lnTo>
                  <a:pt x="438150" y="304800"/>
                </a:lnTo>
                <a:lnTo>
                  <a:pt x="438150" y="333375"/>
                </a:lnTo>
                <a:lnTo>
                  <a:pt x="447675" y="352425"/>
                </a:lnTo>
                <a:lnTo>
                  <a:pt x="447675" y="371475"/>
                </a:lnTo>
                <a:lnTo>
                  <a:pt x="447675" y="381000"/>
                </a:lnTo>
                <a:lnTo>
                  <a:pt x="447675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олилиния 192"/>
          <p:cNvSpPr/>
          <p:nvPr/>
        </p:nvSpPr>
        <p:spPr>
          <a:xfrm>
            <a:off x="9201150" y="5457825"/>
            <a:ext cx="238126" cy="190501"/>
          </a:xfrm>
          <a:custGeom>
            <a:avLst/>
            <a:gdLst/>
            <a:ahLst/>
            <a:cxnLst/>
            <a:rect l="0" t="0" r="0" b="0"/>
            <a:pathLst>
              <a:path w="238126" h="190501">
                <a:moveTo>
                  <a:pt x="0" y="76200"/>
                </a:moveTo>
                <a:lnTo>
                  <a:pt x="0" y="66675"/>
                </a:lnTo>
                <a:lnTo>
                  <a:pt x="9525" y="57150"/>
                </a:lnTo>
                <a:lnTo>
                  <a:pt x="19050" y="38100"/>
                </a:lnTo>
                <a:lnTo>
                  <a:pt x="38100" y="2857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85725" y="104775"/>
                </a:lnTo>
                <a:lnTo>
                  <a:pt x="85725" y="123825"/>
                </a:lnTo>
                <a:lnTo>
                  <a:pt x="85725" y="142875"/>
                </a:lnTo>
                <a:lnTo>
                  <a:pt x="85725" y="161925"/>
                </a:lnTo>
                <a:lnTo>
                  <a:pt x="85725" y="180975"/>
                </a:lnTo>
                <a:lnTo>
                  <a:pt x="95250" y="190500"/>
                </a:lnTo>
                <a:lnTo>
                  <a:pt x="95250" y="190500"/>
                </a:lnTo>
                <a:lnTo>
                  <a:pt x="104775" y="190500"/>
                </a:lnTo>
                <a:lnTo>
                  <a:pt x="114300" y="190500"/>
                </a:lnTo>
                <a:lnTo>
                  <a:pt x="123825" y="171450"/>
                </a:lnTo>
                <a:lnTo>
                  <a:pt x="142875" y="152400"/>
                </a:lnTo>
                <a:lnTo>
                  <a:pt x="161925" y="133350"/>
                </a:lnTo>
                <a:lnTo>
                  <a:pt x="171450" y="114300"/>
                </a:lnTo>
                <a:lnTo>
                  <a:pt x="190500" y="85725"/>
                </a:lnTo>
                <a:lnTo>
                  <a:pt x="200025" y="66675"/>
                </a:lnTo>
                <a:lnTo>
                  <a:pt x="219075" y="47625"/>
                </a:lnTo>
                <a:lnTo>
                  <a:pt x="228600" y="28575"/>
                </a:lnTo>
                <a:lnTo>
                  <a:pt x="228600" y="9525"/>
                </a:lnTo>
                <a:lnTo>
                  <a:pt x="238125" y="0"/>
                </a:lnTo>
                <a:lnTo>
                  <a:pt x="238125" y="0"/>
                </a:lnTo>
                <a:lnTo>
                  <a:pt x="238125" y="0"/>
                </a:lnTo>
                <a:lnTo>
                  <a:pt x="228600" y="0"/>
                </a:lnTo>
                <a:lnTo>
                  <a:pt x="228600" y="9525"/>
                </a:lnTo>
                <a:lnTo>
                  <a:pt x="228600" y="28575"/>
                </a:lnTo>
                <a:lnTo>
                  <a:pt x="219075" y="47625"/>
                </a:lnTo>
                <a:lnTo>
                  <a:pt x="209550" y="76200"/>
                </a:lnTo>
                <a:lnTo>
                  <a:pt x="209550" y="104775"/>
                </a:lnTo>
                <a:lnTo>
                  <a:pt x="200025" y="123825"/>
                </a:lnTo>
                <a:lnTo>
                  <a:pt x="200025" y="152400"/>
                </a:lnTo>
                <a:lnTo>
                  <a:pt x="200025" y="161925"/>
                </a:lnTo>
                <a:lnTo>
                  <a:pt x="200025" y="171450"/>
                </a:lnTo>
                <a:lnTo>
                  <a:pt x="20002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олилиния 193"/>
          <p:cNvSpPr/>
          <p:nvPr/>
        </p:nvSpPr>
        <p:spPr>
          <a:xfrm>
            <a:off x="9429750" y="5419725"/>
            <a:ext cx="685801" cy="190501"/>
          </a:xfrm>
          <a:custGeom>
            <a:avLst/>
            <a:gdLst/>
            <a:ahLst/>
            <a:cxnLst/>
            <a:rect l="0" t="0" r="0" b="0"/>
            <a:pathLst>
              <a:path w="685801" h="190501">
                <a:moveTo>
                  <a:pt x="0" y="152400"/>
                </a:moveTo>
                <a:lnTo>
                  <a:pt x="0" y="152400"/>
                </a:lnTo>
                <a:lnTo>
                  <a:pt x="9525" y="152400"/>
                </a:lnTo>
                <a:lnTo>
                  <a:pt x="19050" y="161925"/>
                </a:lnTo>
                <a:lnTo>
                  <a:pt x="28575" y="161925"/>
                </a:lnTo>
                <a:lnTo>
                  <a:pt x="38100" y="161925"/>
                </a:lnTo>
                <a:lnTo>
                  <a:pt x="47625" y="152400"/>
                </a:lnTo>
                <a:lnTo>
                  <a:pt x="57150" y="142875"/>
                </a:lnTo>
                <a:lnTo>
                  <a:pt x="76200" y="123825"/>
                </a:lnTo>
                <a:lnTo>
                  <a:pt x="85725" y="104775"/>
                </a:lnTo>
                <a:lnTo>
                  <a:pt x="95250" y="85725"/>
                </a:lnTo>
                <a:lnTo>
                  <a:pt x="114300" y="66675"/>
                </a:lnTo>
                <a:lnTo>
                  <a:pt x="123825" y="47625"/>
                </a:lnTo>
                <a:lnTo>
                  <a:pt x="133350" y="28575"/>
                </a:lnTo>
                <a:lnTo>
                  <a:pt x="142875" y="19050"/>
                </a:lnTo>
                <a:lnTo>
                  <a:pt x="142875" y="9525"/>
                </a:lnTo>
                <a:lnTo>
                  <a:pt x="142875" y="0"/>
                </a:lnTo>
                <a:lnTo>
                  <a:pt x="152400" y="9525"/>
                </a:lnTo>
                <a:lnTo>
                  <a:pt x="142875" y="9525"/>
                </a:lnTo>
                <a:lnTo>
                  <a:pt x="142875" y="28575"/>
                </a:lnTo>
                <a:lnTo>
                  <a:pt x="133350" y="47625"/>
                </a:lnTo>
                <a:lnTo>
                  <a:pt x="123825" y="76200"/>
                </a:lnTo>
                <a:lnTo>
                  <a:pt x="123825" y="104775"/>
                </a:lnTo>
                <a:lnTo>
                  <a:pt x="114300" y="123825"/>
                </a:lnTo>
                <a:lnTo>
                  <a:pt x="114300" y="152400"/>
                </a:lnTo>
                <a:lnTo>
                  <a:pt x="123825" y="161925"/>
                </a:lnTo>
                <a:lnTo>
                  <a:pt x="133350" y="171450"/>
                </a:lnTo>
                <a:lnTo>
                  <a:pt x="142875" y="180975"/>
                </a:lnTo>
                <a:lnTo>
                  <a:pt x="142875" y="180975"/>
                </a:lnTo>
                <a:lnTo>
                  <a:pt x="161925" y="171450"/>
                </a:lnTo>
                <a:lnTo>
                  <a:pt x="171450" y="161925"/>
                </a:lnTo>
                <a:lnTo>
                  <a:pt x="190500" y="142875"/>
                </a:lnTo>
                <a:lnTo>
                  <a:pt x="200025" y="114300"/>
                </a:lnTo>
                <a:lnTo>
                  <a:pt x="219075" y="95250"/>
                </a:lnTo>
                <a:lnTo>
                  <a:pt x="228600" y="76200"/>
                </a:lnTo>
                <a:lnTo>
                  <a:pt x="238125" y="57150"/>
                </a:lnTo>
                <a:lnTo>
                  <a:pt x="247650" y="47625"/>
                </a:lnTo>
                <a:lnTo>
                  <a:pt x="257175" y="38100"/>
                </a:lnTo>
                <a:lnTo>
                  <a:pt x="257175" y="38100"/>
                </a:lnTo>
                <a:lnTo>
                  <a:pt x="257175" y="38100"/>
                </a:lnTo>
                <a:lnTo>
                  <a:pt x="257175" y="47625"/>
                </a:lnTo>
                <a:lnTo>
                  <a:pt x="257175" y="57150"/>
                </a:lnTo>
                <a:lnTo>
                  <a:pt x="238125" y="76200"/>
                </a:lnTo>
                <a:lnTo>
                  <a:pt x="238125" y="95250"/>
                </a:lnTo>
                <a:lnTo>
                  <a:pt x="228600" y="123825"/>
                </a:lnTo>
                <a:lnTo>
                  <a:pt x="219075" y="133350"/>
                </a:lnTo>
                <a:lnTo>
                  <a:pt x="219075" y="152400"/>
                </a:lnTo>
                <a:lnTo>
                  <a:pt x="228600" y="161925"/>
                </a:lnTo>
                <a:lnTo>
                  <a:pt x="228600" y="161925"/>
                </a:lnTo>
                <a:lnTo>
                  <a:pt x="238125" y="171450"/>
                </a:lnTo>
                <a:lnTo>
                  <a:pt x="257175" y="171450"/>
                </a:lnTo>
                <a:lnTo>
                  <a:pt x="266700" y="171450"/>
                </a:lnTo>
                <a:lnTo>
                  <a:pt x="285750" y="161925"/>
                </a:lnTo>
                <a:lnTo>
                  <a:pt x="295275" y="152400"/>
                </a:lnTo>
                <a:lnTo>
                  <a:pt x="314325" y="133350"/>
                </a:lnTo>
                <a:lnTo>
                  <a:pt x="323850" y="114300"/>
                </a:lnTo>
                <a:lnTo>
                  <a:pt x="342900" y="95250"/>
                </a:lnTo>
                <a:lnTo>
                  <a:pt x="352425" y="76200"/>
                </a:lnTo>
                <a:lnTo>
                  <a:pt x="361950" y="66675"/>
                </a:lnTo>
                <a:lnTo>
                  <a:pt x="361950" y="47625"/>
                </a:lnTo>
                <a:lnTo>
                  <a:pt x="361950" y="28575"/>
                </a:lnTo>
                <a:lnTo>
                  <a:pt x="361950" y="19050"/>
                </a:lnTo>
                <a:lnTo>
                  <a:pt x="361950" y="19050"/>
                </a:lnTo>
                <a:lnTo>
                  <a:pt x="352425" y="9525"/>
                </a:lnTo>
                <a:lnTo>
                  <a:pt x="333375" y="9525"/>
                </a:lnTo>
                <a:lnTo>
                  <a:pt x="323850" y="19050"/>
                </a:lnTo>
                <a:lnTo>
                  <a:pt x="295275" y="28575"/>
                </a:lnTo>
                <a:lnTo>
                  <a:pt x="276225" y="47625"/>
                </a:lnTo>
                <a:lnTo>
                  <a:pt x="257175" y="66675"/>
                </a:lnTo>
                <a:lnTo>
                  <a:pt x="247650" y="95250"/>
                </a:lnTo>
                <a:lnTo>
                  <a:pt x="238125" y="114300"/>
                </a:lnTo>
                <a:lnTo>
                  <a:pt x="228600" y="133350"/>
                </a:lnTo>
                <a:lnTo>
                  <a:pt x="238125" y="152400"/>
                </a:lnTo>
                <a:lnTo>
                  <a:pt x="238125" y="161925"/>
                </a:lnTo>
                <a:lnTo>
                  <a:pt x="247650" y="171450"/>
                </a:lnTo>
                <a:lnTo>
                  <a:pt x="257175" y="171450"/>
                </a:lnTo>
                <a:lnTo>
                  <a:pt x="276225" y="171450"/>
                </a:lnTo>
                <a:lnTo>
                  <a:pt x="285750" y="161925"/>
                </a:lnTo>
                <a:lnTo>
                  <a:pt x="295275" y="142875"/>
                </a:lnTo>
                <a:lnTo>
                  <a:pt x="323850" y="133350"/>
                </a:lnTo>
                <a:lnTo>
                  <a:pt x="333375" y="114300"/>
                </a:lnTo>
                <a:lnTo>
                  <a:pt x="342900" y="95250"/>
                </a:lnTo>
                <a:lnTo>
                  <a:pt x="352425" y="85725"/>
                </a:lnTo>
                <a:lnTo>
                  <a:pt x="361950" y="76200"/>
                </a:lnTo>
                <a:lnTo>
                  <a:pt x="371475" y="66675"/>
                </a:lnTo>
                <a:lnTo>
                  <a:pt x="371475" y="66675"/>
                </a:lnTo>
                <a:lnTo>
                  <a:pt x="371475" y="66675"/>
                </a:lnTo>
                <a:lnTo>
                  <a:pt x="371475" y="66675"/>
                </a:lnTo>
                <a:lnTo>
                  <a:pt x="361950" y="76200"/>
                </a:lnTo>
                <a:lnTo>
                  <a:pt x="361950" y="95250"/>
                </a:lnTo>
                <a:lnTo>
                  <a:pt x="352425" y="114300"/>
                </a:lnTo>
                <a:lnTo>
                  <a:pt x="352425" y="133350"/>
                </a:lnTo>
                <a:lnTo>
                  <a:pt x="352425" y="152400"/>
                </a:lnTo>
                <a:lnTo>
                  <a:pt x="352425" y="161925"/>
                </a:lnTo>
                <a:lnTo>
                  <a:pt x="361950" y="180975"/>
                </a:lnTo>
                <a:lnTo>
                  <a:pt x="361950" y="180975"/>
                </a:lnTo>
                <a:lnTo>
                  <a:pt x="371475" y="180975"/>
                </a:lnTo>
                <a:lnTo>
                  <a:pt x="390525" y="171450"/>
                </a:lnTo>
                <a:lnTo>
                  <a:pt x="400050" y="161925"/>
                </a:lnTo>
                <a:lnTo>
                  <a:pt x="419100" y="152400"/>
                </a:lnTo>
                <a:lnTo>
                  <a:pt x="428625" y="133350"/>
                </a:lnTo>
                <a:lnTo>
                  <a:pt x="438150" y="114300"/>
                </a:lnTo>
                <a:lnTo>
                  <a:pt x="457200" y="104775"/>
                </a:lnTo>
                <a:lnTo>
                  <a:pt x="466725" y="95250"/>
                </a:lnTo>
                <a:lnTo>
                  <a:pt x="476250" y="85725"/>
                </a:lnTo>
                <a:lnTo>
                  <a:pt x="476250" y="76200"/>
                </a:lnTo>
                <a:lnTo>
                  <a:pt x="485775" y="76200"/>
                </a:lnTo>
                <a:lnTo>
                  <a:pt x="485775" y="85725"/>
                </a:lnTo>
                <a:lnTo>
                  <a:pt x="476250" y="95250"/>
                </a:lnTo>
                <a:lnTo>
                  <a:pt x="476250" y="104775"/>
                </a:lnTo>
                <a:lnTo>
                  <a:pt x="476250" y="123825"/>
                </a:lnTo>
                <a:lnTo>
                  <a:pt x="476250" y="133350"/>
                </a:lnTo>
                <a:lnTo>
                  <a:pt x="476250" y="152400"/>
                </a:lnTo>
                <a:lnTo>
                  <a:pt x="476250" y="161925"/>
                </a:lnTo>
                <a:lnTo>
                  <a:pt x="476250" y="171450"/>
                </a:lnTo>
                <a:lnTo>
                  <a:pt x="485775" y="180975"/>
                </a:lnTo>
                <a:lnTo>
                  <a:pt x="504825" y="180975"/>
                </a:lnTo>
                <a:lnTo>
                  <a:pt x="514350" y="180975"/>
                </a:lnTo>
                <a:lnTo>
                  <a:pt x="523875" y="171450"/>
                </a:lnTo>
                <a:lnTo>
                  <a:pt x="542925" y="161925"/>
                </a:lnTo>
                <a:lnTo>
                  <a:pt x="552450" y="152400"/>
                </a:lnTo>
                <a:lnTo>
                  <a:pt x="571500" y="133350"/>
                </a:lnTo>
                <a:lnTo>
                  <a:pt x="590550" y="114300"/>
                </a:lnTo>
                <a:lnTo>
                  <a:pt x="609600" y="95250"/>
                </a:lnTo>
                <a:lnTo>
                  <a:pt x="619125" y="85725"/>
                </a:lnTo>
                <a:lnTo>
                  <a:pt x="628650" y="66675"/>
                </a:lnTo>
                <a:lnTo>
                  <a:pt x="638175" y="47625"/>
                </a:lnTo>
                <a:lnTo>
                  <a:pt x="638175" y="38100"/>
                </a:lnTo>
                <a:lnTo>
                  <a:pt x="638175" y="28575"/>
                </a:lnTo>
                <a:lnTo>
                  <a:pt x="638175" y="19050"/>
                </a:lnTo>
                <a:lnTo>
                  <a:pt x="628650" y="9525"/>
                </a:lnTo>
                <a:lnTo>
                  <a:pt x="619125" y="9525"/>
                </a:lnTo>
                <a:lnTo>
                  <a:pt x="609600" y="19050"/>
                </a:lnTo>
                <a:lnTo>
                  <a:pt x="590550" y="19050"/>
                </a:lnTo>
                <a:lnTo>
                  <a:pt x="590550" y="28575"/>
                </a:lnTo>
                <a:lnTo>
                  <a:pt x="581025" y="38100"/>
                </a:lnTo>
                <a:lnTo>
                  <a:pt x="590550" y="47625"/>
                </a:lnTo>
                <a:lnTo>
                  <a:pt x="600075" y="66675"/>
                </a:lnTo>
                <a:lnTo>
                  <a:pt x="609600" y="76200"/>
                </a:lnTo>
                <a:lnTo>
                  <a:pt x="619125" y="85725"/>
                </a:lnTo>
                <a:lnTo>
                  <a:pt x="638175" y="95250"/>
                </a:lnTo>
                <a:lnTo>
                  <a:pt x="657225" y="104775"/>
                </a:lnTo>
                <a:lnTo>
                  <a:pt x="666750" y="123825"/>
                </a:lnTo>
                <a:lnTo>
                  <a:pt x="676275" y="133350"/>
                </a:lnTo>
                <a:lnTo>
                  <a:pt x="685800" y="152400"/>
                </a:lnTo>
                <a:lnTo>
                  <a:pt x="685800" y="161925"/>
                </a:lnTo>
                <a:lnTo>
                  <a:pt x="685800" y="180975"/>
                </a:lnTo>
                <a:lnTo>
                  <a:pt x="685800" y="190500"/>
                </a:lnTo>
                <a:lnTo>
                  <a:pt x="68580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Полилиния 194"/>
          <p:cNvSpPr/>
          <p:nvPr/>
        </p:nvSpPr>
        <p:spPr>
          <a:xfrm>
            <a:off x="8343900" y="5943600"/>
            <a:ext cx="447676" cy="276226"/>
          </a:xfrm>
          <a:custGeom>
            <a:avLst/>
            <a:gdLst/>
            <a:ahLst/>
            <a:cxnLst/>
            <a:rect l="0" t="0" r="0" b="0"/>
            <a:pathLst>
              <a:path w="447676" h="276226">
                <a:moveTo>
                  <a:pt x="38100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85725"/>
                </a:lnTo>
                <a:lnTo>
                  <a:pt x="9525" y="114300"/>
                </a:lnTo>
                <a:lnTo>
                  <a:pt x="9525" y="142875"/>
                </a:lnTo>
                <a:lnTo>
                  <a:pt x="9525" y="180975"/>
                </a:lnTo>
                <a:lnTo>
                  <a:pt x="9525" y="209550"/>
                </a:lnTo>
                <a:lnTo>
                  <a:pt x="0" y="238125"/>
                </a:lnTo>
                <a:lnTo>
                  <a:pt x="0" y="25717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66700"/>
                </a:lnTo>
                <a:lnTo>
                  <a:pt x="0" y="257175"/>
                </a:lnTo>
                <a:lnTo>
                  <a:pt x="9525" y="238125"/>
                </a:lnTo>
                <a:lnTo>
                  <a:pt x="9525" y="219075"/>
                </a:lnTo>
                <a:lnTo>
                  <a:pt x="9525" y="190500"/>
                </a:lnTo>
                <a:lnTo>
                  <a:pt x="19050" y="171450"/>
                </a:lnTo>
                <a:lnTo>
                  <a:pt x="28575" y="133350"/>
                </a:lnTo>
                <a:lnTo>
                  <a:pt x="38100" y="104775"/>
                </a:lnTo>
                <a:lnTo>
                  <a:pt x="47625" y="85725"/>
                </a:lnTo>
                <a:lnTo>
                  <a:pt x="57150" y="66675"/>
                </a:lnTo>
                <a:lnTo>
                  <a:pt x="66675" y="47625"/>
                </a:lnTo>
                <a:lnTo>
                  <a:pt x="76200" y="38100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47625"/>
                </a:lnTo>
                <a:lnTo>
                  <a:pt x="95250" y="57150"/>
                </a:lnTo>
                <a:lnTo>
                  <a:pt x="95250" y="85725"/>
                </a:lnTo>
                <a:lnTo>
                  <a:pt x="85725" y="104775"/>
                </a:lnTo>
                <a:lnTo>
                  <a:pt x="85725" y="133350"/>
                </a:lnTo>
                <a:lnTo>
                  <a:pt x="85725" y="161925"/>
                </a:lnTo>
                <a:lnTo>
                  <a:pt x="85725" y="180975"/>
                </a:lnTo>
                <a:lnTo>
                  <a:pt x="76200" y="200025"/>
                </a:lnTo>
                <a:lnTo>
                  <a:pt x="76200" y="219075"/>
                </a:lnTo>
                <a:lnTo>
                  <a:pt x="76200" y="228600"/>
                </a:lnTo>
                <a:lnTo>
                  <a:pt x="76200" y="228600"/>
                </a:lnTo>
                <a:lnTo>
                  <a:pt x="76200" y="228600"/>
                </a:lnTo>
                <a:lnTo>
                  <a:pt x="76200" y="219075"/>
                </a:lnTo>
                <a:lnTo>
                  <a:pt x="85725" y="200025"/>
                </a:lnTo>
                <a:lnTo>
                  <a:pt x="85725" y="180975"/>
                </a:lnTo>
                <a:lnTo>
                  <a:pt x="95250" y="161925"/>
                </a:lnTo>
                <a:lnTo>
                  <a:pt x="104775" y="133350"/>
                </a:lnTo>
                <a:lnTo>
                  <a:pt x="114300" y="114300"/>
                </a:lnTo>
                <a:lnTo>
                  <a:pt x="123825" y="104775"/>
                </a:lnTo>
                <a:lnTo>
                  <a:pt x="133350" y="85725"/>
                </a:lnTo>
                <a:lnTo>
                  <a:pt x="133350" y="76200"/>
                </a:lnTo>
                <a:lnTo>
                  <a:pt x="142875" y="76200"/>
                </a:lnTo>
                <a:lnTo>
                  <a:pt x="142875" y="76200"/>
                </a:lnTo>
                <a:lnTo>
                  <a:pt x="152400" y="76200"/>
                </a:lnTo>
                <a:lnTo>
                  <a:pt x="152400" y="85725"/>
                </a:lnTo>
                <a:lnTo>
                  <a:pt x="152400" y="104775"/>
                </a:lnTo>
                <a:lnTo>
                  <a:pt x="152400" y="123825"/>
                </a:lnTo>
                <a:lnTo>
                  <a:pt x="152400" y="152400"/>
                </a:lnTo>
                <a:lnTo>
                  <a:pt x="161925" y="171450"/>
                </a:lnTo>
                <a:lnTo>
                  <a:pt x="161925" y="190500"/>
                </a:lnTo>
                <a:lnTo>
                  <a:pt x="161925" y="209550"/>
                </a:lnTo>
                <a:lnTo>
                  <a:pt x="161925" y="219075"/>
                </a:lnTo>
                <a:lnTo>
                  <a:pt x="161925" y="228600"/>
                </a:lnTo>
                <a:lnTo>
                  <a:pt x="171450" y="228600"/>
                </a:lnTo>
                <a:lnTo>
                  <a:pt x="180975" y="238125"/>
                </a:lnTo>
                <a:lnTo>
                  <a:pt x="180975" y="238125"/>
                </a:lnTo>
                <a:lnTo>
                  <a:pt x="190500" y="228600"/>
                </a:lnTo>
                <a:lnTo>
                  <a:pt x="200025" y="228600"/>
                </a:lnTo>
                <a:lnTo>
                  <a:pt x="209550" y="219075"/>
                </a:lnTo>
                <a:lnTo>
                  <a:pt x="219075" y="200025"/>
                </a:lnTo>
                <a:lnTo>
                  <a:pt x="228600" y="180975"/>
                </a:lnTo>
                <a:lnTo>
                  <a:pt x="238125" y="152400"/>
                </a:lnTo>
                <a:lnTo>
                  <a:pt x="247650" y="133350"/>
                </a:lnTo>
                <a:lnTo>
                  <a:pt x="257175" y="104775"/>
                </a:lnTo>
                <a:lnTo>
                  <a:pt x="257175" y="85725"/>
                </a:lnTo>
                <a:lnTo>
                  <a:pt x="266700" y="66675"/>
                </a:lnTo>
                <a:lnTo>
                  <a:pt x="266700" y="57150"/>
                </a:lnTo>
                <a:lnTo>
                  <a:pt x="266700" y="47625"/>
                </a:lnTo>
                <a:lnTo>
                  <a:pt x="266700" y="47625"/>
                </a:lnTo>
                <a:lnTo>
                  <a:pt x="266700" y="47625"/>
                </a:lnTo>
                <a:lnTo>
                  <a:pt x="266700" y="47625"/>
                </a:lnTo>
                <a:lnTo>
                  <a:pt x="257175" y="57150"/>
                </a:lnTo>
                <a:lnTo>
                  <a:pt x="247650" y="76200"/>
                </a:lnTo>
                <a:lnTo>
                  <a:pt x="247650" y="104775"/>
                </a:lnTo>
                <a:lnTo>
                  <a:pt x="238125" y="123825"/>
                </a:lnTo>
                <a:lnTo>
                  <a:pt x="238125" y="152400"/>
                </a:lnTo>
                <a:lnTo>
                  <a:pt x="228600" y="180975"/>
                </a:lnTo>
                <a:lnTo>
                  <a:pt x="228600" y="209550"/>
                </a:lnTo>
                <a:lnTo>
                  <a:pt x="238125" y="228600"/>
                </a:lnTo>
                <a:lnTo>
                  <a:pt x="247650" y="238125"/>
                </a:lnTo>
                <a:lnTo>
                  <a:pt x="247650" y="247650"/>
                </a:lnTo>
                <a:lnTo>
                  <a:pt x="257175" y="257175"/>
                </a:lnTo>
                <a:lnTo>
                  <a:pt x="276225" y="247650"/>
                </a:lnTo>
                <a:lnTo>
                  <a:pt x="276225" y="247650"/>
                </a:lnTo>
                <a:lnTo>
                  <a:pt x="285750" y="238125"/>
                </a:lnTo>
                <a:lnTo>
                  <a:pt x="304800" y="219075"/>
                </a:lnTo>
                <a:lnTo>
                  <a:pt x="304800" y="200025"/>
                </a:lnTo>
                <a:lnTo>
                  <a:pt x="314325" y="171450"/>
                </a:lnTo>
                <a:lnTo>
                  <a:pt x="323850" y="152400"/>
                </a:lnTo>
                <a:lnTo>
                  <a:pt x="323850" y="133350"/>
                </a:lnTo>
                <a:lnTo>
                  <a:pt x="333375" y="114300"/>
                </a:lnTo>
                <a:lnTo>
                  <a:pt x="333375" y="104775"/>
                </a:lnTo>
                <a:lnTo>
                  <a:pt x="333375" y="95250"/>
                </a:lnTo>
                <a:lnTo>
                  <a:pt x="342900" y="85725"/>
                </a:lnTo>
                <a:lnTo>
                  <a:pt x="342900" y="85725"/>
                </a:lnTo>
                <a:lnTo>
                  <a:pt x="342900" y="85725"/>
                </a:lnTo>
                <a:lnTo>
                  <a:pt x="342900" y="85725"/>
                </a:lnTo>
                <a:lnTo>
                  <a:pt x="342900" y="104775"/>
                </a:lnTo>
                <a:lnTo>
                  <a:pt x="342900" y="114300"/>
                </a:lnTo>
                <a:lnTo>
                  <a:pt x="342900" y="142875"/>
                </a:lnTo>
                <a:lnTo>
                  <a:pt x="342900" y="161925"/>
                </a:lnTo>
                <a:lnTo>
                  <a:pt x="342900" y="190500"/>
                </a:lnTo>
                <a:lnTo>
                  <a:pt x="342900" y="209550"/>
                </a:lnTo>
                <a:lnTo>
                  <a:pt x="342900" y="228600"/>
                </a:lnTo>
                <a:lnTo>
                  <a:pt x="342900" y="238125"/>
                </a:lnTo>
                <a:lnTo>
                  <a:pt x="342900" y="238125"/>
                </a:lnTo>
                <a:lnTo>
                  <a:pt x="352425" y="238125"/>
                </a:lnTo>
                <a:lnTo>
                  <a:pt x="342900" y="228600"/>
                </a:lnTo>
                <a:lnTo>
                  <a:pt x="352425" y="219075"/>
                </a:lnTo>
                <a:lnTo>
                  <a:pt x="352425" y="200025"/>
                </a:lnTo>
                <a:lnTo>
                  <a:pt x="352425" y="180975"/>
                </a:lnTo>
                <a:lnTo>
                  <a:pt x="352425" y="161925"/>
                </a:lnTo>
                <a:lnTo>
                  <a:pt x="361950" y="133350"/>
                </a:lnTo>
                <a:lnTo>
                  <a:pt x="371475" y="114300"/>
                </a:lnTo>
                <a:lnTo>
                  <a:pt x="371475" y="104775"/>
                </a:lnTo>
                <a:lnTo>
                  <a:pt x="381000" y="95250"/>
                </a:lnTo>
                <a:lnTo>
                  <a:pt x="390525" y="95250"/>
                </a:lnTo>
                <a:lnTo>
                  <a:pt x="400050" y="95250"/>
                </a:lnTo>
                <a:lnTo>
                  <a:pt x="400050" y="95250"/>
                </a:lnTo>
                <a:lnTo>
                  <a:pt x="409575" y="104775"/>
                </a:lnTo>
                <a:lnTo>
                  <a:pt x="419100" y="123825"/>
                </a:lnTo>
                <a:lnTo>
                  <a:pt x="419100" y="142875"/>
                </a:lnTo>
                <a:lnTo>
                  <a:pt x="428625" y="161925"/>
                </a:lnTo>
                <a:lnTo>
                  <a:pt x="428625" y="180975"/>
                </a:lnTo>
                <a:lnTo>
                  <a:pt x="428625" y="200025"/>
                </a:lnTo>
                <a:lnTo>
                  <a:pt x="428625" y="209550"/>
                </a:lnTo>
                <a:lnTo>
                  <a:pt x="438150" y="228600"/>
                </a:lnTo>
                <a:lnTo>
                  <a:pt x="438150" y="228600"/>
                </a:lnTo>
                <a:lnTo>
                  <a:pt x="438150" y="228600"/>
                </a:lnTo>
                <a:lnTo>
                  <a:pt x="447675" y="219075"/>
                </a:lnTo>
                <a:lnTo>
                  <a:pt x="447675" y="209550"/>
                </a:lnTo>
                <a:lnTo>
                  <a:pt x="447675" y="200025"/>
                </a:lnTo>
                <a:lnTo>
                  <a:pt x="447675" y="190500"/>
                </a:lnTo>
                <a:lnTo>
                  <a:pt x="4476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олилиния 195"/>
          <p:cNvSpPr/>
          <p:nvPr/>
        </p:nvSpPr>
        <p:spPr>
          <a:xfrm>
            <a:off x="8839200" y="6076950"/>
            <a:ext cx="66676" cy="95251"/>
          </a:xfrm>
          <a:custGeom>
            <a:avLst/>
            <a:gdLst/>
            <a:ahLst/>
            <a:cxnLst/>
            <a:rect l="0" t="0" r="0" b="0"/>
            <a:pathLst>
              <a:path w="66676" h="95251">
                <a:moveTo>
                  <a:pt x="0" y="19050"/>
                </a:move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19050" y="85725"/>
                </a:lnTo>
                <a:lnTo>
                  <a:pt x="19050" y="95250"/>
                </a:lnTo>
                <a:lnTo>
                  <a:pt x="28575" y="95250"/>
                </a:lnTo>
                <a:lnTo>
                  <a:pt x="28575" y="85725"/>
                </a:lnTo>
                <a:lnTo>
                  <a:pt x="38100" y="85725"/>
                </a:lnTo>
                <a:lnTo>
                  <a:pt x="38100" y="76200"/>
                </a:lnTo>
                <a:lnTo>
                  <a:pt x="47625" y="66675"/>
                </a:lnTo>
                <a:lnTo>
                  <a:pt x="47625" y="57150"/>
                </a:lnTo>
                <a:lnTo>
                  <a:pt x="57150" y="47625"/>
                </a:lnTo>
                <a:lnTo>
                  <a:pt x="66675" y="28575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олилиния 196"/>
          <p:cNvSpPr/>
          <p:nvPr/>
        </p:nvSpPr>
        <p:spPr>
          <a:xfrm>
            <a:off x="8934450" y="5991225"/>
            <a:ext cx="371476" cy="190501"/>
          </a:xfrm>
          <a:custGeom>
            <a:avLst/>
            <a:gdLst/>
            <a:ahLst/>
            <a:cxnLst/>
            <a:rect l="0" t="0" r="0" b="0"/>
            <a:pathLst>
              <a:path w="371476" h="190501">
                <a:moveTo>
                  <a:pt x="0" y="19050"/>
                </a:move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85725"/>
                </a:lnTo>
                <a:lnTo>
                  <a:pt x="0" y="114300"/>
                </a:lnTo>
                <a:lnTo>
                  <a:pt x="0" y="133350"/>
                </a:lnTo>
                <a:lnTo>
                  <a:pt x="9525" y="161925"/>
                </a:lnTo>
                <a:lnTo>
                  <a:pt x="9525" y="180975"/>
                </a:lnTo>
                <a:lnTo>
                  <a:pt x="19050" y="190500"/>
                </a:lnTo>
                <a:lnTo>
                  <a:pt x="19050" y="190500"/>
                </a:lnTo>
                <a:lnTo>
                  <a:pt x="28575" y="190500"/>
                </a:lnTo>
                <a:lnTo>
                  <a:pt x="38100" y="171450"/>
                </a:lnTo>
                <a:lnTo>
                  <a:pt x="47625" y="152400"/>
                </a:lnTo>
                <a:lnTo>
                  <a:pt x="57150" y="123825"/>
                </a:lnTo>
                <a:lnTo>
                  <a:pt x="66675" y="104775"/>
                </a:lnTo>
                <a:lnTo>
                  <a:pt x="66675" y="76200"/>
                </a:lnTo>
                <a:lnTo>
                  <a:pt x="76200" y="57150"/>
                </a:lnTo>
                <a:lnTo>
                  <a:pt x="85725" y="47625"/>
                </a:lnTo>
                <a:lnTo>
                  <a:pt x="95250" y="38100"/>
                </a:lnTo>
                <a:lnTo>
                  <a:pt x="95250" y="28575"/>
                </a:lnTo>
                <a:lnTo>
                  <a:pt x="95250" y="28575"/>
                </a:lnTo>
                <a:lnTo>
                  <a:pt x="104775" y="28575"/>
                </a:lnTo>
                <a:lnTo>
                  <a:pt x="104775" y="38100"/>
                </a:lnTo>
                <a:lnTo>
                  <a:pt x="104775" y="57150"/>
                </a:lnTo>
                <a:lnTo>
                  <a:pt x="114300" y="76200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23825" y="133350"/>
                </a:lnTo>
                <a:lnTo>
                  <a:pt x="123825" y="142875"/>
                </a:lnTo>
                <a:lnTo>
                  <a:pt x="133350" y="152400"/>
                </a:lnTo>
                <a:lnTo>
                  <a:pt x="142875" y="161925"/>
                </a:lnTo>
                <a:lnTo>
                  <a:pt x="142875" y="161925"/>
                </a:lnTo>
                <a:lnTo>
                  <a:pt x="152400" y="161925"/>
                </a:lnTo>
                <a:lnTo>
                  <a:pt x="161925" y="152400"/>
                </a:lnTo>
                <a:lnTo>
                  <a:pt x="161925" y="142875"/>
                </a:lnTo>
                <a:lnTo>
                  <a:pt x="171450" y="133350"/>
                </a:lnTo>
                <a:lnTo>
                  <a:pt x="171450" y="114300"/>
                </a:lnTo>
                <a:lnTo>
                  <a:pt x="171450" y="95250"/>
                </a:lnTo>
                <a:lnTo>
                  <a:pt x="171450" y="76200"/>
                </a:lnTo>
                <a:lnTo>
                  <a:pt x="171450" y="57150"/>
                </a:lnTo>
                <a:lnTo>
                  <a:pt x="171450" y="47625"/>
                </a:lnTo>
                <a:lnTo>
                  <a:pt x="161925" y="28575"/>
                </a:lnTo>
                <a:lnTo>
                  <a:pt x="161925" y="19050"/>
                </a:lnTo>
                <a:lnTo>
                  <a:pt x="152400" y="19050"/>
                </a:lnTo>
                <a:lnTo>
                  <a:pt x="142875" y="19050"/>
                </a:lnTo>
                <a:lnTo>
                  <a:pt x="123825" y="19050"/>
                </a:lnTo>
                <a:lnTo>
                  <a:pt x="114300" y="28575"/>
                </a:lnTo>
                <a:lnTo>
                  <a:pt x="114300" y="47625"/>
                </a:lnTo>
                <a:lnTo>
                  <a:pt x="114300" y="66675"/>
                </a:lnTo>
                <a:lnTo>
                  <a:pt x="104775" y="85725"/>
                </a:lnTo>
                <a:lnTo>
                  <a:pt x="104775" y="104775"/>
                </a:lnTo>
                <a:lnTo>
                  <a:pt x="104775" y="133350"/>
                </a:lnTo>
                <a:lnTo>
                  <a:pt x="104775" y="152400"/>
                </a:lnTo>
                <a:lnTo>
                  <a:pt x="104775" y="161925"/>
                </a:lnTo>
                <a:lnTo>
                  <a:pt x="114300" y="171450"/>
                </a:lnTo>
                <a:lnTo>
                  <a:pt x="123825" y="180975"/>
                </a:lnTo>
                <a:lnTo>
                  <a:pt x="133350" y="190500"/>
                </a:lnTo>
                <a:lnTo>
                  <a:pt x="142875" y="180975"/>
                </a:lnTo>
                <a:lnTo>
                  <a:pt x="161925" y="180975"/>
                </a:lnTo>
                <a:lnTo>
                  <a:pt x="180975" y="171450"/>
                </a:lnTo>
                <a:lnTo>
                  <a:pt x="190500" y="161925"/>
                </a:lnTo>
                <a:lnTo>
                  <a:pt x="209550" y="142875"/>
                </a:lnTo>
                <a:lnTo>
                  <a:pt x="219075" y="123825"/>
                </a:lnTo>
                <a:lnTo>
                  <a:pt x="238125" y="114300"/>
                </a:lnTo>
                <a:lnTo>
                  <a:pt x="247650" y="85725"/>
                </a:lnTo>
                <a:lnTo>
                  <a:pt x="257175" y="66675"/>
                </a:lnTo>
                <a:lnTo>
                  <a:pt x="266700" y="57150"/>
                </a:lnTo>
                <a:lnTo>
                  <a:pt x="266700" y="38100"/>
                </a:lnTo>
                <a:lnTo>
                  <a:pt x="276225" y="19050"/>
                </a:lnTo>
                <a:lnTo>
                  <a:pt x="276225" y="9525"/>
                </a:lnTo>
                <a:lnTo>
                  <a:pt x="285750" y="0"/>
                </a:lnTo>
                <a:lnTo>
                  <a:pt x="276225" y="0"/>
                </a:lnTo>
                <a:lnTo>
                  <a:pt x="276225" y="0"/>
                </a:lnTo>
                <a:lnTo>
                  <a:pt x="266700" y="9525"/>
                </a:lnTo>
                <a:lnTo>
                  <a:pt x="257175" y="19050"/>
                </a:lnTo>
                <a:lnTo>
                  <a:pt x="257175" y="28575"/>
                </a:lnTo>
                <a:lnTo>
                  <a:pt x="257175" y="57150"/>
                </a:lnTo>
                <a:lnTo>
                  <a:pt x="257175" y="76200"/>
                </a:lnTo>
                <a:lnTo>
                  <a:pt x="257175" y="95250"/>
                </a:lnTo>
                <a:lnTo>
                  <a:pt x="266700" y="114300"/>
                </a:lnTo>
                <a:lnTo>
                  <a:pt x="266700" y="133350"/>
                </a:lnTo>
                <a:lnTo>
                  <a:pt x="285750" y="142875"/>
                </a:lnTo>
                <a:lnTo>
                  <a:pt x="285750" y="152400"/>
                </a:lnTo>
                <a:lnTo>
                  <a:pt x="304800" y="161925"/>
                </a:lnTo>
                <a:lnTo>
                  <a:pt x="314325" y="161925"/>
                </a:lnTo>
                <a:lnTo>
                  <a:pt x="323850" y="161925"/>
                </a:lnTo>
                <a:lnTo>
                  <a:pt x="333375" y="152400"/>
                </a:lnTo>
                <a:lnTo>
                  <a:pt x="352425" y="142875"/>
                </a:lnTo>
                <a:lnTo>
                  <a:pt x="361950" y="142875"/>
                </a:lnTo>
                <a:lnTo>
                  <a:pt x="371475" y="133350"/>
                </a:lnTo>
                <a:lnTo>
                  <a:pt x="37147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олилиния 197"/>
          <p:cNvSpPr/>
          <p:nvPr/>
        </p:nvSpPr>
        <p:spPr>
          <a:xfrm>
            <a:off x="9229725" y="5810250"/>
            <a:ext cx="9526" cy="76201"/>
          </a:xfrm>
          <a:custGeom>
            <a:avLst/>
            <a:gdLst/>
            <a:ahLst/>
            <a:cxnLst/>
            <a:rect l="0" t="0" r="0" b="0"/>
            <a:pathLst>
              <a:path w="9526" h="76201">
                <a:moveTo>
                  <a:pt x="9525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олилиния 198"/>
          <p:cNvSpPr/>
          <p:nvPr/>
        </p:nvSpPr>
        <p:spPr>
          <a:xfrm>
            <a:off x="9296400" y="5838825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олилиния 199"/>
          <p:cNvSpPr/>
          <p:nvPr/>
        </p:nvSpPr>
        <p:spPr>
          <a:xfrm>
            <a:off x="9334500" y="5934075"/>
            <a:ext cx="552451" cy="219076"/>
          </a:xfrm>
          <a:custGeom>
            <a:avLst/>
            <a:gdLst/>
            <a:ahLst/>
            <a:cxnLst/>
            <a:rect l="0" t="0" r="0" b="0"/>
            <a:pathLst>
              <a:path w="552451" h="219076">
                <a:moveTo>
                  <a:pt x="9525" y="114300"/>
                </a:moveTo>
                <a:lnTo>
                  <a:pt x="0" y="114300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9525" y="180975"/>
                </a:lnTo>
                <a:lnTo>
                  <a:pt x="9525" y="190500"/>
                </a:lnTo>
                <a:lnTo>
                  <a:pt x="19050" y="209550"/>
                </a:lnTo>
                <a:lnTo>
                  <a:pt x="28575" y="219075"/>
                </a:lnTo>
                <a:lnTo>
                  <a:pt x="28575" y="219075"/>
                </a:lnTo>
                <a:lnTo>
                  <a:pt x="38100" y="209550"/>
                </a:lnTo>
                <a:lnTo>
                  <a:pt x="47625" y="200025"/>
                </a:lnTo>
                <a:lnTo>
                  <a:pt x="57150" y="190500"/>
                </a:lnTo>
                <a:lnTo>
                  <a:pt x="57150" y="171450"/>
                </a:lnTo>
                <a:lnTo>
                  <a:pt x="76200" y="142875"/>
                </a:lnTo>
                <a:lnTo>
                  <a:pt x="76200" y="123825"/>
                </a:lnTo>
                <a:lnTo>
                  <a:pt x="85725" y="104775"/>
                </a:lnTo>
                <a:lnTo>
                  <a:pt x="95250" y="76200"/>
                </a:lnTo>
                <a:lnTo>
                  <a:pt x="95250" y="57150"/>
                </a:lnTo>
                <a:lnTo>
                  <a:pt x="95250" y="47625"/>
                </a:lnTo>
                <a:lnTo>
                  <a:pt x="104775" y="28575"/>
                </a:lnTo>
                <a:lnTo>
                  <a:pt x="104775" y="28575"/>
                </a:lnTo>
                <a:lnTo>
                  <a:pt x="104775" y="28575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95250" y="95250"/>
                </a:lnTo>
                <a:lnTo>
                  <a:pt x="95250" y="123825"/>
                </a:lnTo>
                <a:lnTo>
                  <a:pt x="95250" y="142875"/>
                </a:lnTo>
                <a:lnTo>
                  <a:pt x="95250" y="161925"/>
                </a:lnTo>
                <a:lnTo>
                  <a:pt x="104775" y="180975"/>
                </a:lnTo>
                <a:lnTo>
                  <a:pt x="104775" y="190500"/>
                </a:lnTo>
                <a:lnTo>
                  <a:pt x="114300" y="190500"/>
                </a:lnTo>
                <a:lnTo>
                  <a:pt x="123825" y="190500"/>
                </a:lnTo>
                <a:lnTo>
                  <a:pt x="133350" y="180975"/>
                </a:lnTo>
                <a:lnTo>
                  <a:pt x="142875" y="161925"/>
                </a:lnTo>
                <a:lnTo>
                  <a:pt x="142875" y="142875"/>
                </a:lnTo>
                <a:lnTo>
                  <a:pt x="152400" y="123825"/>
                </a:lnTo>
                <a:lnTo>
                  <a:pt x="161925" y="104775"/>
                </a:lnTo>
                <a:lnTo>
                  <a:pt x="171450" y="76200"/>
                </a:lnTo>
                <a:lnTo>
                  <a:pt x="180975" y="57150"/>
                </a:lnTo>
                <a:lnTo>
                  <a:pt x="180975" y="47625"/>
                </a:lnTo>
                <a:lnTo>
                  <a:pt x="190500" y="28575"/>
                </a:lnTo>
                <a:lnTo>
                  <a:pt x="190500" y="19050"/>
                </a:lnTo>
                <a:lnTo>
                  <a:pt x="190500" y="19050"/>
                </a:lnTo>
                <a:lnTo>
                  <a:pt x="190500" y="19050"/>
                </a:lnTo>
                <a:lnTo>
                  <a:pt x="190500" y="28575"/>
                </a:lnTo>
                <a:lnTo>
                  <a:pt x="190500" y="38100"/>
                </a:lnTo>
                <a:lnTo>
                  <a:pt x="190500" y="57150"/>
                </a:lnTo>
                <a:lnTo>
                  <a:pt x="190500" y="76200"/>
                </a:lnTo>
                <a:lnTo>
                  <a:pt x="190500" y="95250"/>
                </a:lnTo>
                <a:lnTo>
                  <a:pt x="190500" y="123825"/>
                </a:lnTo>
                <a:lnTo>
                  <a:pt x="200025" y="142875"/>
                </a:lnTo>
                <a:lnTo>
                  <a:pt x="209550" y="161925"/>
                </a:lnTo>
                <a:lnTo>
                  <a:pt x="219075" y="171450"/>
                </a:lnTo>
                <a:lnTo>
                  <a:pt x="219075" y="180975"/>
                </a:lnTo>
                <a:lnTo>
                  <a:pt x="228600" y="180975"/>
                </a:lnTo>
                <a:lnTo>
                  <a:pt x="238125" y="171450"/>
                </a:lnTo>
                <a:lnTo>
                  <a:pt x="247650" y="161925"/>
                </a:lnTo>
                <a:lnTo>
                  <a:pt x="257175" y="152400"/>
                </a:lnTo>
                <a:lnTo>
                  <a:pt x="266700" y="133350"/>
                </a:lnTo>
                <a:lnTo>
                  <a:pt x="276225" y="104775"/>
                </a:lnTo>
                <a:lnTo>
                  <a:pt x="285750" y="85725"/>
                </a:lnTo>
                <a:lnTo>
                  <a:pt x="295275" y="57150"/>
                </a:lnTo>
                <a:lnTo>
                  <a:pt x="304800" y="38100"/>
                </a:lnTo>
                <a:lnTo>
                  <a:pt x="304800" y="19050"/>
                </a:lnTo>
                <a:lnTo>
                  <a:pt x="314325" y="9525"/>
                </a:lnTo>
                <a:lnTo>
                  <a:pt x="314325" y="9525"/>
                </a:lnTo>
                <a:lnTo>
                  <a:pt x="314325" y="0"/>
                </a:lnTo>
                <a:lnTo>
                  <a:pt x="314325" y="0"/>
                </a:lnTo>
                <a:lnTo>
                  <a:pt x="323850" y="9525"/>
                </a:lnTo>
                <a:lnTo>
                  <a:pt x="323850" y="28575"/>
                </a:lnTo>
                <a:lnTo>
                  <a:pt x="323850" y="47625"/>
                </a:lnTo>
                <a:lnTo>
                  <a:pt x="323850" y="76200"/>
                </a:lnTo>
                <a:lnTo>
                  <a:pt x="323850" y="104775"/>
                </a:lnTo>
                <a:lnTo>
                  <a:pt x="323850" y="133350"/>
                </a:lnTo>
                <a:lnTo>
                  <a:pt x="333375" y="152400"/>
                </a:lnTo>
                <a:lnTo>
                  <a:pt x="333375" y="171450"/>
                </a:lnTo>
                <a:lnTo>
                  <a:pt x="333375" y="180975"/>
                </a:lnTo>
                <a:lnTo>
                  <a:pt x="333375" y="190500"/>
                </a:lnTo>
                <a:lnTo>
                  <a:pt x="333375" y="190500"/>
                </a:lnTo>
                <a:lnTo>
                  <a:pt x="333375" y="190500"/>
                </a:lnTo>
                <a:lnTo>
                  <a:pt x="333375" y="180975"/>
                </a:lnTo>
                <a:lnTo>
                  <a:pt x="333375" y="171450"/>
                </a:lnTo>
                <a:lnTo>
                  <a:pt x="333375" y="152400"/>
                </a:lnTo>
                <a:lnTo>
                  <a:pt x="342900" y="133350"/>
                </a:lnTo>
                <a:lnTo>
                  <a:pt x="352425" y="114300"/>
                </a:lnTo>
                <a:lnTo>
                  <a:pt x="361950" y="95250"/>
                </a:lnTo>
                <a:lnTo>
                  <a:pt x="361950" y="76200"/>
                </a:lnTo>
                <a:lnTo>
                  <a:pt x="371475" y="57150"/>
                </a:lnTo>
                <a:lnTo>
                  <a:pt x="381000" y="47625"/>
                </a:lnTo>
                <a:lnTo>
                  <a:pt x="381000" y="38100"/>
                </a:lnTo>
                <a:lnTo>
                  <a:pt x="381000" y="38100"/>
                </a:lnTo>
                <a:lnTo>
                  <a:pt x="381000" y="38100"/>
                </a:lnTo>
                <a:lnTo>
                  <a:pt x="381000" y="38100"/>
                </a:lnTo>
                <a:lnTo>
                  <a:pt x="381000" y="47625"/>
                </a:lnTo>
                <a:lnTo>
                  <a:pt x="371475" y="57150"/>
                </a:lnTo>
                <a:lnTo>
                  <a:pt x="371475" y="66675"/>
                </a:lnTo>
                <a:lnTo>
                  <a:pt x="361950" y="85725"/>
                </a:lnTo>
                <a:lnTo>
                  <a:pt x="361950" y="104775"/>
                </a:lnTo>
                <a:lnTo>
                  <a:pt x="361950" y="114300"/>
                </a:lnTo>
                <a:lnTo>
                  <a:pt x="361950" y="133350"/>
                </a:lnTo>
                <a:lnTo>
                  <a:pt x="371475" y="142875"/>
                </a:lnTo>
                <a:lnTo>
                  <a:pt x="371475" y="152400"/>
                </a:lnTo>
                <a:lnTo>
                  <a:pt x="381000" y="161925"/>
                </a:lnTo>
                <a:lnTo>
                  <a:pt x="381000" y="161925"/>
                </a:lnTo>
                <a:lnTo>
                  <a:pt x="400050" y="152400"/>
                </a:lnTo>
                <a:lnTo>
                  <a:pt x="409575" y="142875"/>
                </a:lnTo>
                <a:lnTo>
                  <a:pt x="419100" y="133350"/>
                </a:lnTo>
                <a:lnTo>
                  <a:pt x="428625" y="114300"/>
                </a:lnTo>
                <a:lnTo>
                  <a:pt x="428625" y="95250"/>
                </a:lnTo>
                <a:lnTo>
                  <a:pt x="438150" y="76200"/>
                </a:lnTo>
                <a:lnTo>
                  <a:pt x="447675" y="66675"/>
                </a:lnTo>
                <a:lnTo>
                  <a:pt x="457200" y="47625"/>
                </a:lnTo>
                <a:lnTo>
                  <a:pt x="457200" y="38100"/>
                </a:lnTo>
                <a:lnTo>
                  <a:pt x="457200" y="38100"/>
                </a:lnTo>
                <a:lnTo>
                  <a:pt x="466725" y="38100"/>
                </a:lnTo>
                <a:lnTo>
                  <a:pt x="457200" y="38100"/>
                </a:lnTo>
                <a:lnTo>
                  <a:pt x="457200" y="47625"/>
                </a:lnTo>
                <a:lnTo>
                  <a:pt x="457200" y="66675"/>
                </a:lnTo>
                <a:lnTo>
                  <a:pt x="457200" y="85725"/>
                </a:lnTo>
                <a:lnTo>
                  <a:pt x="457200" y="104775"/>
                </a:lnTo>
                <a:lnTo>
                  <a:pt x="466725" y="123825"/>
                </a:lnTo>
                <a:lnTo>
                  <a:pt x="466725" y="142875"/>
                </a:lnTo>
                <a:lnTo>
                  <a:pt x="476250" y="152400"/>
                </a:lnTo>
                <a:lnTo>
                  <a:pt x="476250" y="161925"/>
                </a:lnTo>
                <a:lnTo>
                  <a:pt x="485775" y="161925"/>
                </a:lnTo>
                <a:lnTo>
                  <a:pt x="495300" y="161925"/>
                </a:lnTo>
                <a:lnTo>
                  <a:pt x="504825" y="152400"/>
                </a:lnTo>
                <a:lnTo>
                  <a:pt x="514350" y="142875"/>
                </a:lnTo>
                <a:lnTo>
                  <a:pt x="523875" y="123825"/>
                </a:lnTo>
                <a:lnTo>
                  <a:pt x="533400" y="114300"/>
                </a:lnTo>
                <a:lnTo>
                  <a:pt x="542925" y="95250"/>
                </a:lnTo>
                <a:lnTo>
                  <a:pt x="542925" y="76200"/>
                </a:lnTo>
                <a:lnTo>
                  <a:pt x="552450" y="57150"/>
                </a:lnTo>
                <a:lnTo>
                  <a:pt x="552450" y="47625"/>
                </a:lnTo>
                <a:lnTo>
                  <a:pt x="542925" y="28575"/>
                </a:lnTo>
                <a:lnTo>
                  <a:pt x="542925" y="19050"/>
                </a:lnTo>
                <a:lnTo>
                  <a:pt x="533400" y="19050"/>
                </a:lnTo>
                <a:lnTo>
                  <a:pt x="523875" y="9525"/>
                </a:lnTo>
                <a:lnTo>
                  <a:pt x="523875" y="9525"/>
                </a:lnTo>
                <a:lnTo>
                  <a:pt x="523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Полилиния 200"/>
          <p:cNvSpPr/>
          <p:nvPr/>
        </p:nvSpPr>
        <p:spPr>
          <a:xfrm>
            <a:off x="9810750" y="5905500"/>
            <a:ext cx="600076" cy="200026"/>
          </a:xfrm>
          <a:custGeom>
            <a:avLst/>
            <a:gdLst/>
            <a:ahLst/>
            <a:cxnLst/>
            <a:rect l="0" t="0" r="0" b="0"/>
            <a:pathLst>
              <a:path w="600076" h="200026">
                <a:moveTo>
                  <a:pt x="0" y="114300"/>
                </a:moveTo>
                <a:lnTo>
                  <a:pt x="0" y="123825"/>
                </a:lnTo>
                <a:lnTo>
                  <a:pt x="0" y="133350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71450"/>
                </a:lnTo>
                <a:lnTo>
                  <a:pt x="19050" y="161925"/>
                </a:lnTo>
                <a:lnTo>
                  <a:pt x="28575" y="152400"/>
                </a:lnTo>
                <a:lnTo>
                  <a:pt x="38100" y="133350"/>
                </a:lnTo>
                <a:lnTo>
                  <a:pt x="57150" y="114300"/>
                </a:lnTo>
                <a:lnTo>
                  <a:pt x="66675" y="95250"/>
                </a:lnTo>
                <a:lnTo>
                  <a:pt x="76200" y="66675"/>
                </a:lnTo>
                <a:lnTo>
                  <a:pt x="95250" y="47625"/>
                </a:lnTo>
                <a:lnTo>
                  <a:pt x="95250" y="38100"/>
                </a:lnTo>
                <a:lnTo>
                  <a:pt x="114300" y="19050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19050"/>
                </a:lnTo>
                <a:lnTo>
                  <a:pt x="152400" y="38100"/>
                </a:lnTo>
                <a:lnTo>
                  <a:pt x="161925" y="57150"/>
                </a:lnTo>
                <a:lnTo>
                  <a:pt x="161925" y="76200"/>
                </a:lnTo>
                <a:lnTo>
                  <a:pt x="171450" y="85725"/>
                </a:lnTo>
                <a:lnTo>
                  <a:pt x="180975" y="95250"/>
                </a:lnTo>
                <a:lnTo>
                  <a:pt x="180975" y="95250"/>
                </a:lnTo>
                <a:lnTo>
                  <a:pt x="190500" y="95250"/>
                </a:lnTo>
                <a:lnTo>
                  <a:pt x="190500" y="95250"/>
                </a:lnTo>
                <a:lnTo>
                  <a:pt x="190500" y="85725"/>
                </a:lnTo>
                <a:lnTo>
                  <a:pt x="200025" y="66675"/>
                </a:lnTo>
                <a:lnTo>
                  <a:pt x="200025" y="57150"/>
                </a:lnTo>
                <a:lnTo>
                  <a:pt x="209550" y="38100"/>
                </a:lnTo>
                <a:lnTo>
                  <a:pt x="209550" y="28575"/>
                </a:lnTo>
                <a:lnTo>
                  <a:pt x="209550" y="19050"/>
                </a:lnTo>
                <a:lnTo>
                  <a:pt x="200025" y="9525"/>
                </a:lnTo>
                <a:lnTo>
                  <a:pt x="200025" y="9525"/>
                </a:lnTo>
                <a:lnTo>
                  <a:pt x="190500" y="9525"/>
                </a:lnTo>
                <a:lnTo>
                  <a:pt x="190500" y="9525"/>
                </a:lnTo>
                <a:lnTo>
                  <a:pt x="171450" y="19050"/>
                </a:lnTo>
                <a:lnTo>
                  <a:pt x="161925" y="38100"/>
                </a:lnTo>
                <a:lnTo>
                  <a:pt x="152400" y="57150"/>
                </a:lnTo>
                <a:lnTo>
                  <a:pt x="152400" y="85725"/>
                </a:lnTo>
                <a:lnTo>
                  <a:pt x="142875" y="104775"/>
                </a:lnTo>
                <a:lnTo>
                  <a:pt x="142875" y="133350"/>
                </a:lnTo>
                <a:lnTo>
                  <a:pt x="142875" y="152400"/>
                </a:lnTo>
                <a:lnTo>
                  <a:pt x="142875" y="171450"/>
                </a:lnTo>
                <a:lnTo>
                  <a:pt x="142875" y="180975"/>
                </a:lnTo>
                <a:lnTo>
                  <a:pt x="152400" y="190500"/>
                </a:lnTo>
                <a:lnTo>
                  <a:pt x="152400" y="190500"/>
                </a:lnTo>
                <a:lnTo>
                  <a:pt x="161925" y="190500"/>
                </a:lnTo>
                <a:lnTo>
                  <a:pt x="180975" y="180975"/>
                </a:lnTo>
                <a:lnTo>
                  <a:pt x="190500" y="171450"/>
                </a:lnTo>
                <a:lnTo>
                  <a:pt x="200025" y="152400"/>
                </a:lnTo>
                <a:lnTo>
                  <a:pt x="219075" y="133350"/>
                </a:lnTo>
                <a:lnTo>
                  <a:pt x="228600" y="104775"/>
                </a:lnTo>
                <a:lnTo>
                  <a:pt x="247650" y="85725"/>
                </a:lnTo>
                <a:lnTo>
                  <a:pt x="257175" y="66675"/>
                </a:lnTo>
                <a:lnTo>
                  <a:pt x="266700" y="47625"/>
                </a:lnTo>
                <a:lnTo>
                  <a:pt x="276225" y="38100"/>
                </a:lnTo>
                <a:lnTo>
                  <a:pt x="285750" y="28575"/>
                </a:lnTo>
                <a:lnTo>
                  <a:pt x="285750" y="28575"/>
                </a:lnTo>
                <a:lnTo>
                  <a:pt x="285750" y="28575"/>
                </a:lnTo>
                <a:lnTo>
                  <a:pt x="285750" y="38100"/>
                </a:lnTo>
                <a:lnTo>
                  <a:pt x="285750" y="47625"/>
                </a:lnTo>
                <a:lnTo>
                  <a:pt x="285750" y="66675"/>
                </a:lnTo>
                <a:lnTo>
                  <a:pt x="285750" y="95250"/>
                </a:lnTo>
                <a:lnTo>
                  <a:pt x="285750" y="123825"/>
                </a:lnTo>
                <a:lnTo>
                  <a:pt x="285750" y="152400"/>
                </a:lnTo>
                <a:lnTo>
                  <a:pt x="276225" y="171450"/>
                </a:lnTo>
                <a:lnTo>
                  <a:pt x="276225" y="190500"/>
                </a:lnTo>
                <a:lnTo>
                  <a:pt x="276225" y="200025"/>
                </a:lnTo>
                <a:lnTo>
                  <a:pt x="276225" y="200025"/>
                </a:lnTo>
                <a:lnTo>
                  <a:pt x="276225" y="200025"/>
                </a:lnTo>
                <a:lnTo>
                  <a:pt x="276225" y="190500"/>
                </a:lnTo>
                <a:lnTo>
                  <a:pt x="285750" y="180975"/>
                </a:lnTo>
                <a:lnTo>
                  <a:pt x="285750" y="161925"/>
                </a:lnTo>
                <a:lnTo>
                  <a:pt x="285750" y="133350"/>
                </a:lnTo>
                <a:lnTo>
                  <a:pt x="295275" y="114300"/>
                </a:lnTo>
                <a:lnTo>
                  <a:pt x="304800" y="95250"/>
                </a:lnTo>
                <a:lnTo>
                  <a:pt x="314325" y="76200"/>
                </a:lnTo>
                <a:lnTo>
                  <a:pt x="323850" y="66675"/>
                </a:lnTo>
                <a:lnTo>
                  <a:pt x="333375" y="57150"/>
                </a:lnTo>
                <a:lnTo>
                  <a:pt x="333375" y="57150"/>
                </a:lnTo>
                <a:lnTo>
                  <a:pt x="333375" y="57150"/>
                </a:lnTo>
                <a:lnTo>
                  <a:pt x="342900" y="66675"/>
                </a:lnTo>
                <a:lnTo>
                  <a:pt x="342900" y="85725"/>
                </a:lnTo>
                <a:lnTo>
                  <a:pt x="342900" y="95250"/>
                </a:lnTo>
                <a:lnTo>
                  <a:pt x="342900" y="123825"/>
                </a:lnTo>
                <a:lnTo>
                  <a:pt x="333375" y="142875"/>
                </a:lnTo>
                <a:lnTo>
                  <a:pt x="333375" y="152400"/>
                </a:lnTo>
                <a:lnTo>
                  <a:pt x="333375" y="161925"/>
                </a:lnTo>
                <a:lnTo>
                  <a:pt x="333375" y="171450"/>
                </a:lnTo>
                <a:lnTo>
                  <a:pt x="333375" y="171450"/>
                </a:lnTo>
                <a:lnTo>
                  <a:pt x="333375" y="161925"/>
                </a:lnTo>
                <a:lnTo>
                  <a:pt x="333375" y="142875"/>
                </a:lnTo>
                <a:lnTo>
                  <a:pt x="342900" y="123825"/>
                </a:lnTo>
                <a:lnTo>
                  <a:pt x="342900" y="104775"/>
                </a:lnTo>
                <a:lnTo>
                  <a:pt x="352425" y="85725"/>
                </a:lnTo>
                <a:lnTo>
                  <a:pt x="361950" y="66675"/>
                </a:lnTo>
                <a:lnTo>
                  <a:pt x="371475" y="57150"/>
                </a:lnTo>
                <a:lnTo>
                  <a:pt x="371475" y="47625"/>
                </a:lnTo>
                <a:lnTo>
                  <a:pt x="381000" y="47625"/>
                </a:lnTo>
                <a:lnTo>
                  <a:pt x="381000" y="47625"/>
                </a:lnTo>
                <a:lnTo>
                  <a:pt x="381000" y="57150"/>
                </a:lnTo>
                <a:lnTo>
                  <a:pt x="390525" y="66675"/>
                </a:lnTo>
                <a:lnTo>
                  <a:pt x="390525" y="85725"/>
                </a:lnTo>
                <a:lnTo>
                  <a:pt x="390525" y="104775"/>
                </a:lnTo>
                <a:lnTo>
                  <a:pt x="400050" y="123825"/>
                </a:lnTo>
                <a:lnTo>
                  <a:pt x="400050" y="142875"/>
                </a:lnTo>
                <a:lnTo>
                  <a:pt x="400050" y="161925"/>
                </a:lnTo>
                <a:lnTo>
                  <a:pt x="409575" y="171450"/>
                </a:lnTo>
                <a:lnTo>
                  <a:pt x="409575" y="180975"/>
                </a:lnTo>
                <a:lnTo>
                  <a:pt x="419100" y="180975"/>
                </a:lnTo>
                <a:lnTo>
                  <a:pt x="428625" y="180975"/>
                </a:lnTo>
                <a:lnTo>
                  <a:pt x="438150" y="161925"/>
                </a:lnTo>
                <a:lnTo>
                  <a:pt x="447675" y="152400"/>
                </a:lnTo>
                <a:lnTo>
                  <a:pt x="457200" y="133350"/>
                </a:lnTo>
                <a:lnTo>
                  <a:pt x="457200" y="114300"/>
                </a:lnTo>
                <a:lnTo>
                  <a:pt x="466725" y="85725"/>
                </a:lnTo>
                <a:lnTo>
                  <a:pt x="476250" y="66675"/>
                </a:lnTo>
                <a:lnTo>
                  <a:pt x="476250" y="47625"/>
                </a:lnTo>
                <a:lnTo>
                  <a:pt x="485775" y="28575"/>
                </a:lnTo>
                <a:lnTo>
                  <a:pt x="485775" y="19050"/>
                </a:lnTo>
                <a:lnTo>
                  <a:pt x="495300" y="9525"/>
                </a:lnTo>
                <a:lnTo>
                  <a:pt x="495300" y="0"/>
                </a:lnTo>
                <a:lnTo>
                  <a:pt x="495300" y="0"/>
                </a:lnTo>
                <a:lnTo>
                  <a:pt x="495300" y="0"/>
                </a:lnTo>
                <a:lnTo>
                  <a:pt x="485775" y="9525"/>
                </a:lnTo>
                <a:lnTo>
                  <a:pt x="485775" y="19050"/>
                </a:lnTo>
                <a:lnTo>
                  <a:pt x="485775" y="28575"/>
                </a:lnTo>
                <a:lnTo>
                  <a:pt x="485775" y="57150"/>
                </a:lnTo>
                <a:lnTo>
                  <a:pt x="485775" y="76200"/>
                </a:lnTo>
                <a:lnTo>
                  <a:pt x="495300" y="104775"/>
                </a:lnTo>
                <a:lnTo>
                  <a:pt x="504825" y="123825"/>
                </a:lnTo>
                <a:lnTo>
                  <a:pt x="504825" y="142875"/>
                </a:lnTo>
                <a:lnTo>
                  <a:pt x="523875" y="171450"/>
                </a:lnTo>
                <a:lnTo>
                  <a:pt x="523875" y="180975"/>
                </a:lnTo>
                <a:lnTo>
                  <a:pt x="542925" y="190500"/>
                </a:lnTo>
                <a:lnTo>
                  <a:pt x="552450" y="200025"/>
                </a:lnTo>
                <a:lnTo>
                  <a:pt x="561975" y="200025"/>
                </a:lnTo>
                <a:lnTo>
                  <a:pt x="571500" y="190500"/>
                </a:lnTo>
                <a:lnTo>
                  <a:pt x="581025" y="180975"/>
                </a:lnTo>
                <a:lnTo>
                  <a:pt x="590550" y="171450"/>
                </a:lnTo>
                <a:lnTo>
                  <a:pt x="590550" y="161925"/>
                </a:lnTo>
                <a:lnTo>
                  <a:pt x="600075" y="142875"/>
                </a:lnTo>
                <a:lnTo>
                  <a:pt x="600075" y="133350"/>
                </a:lnTo>
                <a:lnTo>
                  <a:pt x="600075" y="114300"/>
                </a:lnTo>
                <a:lnTo>
                  <a:pt x="600075" y="104775"/>
                </a:lnTo>
                <a:lnTo>
                  <a:pt x="590550" y="95250"/>
                </a:lnTo>
                <a:lnTo>
                  <a:pt x="590550" y="85725"/>
                </a:lnTo>
                <a:lnTo>
                  <a:pt x="581025" y="76200"/>
                </a:lnTo>
                <a:lnTo>
                  <a:pt x="571500" y="76200"/>
                </a:lnTo>
                <a:lnTo>
                  <a:pt x="561975" y="76200"/>
                </a:lnTo>
                <a:lnTo>
                  <a:pt x="552450" y="85725"/>
                </a:lnTo>
                <a:lnTo>
                  <a:pt x="542925" y="95250"/>
                </a:lnTo>
                <a:lnTo>
                  <a:pt x="542925" y="114300"/>
                </a:lnTo>
                <a:lnTo>
                  <a:pt x="533400" y="123825"/>
                </a:lnTo>
                <a:lnTo>
                  <a:pt x="533400" y="142875"/>
                </a:lnTo>
                <a:lnTo>
                  <a:pt x="533400" y="161925"/>
                </a:lnTo>
                <a:lnTo>
                  <a:pt x="533400" y="171450"/>
                </a:lnTo>
                <a:lnTo>
                  <a:pt x="53340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21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762000" y="752475"/>
            <a:ext cx="161926" cy="381001"/>
          </a:xfrm>
          <a:custGeom>
            <a:avLst/>
            <a:gdLst/>
            <a:ahLst/>
            <a:cxnLst/>
            <a:rect l="0" t="0" r="0" b="0"/>
            <a:pathLst>
              <a:path w="161926" h="381001">
                <a:moveTo>
                  <a:pt x="104775" y="57150"/>
                </a:moveTo>
                <a:lnTo>
                  <a:pt x="104775" y="57150"/>
                </a:lnTo>
                <a:lnTo>
                  <a:pt x="95250" y="47625"/>
                </a:lnTo>
                <a:lnTo>
                  <a:pt x="95250" y="38100"/>
                </a:lnTo>
                <a:lnTo>
                  <a:pt x="95250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42875" y="19050"/>
                </a:lnTo>
                <a:lnTo>
                  <a:pt x="152400" y="38100"/>
                </a:lnTo>
                <a:lnTo>
                  <a:pt x="152400" y="57150"/>
                </a:lnTo>
                <a:lnTo>
                  <a:pt x="152400" y="76200"/>
                </a:lnTo>
                <a:lnTo>
                  <a:pt x="142875" y="95250"/>
                </a:lnTo>
                <a:lnTo>
                  <a:pt x="142875" y="114300"/>
                </a:lnTo>
                <a:lnTo>
                  <a:pt x="133350" y="133350"/>
                </a:lnTo>
                <a:lnTo>
                  <a:pt x="114300" y="152400"/>
                </a:lnTo>
                <a:lnTo>
                  <a:pt x="104775" y="171450"/>
                </a:lnTo>
                <a:lnTo>
                  <a:pt x="85725" y="190500"/>
                </a:lnTo>
                <a:lnTo>
                  <a:pt x="66675" y="200025"/>
                </a:lnTo>
                <a:lnTo>
                  <a:pt x="57150" y="209550"/>
                </a:lnTo>
                <a:lnTo>
                  <a:pt x="47625" y="209550"/>
                </a:lnTo>
                <a:lnTo>
                  <a:pt x="38100" y="209550"/>
                </a:lnTo>
                <a:lnTo>
                  <a:pt x="28575" y="209550"/>
                </a:lnTo>
                <a:lnTo>
                  <a:pt x="28575" y="209550"/>
                </a:lnTo>
                <a:lnTo>
                  <a:pt x="28575" y="200025"/>
                </a:lnTo>
                <a:lnTo>
                  <a:pt x="38100" y="200025"/>
                </a:lnTo>
                <a:lnTo>
                  <a:pt x="47625" y="190500"/>
                </a:lnTo>
                <a:lnTo>
                  <a:pt x="57150" y="190500"/>
                </a:lnTo>
                <a:lnTo>
                  <a:pt x="66675" y="190500"/>
                </a:lnTo>
                <a:lnTo>
                  <a:pt x="85725" y="190500"/>
                </a:lnTo>
                <a:lnTo>
                  <a:pt x="104775" y="190500"/>
                </a:lnTo>
                <a:lnTo>
                  <a:pt x="123825" y="190500"/>
                </a:lnTo>
                <a:lnTo>
                  <a:pt x="142875" y="209550"/>
                </a:lnTo>
                <a:lnTo>
                  <a:pt x="152400" y="219075"/>
                </a:lnTo>
                <a:lnTo>
                  <a:pt x="161925" y="238125"/>
                </a:lnTo>
                <a:lnTo>
                  <a:pt x="161925" y="257175"/>
                </a:lnTo>
                <a:lnTo>
                  <a:pt x="161925" y="266700"/>
                </a:lnTo>
                <a:lnTo>
                  <a:pt x="161925" y="285750"/>
                </a:lnTo>
                <a:lnTo>
                  <a:pt x="161925" y="295275"/>
                </a:lnTo>
                <a:lnTo>
                  <a:pt x="142875" y="314325"/>
                </a:lnTo>
                <a:lnTo>
                  <a:pt x="133350" y="323850"/>
                </a:lnTo>
                <a:lnTo>
                  <a:pt x="114300" y="342900"/>
                </a:lnTo>
                <a:lnTo>
                  <a:pt x="95250" y="352425"/>
                </a:lnTo>
                <a:lnTo>
                  <a:pt x="66675" y="361950"/>
                </a:lnTo>
                <a:lnTo>
                  <a:pt x="47625" y="371475"/>
                </a:lnTo>
                <a:lnTo>
                  <a:pt x="28575" y="371475"/>
                </a:lnTo>
                <a:lnTo>
                  <a:pt x="9525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904875" y="638175"/>
            <a:ext cx="238126" cy="581026"/>
          </a:xfrm>
          <a:custGeom>
            <a:avLst/>
            <a:gdLst/>
            <a:ahLst/>
            <a:cxnLst/>
            <a:rect l="0" t="0" r="0" b="0"/>
            <a:pathLst>
              <a:path w="238126" h="5810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38100"/>
                </a:lnTo>
                <a:lnTo>
                  <a:pt x="57150" y="47625"/>
                </a:lnTo>
                <a:lnTo>
                  <a:pt x="85725" y="66675"/>
                </a:lnTo>
                <a:lnTo>
                  <a:pt x="114300" y="85725"/>
                </a:lnTo>
                <a:lnTo>
                  <a:pt x="142875" y="114300"/>
                </a:lnTo>
                <a:lnTo>
                  <a:pt x="180975" y="142875"/>
                </a:lnTo>
                <a:lnTo>
                  <a:pt x="190500" y="180975"/>
                </a:lnTo>
                <a:lnTo>
                  <a:pt x="219075" y="219075"/>
                </a:lnTo>
                <a:lnTo>
                  <a:pt x="228600" y="257175"/>
                </a:lnTo>
                <a:lnTo>
                  <a:pt x="238125" y="295275"/>
                </a:lnTo>
                <a:lnTo>
                  <a:pt x="238125" y="333375"/>
                </a:lnTo>
                <a:lnTo>
                  <a:pt x="238125" y="371475"/>
                </a:lnTo>
                <a:lnTo>
                  <a:pt x="219075" y="409575"/>
                </a:lnTo>
                <a:lnTo>
                  <a:pt x="200025" y="438150"/>
                </a:lnTo>
                <a:lnTo>
                  <a:pt x="180975" y="476250"/>
                </a:lnTo>
                <a:lnTo>
                  <a:pt x="152400" y="504825"/>
                </a:lnTo>
                <a:lnTo>
                  <a:pt x="123825" y="533400"/>
                </a:lnTo>
                <a:lnTo>
                  <a:pt x="95250" y="561975"/>
                </a:lnTo>
                <a:lnTo>
                  <a:pt x="66675" y="571500"/>
                </a:lnTo>
                <a:lnTo>
                  <a:pt x="47625" y="581025"/>
                </a:lnTo>
                <a:lnTo>
                  <a:pt x="38100" y="581025"/>
                </a:lnTo>
                <a:lnTo>
                  <a:pt x="38100" y="581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466850" y="695325"/>
            <a:ext cx="47626" cy="828676"/>
          </a:xfrm>
          <a:custGeom>
            <a:avLst/>
            <a:gdLst/>
            <a:ahLst/>
            <a:cxnLst/>
            <a:rect l="0" t="0" r="0" b="0"/>
            <a:pathLst>
              <a:path w="47626" h="828676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95250"/>
                </a:lnTo>
                <a:lnTo>
                  <a:pt x="47625" y="123825"/>
                </a:lnTo>
                <a:lnTo>
                  <a:pt x="47625" y="171450"/>
                </a:lnTo>
                <a:lnTo>
                  <a:pt x="38100" y="219075"/>
                </a:lnTo>
                <a:lnTo>
                  <a:pt x="38100" y="276225"/>
                </a:lnTo>
                <a:lnTo>
                  <a:pt x="28575" y="333375"/>
                </a:lnTo>
                <a:lnTo>
                  <a:pt x="19050" y="400050"/>
                </a:lnTo>
                <a:lnTo>
                  <a:pt x="9525" y="457200"/>
                </a:lnTo>
                <a:lnTo>
                  <a:pt x="9525" y="514350"/>
                </a:lnTo>
                <a:lnTo>
                  <a:pt x="9525" y="571500"/>
                </a:lnTo>
                <a:lnTo>
                  <a:pt x="9525" y="628650"/>
                </a:lnTo>
                <a:lnTo>
                  <a:pt x="9525" y="676275"/>
                </a:lnTo>
                <a:lnTo>
                  <a:pt x="0" y="723900"/>
                </a:lnTo>
                <a:lnTo>
                  <a:pt x="9525" y="762000"/>
                </a:lnTo>
                <a:lnTo>
                  <a:pt x="9525" y="800100"/>
                </a:lnTo>
                <a:lnTo>
                  <a:pt x="9525" y="819150"/>
                </a:lnTo>
                <a:lnTo>
                  <a:pt x="9525" y="819150"/>
                </a:lnTo>
                <a:lnTo>
                  <a:pt x="9525" y="828675"/>
                </a:lnTo>
                <a:lnTo>
                  <a:pt x="9525" y="819150"/>
                </a:lnTo>
                <a:lnTo>
                  <a:pt x="9525" y="819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1428750" y="762000"/>
            <a:ext cx="209551" cy="238126"/>
          </a:xfrm>
          <a:custGeom>
            <a:avLst/>
            <a:gdLst/>
            <a:ahLst/>
            <a:cxnLst/>
            <a:rect l="0" t="0" r="0" b="0"/>
            <a:pathLst>
              <a:path w="209551" h="238126">
                <a:moveTo>
                  <a:pt x="0" y="123825"/>
                </a:moveTo>
                <a:lnTo>
                  <a:pt x="0" y="114300"/>
                </a:lnTo>
                <a:lnTo>
                  <a:pt x="0" y="95250"/>
                </a:lnTo>
                <a:lnTo>
                  <a:pt x="9525" y="76200"/>
                </a:lnTo>
                <a:lnTo>
                  <a:pt x="9525" y="47625"/>
                </a:lnTo>
                <a:lnTo>
                  <a:pt x="19050" y="2857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9525"/>
                </a:lnTo>
                <a:lnTo>
                  <a:pt x="142875" y="28575"/>
                </a:lnTo>
                <a:lnTo>
                  <a:pt x="171450" y="47625"/>
                </a:lnTo>
                <a:lnTo>
                  <a:pt x="190500" y="66675"/>
                </a:lnTo>
                <a:lnTo>
                  <a:pt x="200025" y="85725"/>
                </a:lnTo>
                <a:lnTo>
                  <a:pt x="200025" y="114300"/>
                </a:lnTo>
                <a:lnTo>
                  <a:pt x="209550" y="133350"/>
                </a:lnTo>
                <a:lnTo>
                  <a:pt x="209550" y="152400"/>
                </a:lnTo>
                <a:lnTo>
                  <a:pt x="200025" y="171450"/>
                </a:lnTo>
                <a:lnTo>
                  <a:pt x="190500" y="190500"/>
                </a:lnTo>
                <a:lnTo>
                  <a:pt x="171450" y="209550"/>
                </a:lnTo>
                <a:lnTo>
                  <a:pt x="152400" y="219075"/>
                </a:lnTo>
                <a:lnTo>
                  <a:pt x="123825" y="228600"/>
                </a:lnTo>
                <a:lnTo>
                  <a:pt x="104775" y="228600"/>
                </a:lnTo>
                <a:lnTo>
                  <a:pt x="76200" y="238125"/>
                </a:lnTo>
                <a:lnTo>
                  <a:pt x="57150" y="238125"/>
                </a:lnTo>
                <a:lnTo>
                  <a:pt x="47625" y="228600"/>
                </a:lnTo>
                <a:lnTo>
                  <a:pt x="38100" y="228600"/>
                </a:lnTo>
                <a:lnTo>
                  <a:pt x="28575" y="228600"/>
                </a:lnTo>
                <a:lnTo>
                  <a:pt x="2857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781175" y="809625"/>
            <a:ext cx="171451" cy="1"/>
          </a:xfrm>
          <a:custGeom>
            <a:avLst/>
            <a:gdLst/>
            <a:ahLst/>
            <a:cxnLst/>
            <a:rect l="0" t="0" r="0" b="0"/>
            <a:pathLst>
              <a:path w="171451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771650" y="923925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152650" y="742950"/>
            <a:ext cx="333376" cy="190501"/>
          </a:xfrm>
          <a:custGeom>
            <a:avLst/>
            <a:gdLst/>
            <a:ahLst/>
            <a:cxnLst/>
            <a:rect l="0" t="0" r="0" b="0"/>
            <a:pathLst>
              <a:path w="333376" h="190501">
                <a:moveTo>
                  <a:pt x="85725" y="85725"/>
                </a:moveTo>
                <a:lnTo>
                  <a:pt x="95250" y="85725"/>
                </a:lnTo>
                <a:lnTo>
                  <a:pt x="95250" y="76200"/>
                </a:lnTo>
                <a:lnTo>
                  <a:pt x="104775" y="57150"/>
                </a:lnTo>
                <a:lnTo>
                  <a:pt x="104775" y="38100"/>
                </a:lnTo>
                <a:lnTo>
                  <a:pt x="104775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76200" y="0"/>
                </a:lnTo>
                <a:lnTo>
                  <a:pt x="66675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28575" y="57150"/>
                </a:lnTo>
                <a:lnTo>
                  <a:pt x="19050" y="85725"/>
                </a:lnTo>
                <a:lnTo>
                  <a:pt x="9525" y="114300"/>
                </a:lnTo>
                <a:lnTo>
                  <a:pt x="0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28575" y="190500"/>
                </a:lnTo>
                <a:lnTo>
                  <a:pt x="38100" y="190500"/>
                </a:lnTo>
                <a:lnTo>
                  <a:pt x="66675" y="190500"/>
                </a:lnTo>
                <a:lnTo>
                  <a:pt x="85725" y="180975"/>
                </a:lnTo>
                <a:lnTo>
                  <a:pt x="114300" y="161925"/>
                </a:lnTo>
                <a:lnTo>
                  <a:pt x="142875" y="142875"/>
                </a:lnTo>
                <a:lnTo>
                  <a:pt x="171450" y="123825"/>
                </a:lnTo>
                <a:lnTo>
                  <a:pt x="190500" y="104775"/>
                </a:lnTo>
                <a:lnTo>
                  <a:pt x="209550" y="76200"/>
                </a:lnTo>
                <a:lnTo>
                  <a:pt x="219075" y="66675"/>
                </a:lnTo>
                <a:lnTo>
                  <a:pt x="228600" y="57150"/>
                </a:lnTo>
                <a:lnTo>
                  <a:pt x="228600" y="47625"/>
                </a:lnTo>
                <a:lnTo>
                  <a:pt x="228600" y="47625"/>
                </a:lnTo>
                <a:lnTo>
                  <a:pt x="228600" y="57150"/>
                </a:lnTo>
                <a:lnTo>
                  <a:pt x="228600" y="66675"/>
                </a:lnTo>
                <a:lnTo>
                  <a:pt x="219075" y="85725"/>
                </a:lnTo>
                <a:lnTo>
                  <a:pt x="209550" y="104775"/>
                </a:lnTo>
                <a:lnTo>
                  <a:pt x="209550" y="133350"/>
                </a:lnTo>
                <a:lnTo>
                  <a:pt x="200025" y="142875"/>
                </a:lnTo>
                <a:lnTo>
                  <a:pt x="200025" y="161925"/>
                </a:lnTo>
                <a:lnTo>
                  <a:pt x="209550" y="171450"/>
                </a:lnTo>
                <a:lnTo>
                  <a:pt x="219075" y="171450"/>
                </a:lnTo>
                <a:lnTo>
                  <a:pt x="228600" y="171450"/>
                </a:lnTo>
                <a:lnTo>
                  <a:pt x="247650" y="171450"/>
                </a:lnTo>
                <a:lnTo>
                  <a:pt x="266700" y="152400"/>
                </a:lnTo>
                <a:lnTo>
                  <a:pt x="285750" y="142875"/>
                </a:lnTo>
                <a:lnTo>
                  <a:pt x="304800" y="123825"/>
                </a:lnTo>
                <a:lnTo>
                  <a:pt x="314325" y="104775"/>
                </a:lnTo>
                <a:lnTo>
                  <a:pt x="333375" y="85725"/>
                </a:lnTo>
                <a:lnTo>
                  <a:pt x="333375" y="66675"/>
                </a:lnTo>
                <a:lnTo>
                  <a:pt x="333375" y="47625"/>
                </a:lnTo>
                <a:lnTo>
                  <a:pt x="333375" y="38100"/>
                </a:lnTo>
                <a:lnTo>
                  <a:pt x="323850" y="19050"/>
                </a:lnTo>
                <a:lnTo>
                  <a:pt x="314325" y="19050"/>
                </a:lnTo>
                <a:lnTo>
                  <a:pt x="304800" y="9525"/>
                </a:lnTo>
                <a:lnTo>
                  <a:pt x="285750" y="19050"/>
                </a:lnTo>
                <a:lnTo>
                  <a:pt x="276225" y="28575"/>
                </a:lnTo>
                <a:lnTo>
                  <a:pt x="257175" y="47625"/>
                </a:lnTo>
                <a:lnTo>
                  <a:pt x="228600" y="66675"/>
                </a:lnTo>
                <a:lnTo>
                  <a:pt x="209550" y="95250"/>
                </a:lnTo>
                <a:lnTo>
                  <a:pt x="190500" y="114300"/>
                </a:lnTo>
                <a:lnTo>
                  <a:pt x="180975" y="123825"/>
                </a:lnTo>
                <a:lnTo>
                  <a:pt x="180975" y="133350"/>
                </a:lnTo>
                <a:lnTo>
                  <a:pt x="18097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552700" y="771525"/>
            <a:ext cx="352426" cy="190501"/>
          </a:xfrm>
          <a:custGeom>
            <a:avLst/>
            <a:gdLst/>
            <a:ahLst/>
            <a:cxnLst/>
            <a:rect l="0" t="0" r="0" b="0"/>
            <a:pathLst>
              <a:path w="352426" h="190501">
                <a:moveTo>
                  <a:pt x="66675" y="0"/>
                </a:moveTo>
                <a:lnTo>
                  <a:pt x="6667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47625" y="66675"/>
                </a:lnTo>
                <a:lnTo>
                  <a:pt x="38100" y="95250"/>
                </a:lnTo>
                <a:lnTo>
                  <a:pt x="28575" y="114300"/>
                </a:lnTo>
                <a:lnTo>
                  <a:pt x="19050" y="133350"/>
                </a:lnTo>
                <a:lnTo>
                  <a:pt x="9525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9525" y="133350"/>
                </a:lnTo>
                <a:lnTo>
                  <a:pt x="19050" y="114300"/>
                </a:lnTo>
                <a:lnTo>
                  <a:pt x="38100" y="85725"/>
                </a:lnTo>
                <a:lnTo>
                  <a:pt x="57150" y="57150"/>
                </a:lnTo>
                <a:lnTo>
                  <a:pt x="76200" y="38100"/>
                </a:lnTo>
                <a:lnTo>
                  <a:pt x="95250" y="19050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19050"/>
                </a:lnTo>
                <a:lnTo>
                  <a:pt x="133350" y="28575"/>
                </a:lnTo>
                <a:lnTo>
                  <a:pt x="133350" y="38100"/>
                </a:lnTo>
                <a:lnTo>
                  <a:pt x="123825" y="57150"/>
                </a:lnTo>
                <a:lnTo>
                  <a:pt x="123825" y="76200"/>
                </a:lnTo>
                <a:lnTo>
                  <a:pt x="123825" y="95250"/>
                </a:lnTo>
                <a:lnTo>
                  <a:pt x="123825" y="114300"/>
                </a:lnTo>
                <a:lnTo>
                  <a:pt x="123825" y="123825"/>
                </a:lnTo>
                <a:lnTo>
                  <a:pt x="133350" y="123825"/>
                </a:lnTo>
                <a:lnTo>
                  <a:pt x="142875" y="123825"/>
                </a:lnTo>
                <a:lnTo>
                  <a:pt x="152400" y="114300"/>
                </a:lnTo>
                <a:lnTo>
                  <a:pt x="171450" y="104775"/>
                </a:lnTo>
                <a:lnTo>
                  <a:pt x="190500" y="95250"/>
                </a:lnTo>
                <a:lnTo>
                  <a:pt x="209550" y="76200"/>
                </a:lnTo>
                <a:lnTo>
                  <a:pt x="228600" y="57150"/>
                </a:lnTo>
                <a:lnTo>
                  <a:pt x="247650" y="38100"/>
                </a:lnTo>
                <a:lnTo>
                  <a:pt x="257175" y="19050"/>
                </a:lnTo>
                <a:lnTo>
                  <a:pt x="266700" y="9525"/>
                </a:lnTo>
                <a:lnTo>
                  <a:pt x="266700" y="9525"/>
                </a:lnTo>
                <a:lnTo>
                  <a:pt x="276225" y="9525"/>
                </a:lnTo>
                <a:lnTo>
                  <a:pt x="266700" y="9525"/>
                </a:lnTo>
                <a:lnTo>
                  <a:pt x="266700" y="9525"/>
                </a:lnTo>
                <a:lnTo>
                  <a:pt x="257175" y="19050"/>
                </a:lnTo>
                <a:lnTo>
                  <a:pt x="257175" y="28575"/>
                </a:lnTo>
                <a:lnTo>
                  <a:pt x="257175" y="38100"/>
                </a:lnTo>
                <a:lnTo>
                  <a:pt x="257175" y="57150"/>
                </a:lnTo>
                <a:lnTo>
                  <a:pt x="266700" y="66675"/>
                </a:lnTo>
                <a:lnTo>
                  <a:pt x="285750" y="76200"/>
                </a:lnTo>
                <a:lnTo>
                  <a:pt x="304800" y="95250"/>
                </a:lnTo>
                <a:lnTo>
                  <a:pt x="314325" y="104775"/>
                </a:lnTo>
                <a:lnTo>
                  <a:pt x="333375" y="114300"/>
                </a:lnTo>
                <a:lnTo>
                  <a:pt x="342900" y="123825"/>
                </a:lnTo>
                <a:lnTo>
                  <a:pt x="352425" y="133350"/>
                </a:lnTo>
                <a:lnTo>
                  <a:pt x="352425" y="142875"/>
                </a:lnTo>
                <a:lnTo>
                  <a:pt x="352425" y="152400"/>
                </a:lnTo>
                <a:lnTo>
                  <a:pt x="342900" y="161925"/>
                </a:lnTo>
                <a:lnTo>
                  <a:pt x="333375" y="171450"/>
                </a:lnTo>
                <a:lnTo>
                  <a:pt x="314325" y="180975"/>
                </a:lnTo>
                <a:lnTo>
                  <a:pt x="304800" y="180975"/>
                </a:lnTo>
                <a:lnTo>
                  <a:pt x="295275" y="190500"/>
                </a:lnTo>
                <a:lnTo>
                  <a:pt x="295275" y="190500"/>
                </a:lnTo>
                <a:lnTo>
                  <a:pt x="295275" y="180975"/>
                </a:lnTo>
                <a:lnTo>
                  <a:pt x="295275" y="180975"/>
                </a:lnTo>
                <a:lnTo>
                  <a:pt x="29527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019425" y="590549"/>
            <a:ext cx="152401" cy="333377"/>
          </a:xfrm>
          <a:custGeom>
            <a:avLst/>
            <a:gdLst/>
            <a:ahLst/>
            <a:cxnLst/>
            <a:rect l="0" t="0" r="0" b="0"/>
            <a:pathLst>
              <a:path w="152401" h="333377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19050"/>
                </a:lnTo>
                <a:lnTo>
                  <a:pt x="76200" y="28576"/>
                </a:lnTo>
                <a:lnTo>
                  <a:pt x="76200" y="57151"/>
                </a:lnTo>
                <a:lnTo>
                  <a:pt x="66675" y="85726"/>
                </a:lnTo>
                <a:lnTo>
                  <a:pt x="57150" y="123826"/>
                </a:lnTo>
                <a:lnTo>
                  <a:pt x="38100" y="161926"/>
                </a:lnTo>
                <a:lnTo>
                  <a:pt x="28575" y="190501"/>
                </a:lnTo>
                <a:lnTo>
                  <a:pt x="19050" y="228601"/>
                </a:lnTo>
                <a:lnTo>
                  <a:pt x="9525" y="247651"/>
                </a:lnTo>
                <a:lnTo>
                  <a:pt x="0" y="276226"/>
                </a:lnTo>
                <a:lnTo>
                  <a:pt x="0" y="295276"/>
                </a:lnTo>
                <a:lnTo>
                  <a:pt x="0" y="304801"/>
                </a:lnTo>
                <a:lnTo>
                  <a:pt x="9525" y="314326"/>
                </a:lnTo>
                <a:lnTo>
                  <a:pt x="19050" y="323851"/>
                </a:lnTo>
                <a:lnTo>
                  <a:pt x="28575" y="333376"/>
                </a:lnTo>
                <a:lnTo>
                  <a:pt x="47625" y="333376"/>
                </a:lnTo>
                <a:lnTo>
                  <a:pt x="57150" y="333376"/>
                </a:lnTo>
                <a:lnTo>
                  <a:pt x="76200" y="323851"/>
                </a:lnTo>
                <a:lnTo>
                  <a:pt x="104775" y="323851"/>
                </a:lnTo>
                <a:lnTo>
                  <a:pt x="123825" y="304801"/>
                </a:lnTo>
                <a:lnTo>
                  <a:pt x="142875" y="304801"/>
                </a:lnTo>
                <a:lnTo>
                  <a:pt x="152400" y="295276"/>
                </a:lnTo>
                <a:lnTo>
                  <a:pt x="152400" y="2952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971800" y="752475"/>
            <a:ext cx="266701" cy="19051"/>
          </a:xfrm>
          <a:custGeom>
            <a:avLst/>
            <a:gdLst/>
            <a:ahLst/>
            <a:cxnLst/>
            <a:rect l="0" t="0" r="0" b="0"/>
            <a:pathLst>
              <a:path w="266701" h="19051">
                <a:moveTo>
                  <a:pt x="9525" y="9525"/>
                </a:moveTo>
                <a:lnTo>
                  <a:pt x="9525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0"/>
                </a:lnTo>
                <a:lnTo>
                  <a:pt x="114300" y="0"/>
                </a:lnTo>
                <a:lnTo>
                  <a:pt x="152400" y="0"/>
                </a:lnTo>
                <a:lnTo>
                  <a:pt x="180975" y="0"/>
                </a:lnTo>
                <a:lnTo>
                  <a:pt x="219075" y="0"/>
                </a:lnTo>
                <a:lnTo>
                  <a:pt x="247650" y="0"/>
                </a:lnTo>
                <a:lnTo>
                  <a:pt x="266700" y="0"/>
                </a:lnTo>
                <a:lnTo>
                  <a:pt x="2667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581150" y="1600200"/>
            <a:ext cx="66676" cy="1257301"/>
          </a:xfrm>
          <a:custGeom>
            <a:avLst/>
            <a:gdLst/>
            <a:ahLst/>
            <a:cxnLst/>
            <a:rect l="0" t="0" r="0" b="0"/>
            <a:pathLst>
              <a:path w="66676" h="1257301">
                <a:moveTo>
                  <a:pt x="19050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9525" y="152400"/>
                </a:lnTo>
                <a:lnTo>
                  <a:pt x="9525" y="180975"/>
                </a:lnTo>
                <a:lnTo>
                  <a:pt x="0" y="209550"/>
                </a:lnTo>
                <a:lnTo>
                  <a:pt x="0" y="238125"/>
                </a:lnTo>
                <a:lnTo>
                  <a:pt x="0" y="276225"/>
                </a:lnTo>
                <a:lnTo>
                  <a:pt x="9525" y="304800"/>
                </a:lnTo>
                <a:lnTo>
                  <a:pt x="9525" y="333375"/>
                </a:lnTo>
                <a:lnTo>
                  <a:pt x="19050" y="371475"/>
                </a:lnTo>
                <a:lnTo>
                  <a:pt x="19050" y="409575"/>
                </a:lnTo>
                <a:lnTo>
                  <a:pt x="19050" y="447675"/>
                </a:lnTo>
                <a:lnTo>
                  <a:pt x="19050" y="485775"/>
                </a:lnTo>
                <a:lnTo>
                  <a:pt x="28575" y="523875"/>
                </a:lnTo>
                <a:lnTo>
                  <a:pt x="28575" y="571500"/>
                </a:lnTo>
                <a:lnTo>
                  <a:pt x="28575" y="609600"/>
                </a:lnTo>
                <a:lnTo>
                  <a:pt x="38100" y="657225"/>
                </a:lnTo>
                <a:lnTo>
                  <a:pt x="38100" y="695325"/>
                </a:lnTo>
                <a:lnTo>
                  <a:pt x="38100" y="742950"/>
                </a:lnTo>
                <a:lnTo>
                  <a:pt x="47625" y="790575"/>
                </a:lnTo>
                <a:lnTo>
                  <a:pt x="47625" y="838200"/>
                </a:lnTo>
                <a:lnTo>
                  <a:pt x="47625" y="885825"/>
                </a:lnTo>
                <a:lnTo>
                  <a:pt x="57150" y="923925"/>
                </a:lnTo>
                <a:lnTo>
                  <a:pt x="47625" y="971550"/>
                </a:lnTo>
                <a:lnTo>
                  <a:pt x="47625" y="1019175"/>
                </a:lnTo>
                <a:lnTo>
                  <a:pt x="57150" y="1057275"/>
                </a:lnTo>
                <a:lnTo>
                  <a:pt x="57150" y="1095375"/>
                </a:lnTo>
                <a:lnTo>
                  <a:pt x="57150" y="1133475"/>
                </a:lnTo>
                <a:lnTo>
                  <a:pt x="57150" y="1162050"/>
                </a:lnTo>
                <a:lnTo>
                  <a:pt x="57150" y="1190625"/>
                </a:lnTo>
                <a:lnTo>
                  <a:pt x="57150" y="1219200"/>
                </a:lnTo>
                <a:lnTo>
                  <a:pt x="57150" y="1238250"/>
                </a:lnTo>
                <a:lnTo>
                  <a:pt x="66675" y="1247775"/>
                </a:lnTo>
                <a:lnTo>
                  <a:pt x="66675" y="1257300"/>
                </a:lnTo>
                <a:lnTo>
                  <a:pt x="66675" y="1257300"/>
                </a:lnTo>
                <a:lnTo>
                  <a:pt x="66675" y="1257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495425" y="1524000"/>
            <a:ext cx="104776" cy="180976"/>
          </a:xfrm>
          <a:custGeom>
            <a:avLst/>
            <a:gdLst/>
            <a:ahLst/>
            <a:cxnLst/>
            <a:rect l="0" t="0" r="0" b="0"/>
            <a:pathLst>
              <a:path w="104776" h="180976">
                <a:moveTo>
                  <a:pt x="0" y="114300"/>
                </a:moveTo>
                <a:lnTo>
                  <a:pt x="0" y="114300"/>
                </a:lnTo>
                <a:lnTo>
                  <a:pt x="0" y="114300"/>
                </a:lnTo>
                <a:lnTo>
                  <a:pt x="0" y="104775"/>
                </a:lnTo>
                <a:lnTo>
                  <a:pt x="0" y="95250"/>
                </a:lnTo>
                <a:lnTo>
                  <a:pt x="9525" y="85725"/>
                </a:lnTo>
                <a:lnTo>
                  <a:pt x="19050" y="76200"/>
                </a:lnTo>
                <a:lnTo>
                  <a:pt x="28575" y="57150"/>
                </a:lnTo>
                <a:lnTo>
                  <a:pt x="38100" y="38100"/>
                </a:lnTo>
                <a:lnTo>
                  <a:pt x="47625" y="2857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85725" y="66675"/>
                </a:lnTo>
                <a:lnTo>
                  <a:pt x="85725" y="95250"/>
                </a:lnTo>
                <a:lnTo>
                  <a:pt x="95250" y="123825"/>
                </a:lnTo>
                <a:lnTo>
                  <a:pt x="95250" y="142875"/>
                </a:lnTo>
                <a:lnTo>
                  <a:pt x="95250" y="161925"/>
                </a:lnTo>
                <a:lnTo>
                  <a:pt x="104775" y="180975"/>
                </a:lnTo>
                <a:lnTo>
                  <a:pt x="10477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1019175" y="2505075"/>
            <a:ext cx="2286001" cy="104776"/>
          </a:xfrm>
          <a:custGeom>
            <a:avLst/>
            <a:gdLst/>
            <a:ahLst/>
            <a:cxnLst/>
            <a:rect l="0" t="0" r="0" b="0"/>
            <a:pathLst>
              <a:path w="2286001" h="104776">
                <a:moveTo>
                  <a:pt x="0" y="85725"/>
                </a:moveTo>
                <a:lnTo>
                  <a:pt x="0" y="85725"/>
                </a:lnTo>
                <a:lnTo>
                  <a:pt x="0" y="85725"/>
                </a:lnTo>
                <a:lnTo>
                  <a:pt x="9525" y="85725"/>
                </a:lnTo>
                <a:lnTo>
                  <a:pt x="19050" y="76200"/>
                </a:lnTo>
                <a:lnTo>
                  <a:pt x="28575" y="76200"/>
                </a:lnTo>
                <a:lnTo>
                  <a:pt x="47625" y="76200"/>
                </a:lnTo>
                <a:lnTo>
                  <a:pt x="66675" y="76200"/>
                </a:lnTo>
                <a:lnTo>
                  <a:pt x="85725" y="76200"/>
                </a:lnTo>
                <a:lnTo>
                  <a:pt x="104775" y="66675"/>
                </a:lnTo>
                <a:lnTo>
                  <a:pt x="123825" y="66675"/>
                </a:lnTo>
                <a:lnTo>
                  <a:pt x="152400" y="66675"/>
                </a:lnTo>
                <a:lnTo>
                  <a:pt x="180975" y="66675"/>
                </a:lnTo>
                <a:lnTo>
                  <a:pt x="200025" y="66675"/>
                </a:lnTo>
                <a:lnTo>
                  <a:pt x="238125" y="66675"/>
                </a:lnTo>
                <a:lnTo>
                  <a:pt x="266700" y="57150"/>
                </a:lnTo>
                <a:lnTo>
                  <a:pt x="295275" y="57150"/>
                </a:lnTo>
                <a:lnTo>
                  <a:pt x="333375" y="57150"/>
                </a:lnTo>
                <a:lnTo>
                  <a:pt x="371475" y="57150"/>
                </a:lnTo>
                <a:lnTo>
                  <a:pt x="409575" y="57150"/>
                </a:lnTo>
                <a:lnTo>
                  <a:pt x="447675" y="57150"/>
                </a:lnTo>
                <a:lnTo>
                  <a:pt x="485775" y="57150"/>
                </a:lnTo>
                <a:lnTo>
                  <a:pt x="514350" y="57150"/>
                </a:lnTo>
                <a:lnTo>
                  <a:pt x="552450" y="47625"/>
                </a:lnTo>
                <a:lnTo>
                  <a:pt x="590550" y="47625"/>
                </a:lnTo>
                <a:lnTo>
                  <a:pt x="628650" y="47625"/>
                </a:lnTo>
                <a:lnTo>
                  <a:pt x="666750" y="47625"/>
                </a:lnTo>
                <a:lnTo>
                  <a:pt x="714375" y="47625"/>
                </a:lnTo>
                <a:lnTo>
                  <a:pt x="752475" y="47625"/>
                </a:lnTo>
                <a:lnTo>
                  <a:pt x="800100" y="47625"/>
                </a:lnTo>
                <a:lnTo>
                  <a:pt x="838200" y="47625"/>
                </a:lnTo>
                <a:lnTo>
                  <a:pt x="885825" y="47625"/>
                </a:lnTo>
                <a:lnTo>
                  <a:pt x="923925" y="47625"/>
                </a:lnTo>
                <a:lnTo>
                  <a:pt x="971550" y="47625"/>
                </a:lnTo>
                <a:lnTo>
                  <a:pt x="1009650" y="47625"/>
                </a:lnTo>
                <a:lnTo>
                  <a:pt x="1057275" y="47625"/>
                </a:lnTo>
                <a:lnTo>
                  <a:pt x="1095375" y="47625"/>
                </a:lnTo>
                <a:lnTo>
                  <a:pt x="1133475" y="47625"/>
                </a:lnTo>
                <a:lnTo>
                  <a:pt x="1181100" y="47625"/>
                </a:lnTo>
                <a:lnTo>
                  <a:pt x="1228725" y="47625"/>
                </a:lnTo>
                <a:lnTo>
                  <a:pt x="1266825" y="47625"/>
                </a:lnTo>
                <a:lnTo>
                  <a:pt x="1314450" y="47625"/>
                </a:lnTo>
                <a:lnTo>
                  <a:pt x="1352550" y="47625"/>
                </a:lnTo>
                <a:lnTo>
                  <a:pt x="1390650" y="47625"/>
                </a:lnTo>
                <a:lnTo>
                  <a:pt x="1438275" y="47625"/>
                </a:lnTo>
                <a:lnTo>
                  <a:pt x="1476375" y="57150"/>
                </a:lnTo>
                <a:lnTo>
                  <a:pt x="1514475" y="57150"/>
                </a:lnTo>
                <a:lnTo>
                  <a:pt x="1562100" y="57150"/>
                </a:lnTo>
                <a:lnTo>
                  <a:pt x="1600200" y="57150"/>
                </a:lnTo>
                <a:lnTo>
                  <a:pt x="1638300" y="57150"/>
                </a:lnTo>
                <a:lnTo>
                  <a:pt x="1676400" y="57150"/>
                </a:lnTo>
                <a:lnTo>
                  <a:pt x="1724025" y="57150"/>
                </a:lnTo>
                <a:lnTo>
                  <a:pt x="1762125" y="57150"/>
                </a:lnTo>
                <a:lnTo>
                  <a:pt x="1800225" y="57150"/>
                </a:lnTo>
                <a:lnTo>
                  <a:pt x="1838325" y="57150"/>
                </a:lnTo>
                <a:lnTo>
                  <a:pt x="1866900" y="57150"/>
                </a:lnTo>
                <a:lnTo>
                  <a:pt x="1905000" y="66675"/>
                </a:lnTo>
                <a:lnTo>
                  <a:pt x="1943100" y="66675"/>
                </a:lnTo>
                <a:lnTo>
                  <a:pt x="1971675" y="66675"/>
                </a:lnTo>
                <a:lnTo>
                  <a:pt x="2009775" y="66675"/>
                </a:lnTo>
                <a:lnTo>
                  <a:pt x="2038350" y="57150"/>
                </a:lnTo>
                <a:lnTo>
                  <a:pt x="2066925" y="57150"/>
                </a:lnTo>
                <a:lnTo>
                  <a:pt x="2095500" y="57150"/>
                </a:lnTo>
                <a:lnTo>
                  <a:pt x="2124075" y="57150"/>
                </a:lnTo>
                <a:lnTo>
                  <a:pt x="2143125" y="57150"/>
                </a:lnTo>
                <a:lnTo>
                  <a:pt x="2162175" y="57150"/>
                </a:lnTo>
                <a:lnTo>
                  <a:pt x="2181225" y="57150"/>
                </a:lnTo>
                <a:lnTo>
                  <a:pt x="2190750" y="57150"/>
                </a:lnTo>
                <a:lnTo>
                  <a:pt x="2200275" y="57150"/>
                </a:lnTo>
                <a:lnTo>
                  <a:pt x="2209800" y="57150"/>
                </a:lnTo>
                <a:lnTo>
                  <a:pt x="2219325" y="57150"/>
                </a:lnTo>
                <a:lnTo>
                  <a:pt x="2219325" y="57150"/>
                </a:lnTo>
                <a:lnTo>
                  <a:pt x="2219325" y="47625"/>
                </a:lnTo>
                <a:lnTo>
                  <a:pt x="2209800" y="47625"/>
                </a:lnTo>
                <a:lnTo>
                  <a:pt x="2200275" y="47625"/>
                </a:lnTo>
                <a:lnTo>
                  <a:pt x="2190750" y="38100"/>
                </a:lnTo>
                <a:lnTo>
                  <a:pt x="2181225" y="28575"/>
                </a:lnTo>
                <a:lnTo>
                  <a:pt x="2171700" y="19050"/>
                </a:lnTo>
                <a:lnTo>
                  <a:pt x="2162175" y="19050"/>
                </a:lnTo>
                <a:lnTo>
                  <a:pt x="2152650" y="9525"/>
                </a:lnTo>
                <a:lnTo>
                  <a:pt x="2133600" y="9525"/>
                </a:lnTo>
                <a:lnTo>
                  <a:pt x="2124075" y="0"/>
                </a:lnTo>
                <a:lnTo>
                  <a:pt x="2124075" y="0"/>
                </a:lnTo>
                <a:lnTo>
                  <a:pt x="2114550" y="0"/>
                </a:lnTo>
                <a:lnTo>
                  <a:pt x="2114550" y="0"/>
                </a:lnTo>
                <a:lnTo>
                  <a:pt x="2105025" y="0"/>
                </a:lnTo>
                <a:lnTo>
                  <a:pt x="2105025" y="0"/>
                </a:lnTo>
                <a:lnTo>
                  <a:pt x="2105025" y="9525"/>
                </a:lnTo>
                <a:lnTo>
                  <a:pt x="2114550" y="9525"/>
                </a:lnTo>
                <a:lnTo>
                  <a:pt x="2124075" y="19050"/>
                </a:lnTo>
                <a:lnTo>
                  <a:pt x="2133600" y="19050"/>
                </a:lnTo>
                <a:lnTo>
                  <a:pt x="2152650" y="28575"/>
                </a:lnTo>
                <a:lnTo>
                  <a:pt x="2171700" y="28575"/>
                </a:lnTo>
                <a:lnTo>
                  <a:pt x="2190750" y="38100"/>
                </a:lnTo>
                <a:lnTo>
                  <a:pt x="2219325" y="38100"/>
                </a:lnTo>
                <a:lnTo>
                  <a:pt x="2238375" y="38100"/>
                </a:lnTo>
                <a:lnTo>
                  <a:pt x="2257425" y="47625"/>
                </a:lnTo>
                <a:lnTo>
                  <a:pt x="2266950" y="47625"/>
                </a:lnTo>
                <a:lnTo>
                  <a:pt x="2276475" y="47625"/>
                </a:lnTo>
                <a:lnTo>
                  <a:pt x="2286000" y="47625"/>
                </a:lnTo>
                <a:lnTo>
                  <a:pt x="2286000" y="57150"/>
                </a:lnTo>
                <a:lnTo>
                  <a:pt x="2286000" y="57150"/>
                </a:lnTo>
                <a:lnTo>
                  <a:pt x="2276475" y="66675"/>
                </a:lnTo>
                <a:lnTo>
                  <a:pt x="2266950" y="85725"/>
                </a:lnTo>
                <a:lnTo>
                  <a:pt x="2257425" y="95250"/>
                </a:lnTo>
                <a:lnTo>
                  <a:pt x="2238375" y="104775"/>
                </a:lnTo>
                <a:lnTo>
                  <a:pt x="2238375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1266825" y="2752725"/>
            <a:ext cx="133351" cy="180976"/>
          </a:xfrm>
          <a:custGeom>
            <a:avLst/>
            <a:gdLst/>
            <a:ahLst/>
            <a:cxnLst/>
            <a:rect l="0" t="0" r="0" b="0"/>
            <a:pathLst>
              <a:path w="133351" h="180976">
                <a:moveTo>
                  <a:pt x="57150" y="28575"/>
                </a:moveTo>
                <a:lnTo>
                  <a:pt x="57150" y="28575"/>
                </a:lnTo>
                <a:lnTo>
                  <a:pt x="47625" y="38100"/>
                </a:lnTo>
                <a:lnTo>
                  <a:pt x="38100" y="47625"/>
                </a:lnTo>
                <a:lnTo>
                  <a:pt x="28575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19050" y="180975"/>
                </a:lnTo>
                <a:lnTo>
                  <a:pt x="28575" y="180975"/>
                </a:lnTo>
                <a:lnTo>
                  <a:pt x="47625" y="180975"/>
                </a:lnTo>
                <a:lnTo>
                  <a:pt x="57150" y="171450"/>
                </a:lnTo>
                <a:lnTo>
                  <a:pt x="76200" y="161925"/>
                </a:lnTo>
                <a:lnTo>
                  <a:pt x="95250" y="142875"/>
                </a:lnTo>
                <a:lnTo>
                  <a:pt x="104775" y="123825"/>
                </a:lnTo>
                <a:lnTo>
                  <a:pt x="114300" y="95250"/>
                </a:lnTo>
                <a:lnTo>
                  <a:pt x="123825" y="76200"/>
                </a:lnTo>
                <a:lnTo>
                  <a:pt x="123825" y="57150"/>
                </a:lnTo>
                <a:lnTo>
                  <a:pt x="133350" y="38100"/>
                </a:lnTo>
                <a:lnTo>
                  <a:pt x="133350" y="19050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0"/>
                </a:lnTo>
                <a:lnTo>
                  <a:pt x="76200" y="0"/>
                </a:lnTo>
                <a:lnTo>
                  <a:pt x="47625" y="9525"/>
                </a:lnTo>
                <a:lnTo>
                  <a:pt x="28575" y="28575"/>
                </a:lnTo>
                <a:lnTo>
                  <a:pt x="9525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1085850" y="1628775"/>
            <a:ext cx="104776" cy="476251"/>
          </a:xfrm>
          <a:custGeom>
            <a:avLst/>
            <a:gdLst/>
            <a:ahLst/>
            <a:cxnLst/>
            <a:rect l="0" t="0" r="0" b="0"/>
            <a:pathLst>
              <a:path w="104776" h="476251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76200"/>
                </a:lnTo>
                <a:lnTo>
                  <a:pt x="19050" y="104775"/>
                </a:lnTo>
                <a:lnTo>
                  <a:pt x="28575" y="133350"/>
                </a:lnTo>
                <a:lnTo>
                  <a:pt x="28575" y="171450"/>
                </a:lnTo>
                <a:lnTo>
                  <a:pt x="28575" y="209550"/>
                </a:lnTo>
                <a:lnTo>
                  <a:pt x="28575" y="247650"/>
                </a:lnTo>
                <a:lnTo>
                  <a:pt x="38100" y="285750"/>
                </a:lnTo>
                <a:lnTo>
                  <a:pt x="38100" y="333375"/>
                </a:lnTo>
                <a:lnTo>
                  <a:pt x="38100" y="371475"/>
                </a:lnTo>
                <a:lnTo>
                  <a:pt x="38100" y="409575"/>
                </a:lnTo>
                <a:lnTo>
                  <a:pt x="47625" y="438150"/>
                </a:lnTo>
                <a:lnTo>
                  <a:pt x="47625" y="457200"/>
                </a:lnTo>
                <a:lnTo>
                  <a:pt x="47625" y="466725"/>
                </a:lnTo>
                <a:lnTo>
                  <a:pt x="47625" y="476250"/>
                </a:lnTo>
                <a:lnTo>
                  <a:pt x="47625" y="476250"/>
                </a:lnTo>
                <a:lnTo>
                  <a:pt x="47625" y="466725"/>
                </a:lnTo>
                <a:lnTo>
                  <a:pt x="47625" y="457200"/>
                </a:lnTo>
                <a:lnTo>
                  <a:pt x="38100" y="438150"/>
                </a:lnTo>
                <a:lnTo>
                  <a:pt x="38100" y="409575"/>
                </a:lnTo>
                <a:lnTo>
                  <a:pt x="28575" y="371475"/>
                </a:lnTo>
                <a:lnTo>
                  <a:pt x="28575" y="333375"/>
                </a:lnTo>
                <a:lnTo>
                  <a:pt x="19050" y="285750"/>
                </a:lnTo>
                <a:lnTo>
                  <a:pt x="9525" y="247650"/>
                </a:lnTo>
                <a:lnTo>
                  <a:pt x="9525" y="209550"/>
                </a:lnTo>
                <a:lnTo>
                  <a:pt x="9525" y="171450"/>
                </a:lnTo>
                <a:lnTo>
                  <a:pt x="9525" y="133350"/>
                </a:lnTo>
                <a:lnTo>
                  <a:pt x="9525" y="104775"/>
                </a:lnTo>
                <a:lnTo>
                  <a:pt x="9525" y="76200"/>
                </a:lnTo>
                <a:lnTo>
                  <a:pt x="19050" y="47625"/>
                </a:lnTo>
                <a:lnTo>
                  <a:pt x="28575" y="38100"/>
                </a:lnTo>
                <a:lnTo>
                  <a:pt x="38100" y="28575"/>
                </a:lnTo>
                <a:lnTo>
                  <a:pt x="47625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76200" y="38100"/>
                </a:lnTo>
                <a:lnTo>
                  <a:pt x="85725" y="47625"/>
                </a:lnTo>
                <a:lnTo>
                  <a:pt x="95250" y="66675"/>
                </a:lnTo>
                <a:lnTo>
                  <a:pt x="104775" y="85725"/>
                </a:lnTo>
                <a:lnTo>
                  <a:pt x="104775" y="104775"/>
                </a:lnTo>
                <a:lnTo>
                  <a:pt x="104775" y="123825"/>
                </a:lnTo>
                <a:lnTo>
                  <a:pt x="104775" y="142875"/>
                </a:lnTo>
                <a:lnTo>
                  <a:pt x="95250" y="161925"/>
                </a:lnTo>
                <a:lnTo>
                  <a:pt x="85725" y="171450"/>
                </a:lnTo>
                <a:lnTo>
                  <a:pt x="66675" y="180975"/>
                </a:lnTo>
                <a:lnTo>
                  <a:pt x="57150" y="190500"/>
                </a:lnTo>
                <a:lnTo>
                  <a:pt x="38100" y="200025"/>
                </a:lnTo>
                <a:lnTo>
                  <a:pt x="19050" y="20955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057525" y="2752725"/>
            <a:ext cx="228601" cy="266701"/>
          </a:xfrm>
          <a:custGeom>
            <a:avLst/>
            <a:gdLst/>
            <a:ahLst/>
            <a:cxnLst/>
            <a:rect l="0" t="0" r="0" b="0"/>
            <a:pathLst>
              <a:path w="228601" h="2667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28575"/>
                </a:lnTo>
                <a:lnTo>
                  <a:pt x="28575" y="38100"/>
                </a:lnTo>
                <a:lnTo>
                  <a:pt x="38100" y="57150"/>
                </a:lnTo>
                <a:lnTo>
                  <a:pt x="47625" y="85725"/>
                </a:lnTo>
                <a:lnTo>
                  <a:pt x="47625" y="114300"/>
                </a:lnTo>
                <a:lnTo>
                  <a:pt x="47625" y="142875"/>
                </a:lnTo>
                <a:lnTo>
                  <a:pt x="47625" y="171450"/>
                </a:lnTo>
                <a:lnTo>
                  <a:pt x="57150" y="200025"/>
                </a:lnTo>
                <a:lnTo>
                  <a:pt x="57150" y="219075"/>
                </a:lnTo>
                <a:lnTo>
                  <a:pt x="66675" y="238125"/>
                </a:lnTo>
                <a:lnTo>
                  <a:pt x="66675" y="257175"/>
                </a:lnTo>
                <a:lnTo>
                  <a:pt x="76200" y="266700"/>
                </a:lnTo>
                <a:lnTo>
                  <a:pt x="85725" y="266700"/>
                </a:lnTo>
                <a:lnTo>
                  <a:pt x="85725" y="266700"/>
                </a:lnTo>
                <a:lnTo>
                  <a:pt x="85725" y="266700"/>
                </a:lnTo>
                <a:lnTo>
                  <a:pt x="95250" y="257175"/>
                </a:lnTo>
                <a:lnTo>
                  <a:pt x="104775" y="247650"/>
                </a:lnTo>
                <a:lnTo>
                  <a:pt x="114300" y="238125"/>
                </a:lnTo>
                <a:lnTo>
                  <a:pt x="123825" y="219075"/>
                </a:lnTo>
                <a:lnTo>
                  <a:pt x="133350" y="190500"/>
                </a:lnTo>
                <a:lnTo>
                  <a:pt x="142875" y="161925"/>
                </a:lnTo>
                <a:lnTo>
                  <a:pt x="161925" y="133350"/>
                </a:lnTo>
                <a:lnTo>
                  <a:pt x="171450" y="104775"/>
                </a:lnTo>
                <a:lnTo>
                  <a:pt x="180975" y="85725"/>
                </a:lnTo>
                <a:lnTo>
                  <a:pt x="200025" y="57150"/>
                </a:lnTo>
                <a:lnTo>
                  <a:pt x="209550" y="38100"/>
                </a:lnTo>
                <a:lnTo>
                  <a:pt x="219075" y="28575"/>
                </a:lnTo>
                <a:lnTo>
                  <a:pt x="228600" y="19050"/>
                </a:lnTo>
                <a:lnTo>
                  <a:pt x="2286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1714500" y="1866900"/>
            <a:ext cx="1438276" cy="38101"/>
          </a:xfrm>
          <a:custGeom>
            <a:avLst/>
            <a:gdLst/>
            <a:ahLst/>
            <a:cxnLst/>
            <a:rect l="0" t="0" r="0" b="0"/>
            <a:pathLst>
              <a:path w="1438276" h="38101">
                <a:moveTo>
                  <a:pt x="0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47625" y="38100"/>
                </a:lnTo>
                <a:lnTo>
                  <a:pt x="47625" y="38100"/>
                </a:lnTo>
                <a:lnTo>
                  <a:pt x="47625" y="38100"/>
                </a:lnTo>
                <a:lnTo>
                  <a:pt x="57150" y="38100"/>
                </a:lnTo>
                <a:lnTo>
                  <a:pt x="57150" y="38100"/>
                </a:lnTo>
                <a:lnTo>
                  <a:pt x="66675" y="38100"/>
                </a:lnTo>
                <a:lnTo>
                  <a:pt x="66675" y="38100"/>
                </a:lnTo>
                <a:lnTo>
                  <a:pt x="76200" y="38100"/>
                </a:lnTo>
                <a:lnTo>
                  <a:pt x="85725" y="38100"/>
                </a:lnTo>
                <a:lnTo>
                  <a:pt x="95250" y="38100"/>
                </a:lnTo>
                <a:lnTo>
                  <a:pt x="104775" y="38100"/>
                </a:lnTo>
                <a:lnTo>
                  <a:pt x="104775" y="38100"/>
                </a:lnTo>
                <a:lnTo>
                  <a:pt x="114300" y="38100"/>
                </a:lnTo>
                <a:lnTo>
                  <a:pt x="123825" y="38100"/>
                </a:lnTo>
                <a:lnTo>
                  <a:pt x="133350" y="38100"/>
                </a:lnTo>
                <a:lnTo>
                  <a:pt x="142875" y="38100"/>
                </a:lnTo>
                <a:lnTo>
                  <a:pt x="142875" y="38100"/>
                </a:lnTo>
                <a:lnTo>
                  <a:pt x="152400" y="38100"/>
                </a:lnTo>
                <a:lnTo>
                  <a:pt x="161925" y="38100"/>
                </a:lnTo>
                <a:lnTo>
                  <a:pt x="171450" y="38100"/>
                </a:lnTo>
                <a:lnTo>
                  <a:pt x="180975" y="38100"/>
                </a:lnTo>
                <a:lnTo>
                  <a:pt x="190500" y="38100"/>
                </a:lnTo>
                <a:lnTo>
                  <a:pt x="200025" y="38100"/>
                </a:lnTo>
                <a:lnTo>
                  <a:pt x="209550" y="38100"/>
                </a:lnTo>
                <a:lnTo>
                  <a:pt x="219075" y="28575"/>
                </a:lnTo>
                <a:lnTo>
                  <a:pt x="228600" y="28575"/>
                </a:lnTo>
                <a:lnTo>
                  <a:pt x="238125" y="28575"/>
                </a:lnTo>
                <a:lnTo>
                  <a:pt x="247650" y="28575"/>
                </a:lnTo>
                <a:lnTo>
                  <a:pt x="257175" y="28575"/>
                </a:lnTo>
                <a:lnTo>
                  <a:pt x="266700" y="28575"/>
                </a:lnTo>
                <a:lnTo>
                  <a:pt x="276225" y="28575"/>
                </a:lnTo>
                <a:lnTo>
                  <a:pt x="285750" y="28575"/>
                </a:lnTo>
                <a:lnTo>
                  <a:pt x="304800" y="28575"/>
                </a:lnTo>
                <a:lnTo>
                  <a:pt x="314325" y="28575"/>
                </a:lnTo>
                <a:lnTo>
                  <a:pt x="323850" y="28575"/>
                </a:lnTo>
                <a:lnTo>
                  <a:pt x="333375" y="28575"/>
                </a:lnTo>
                <a:lnTo>
                  <a:pt x="333375" y="28575"/>
                </a:lnTo>
                <a:lnTo>
                  <a:pt x="352425" y="28575"/>
                </a:lnTo>
                <a:lnTo>
                  <a:pt x="361950" y="28575"/>
                </a:lnTo>
                <a:lnTo>
                  <a:pt x="371475" y="28575"/>
                </a:lnTo>
                <a:lnTo>
                  <a:pt x="381000" y="28575"/>
                </a:lnTo>
                <a:lnTo>
                  <a:pt x="390525" y="28575"/>
                </a:lnTo>
                <a:lnTo>
                  <a:pt x="400050" y="28575"/>
                </a:lnTo>
                <a:lnTo>
                  <a:pt x="409575" y="28575"/>
                </a:lnTo>
                <a:lnTo>
                  <a:pt x="428625" y="28575"/>
                </a:lnTo>
                <a:lnTo>
                  <a:pt x="438150" y="28575"/>
                </a:lnTo>
                <a:lnTo>
                  <a:pt x="447675" y="28575"/>
                </a:lnTo>
                <a:lnTo>
                  <a:pt x="457200" y="28575"/>
                </a:lnTo>
                <a:lnTo>
                  <a:pt x="466725" y="28575"/>
                </a:lnTo>
                <a:lnTo>
                  <a:pt x="485775" y="28575"/>
                </a:lnTo>
                <a:lnTo>
                  <a:pt x="495300" y="28575"/>
                </a:lnTo>
                <a:lnTo>
                  <a:pt x="504825" y="28575"/>
                </a:lnTo>
                <a:lnTo>
                  <a:pt x="514350" y="28575"/>
                </a:lnTo>
                <a:lnTo>
                  <a:pt x="523875" y="28575"/>
                </a:lnTo>
                <a:lnTo>
                  <a:pt x="533400" y="28575"/>
                </a:lnTo>
                <a:lnTo>
                  <a:pt x="552450" y="28575"/>
                </a:lnTo>
                <a:lnTo>
                  <a:pt x="561975" y="28575"/>
                </a:lnTo>
                <a:lnTo>
                  <a:pt x="571500" y="28575"/>
                </a:lnTo>
                <a:lnTo>
                  <a:pt x="581025" y="19050"/>
                </a:lnTo>
                <a:lnTo>
                  <a:pt x="590550" y="19050"/>
                </a:lnTo>
                <a:lnTo>
                  <a:pt x="600075" y="19050"/>
                </a:lnTo>
                <a:lnTo>
                  <a:pt x="619125" y="19050"/>
                </a:lnTo>
                <a:lnTo>
                  <a:pt x="628650" y="19050"/>
                </a:lnTo>
                <a:lnTo>
                  <a:pt x="638175" y="19050"/>
                </a:lnTo>
                <a:lnTo>
                  <a:pt x="647700" y="19050"/>
                </a:lnTo>
                <a:lnTo>
                  <a:pt x="666750" y="19050"/>
                </a:lnTo>
                <a:lnTo>
                  <a:pt x="676275" y="19050"/>
                </a:lnTo>
                <a:lnTo>
                  <a:pt x="685800" y="19050"/>
                </a:lnTo>
                <a:lnTo>
                  <a:pt x="704850" y="19050"/>
                </a:lnTo>
                <a:lnTo>
                  <a:pt x="714375" y="19050"/>
                </a:lnTo>
                <a:lnTo>
                  <a:pt x="723900" y="19050"/>
                </a:lnTo>
                <a:lnTo>
                  <a:pt x="733425" y="19050"/>
                </a:lnTo>
                <a:lnTo>
                  <a:pt x="752475" y="19050"/>
                </a:lnTo>
                <a:lnTo>
                  <a:pt x="762000" y="19050"/>
                </a:lnTo>
                <a:lnTo>
                  <a:pt x="771525" y="19050"/>
                </a:lnTo>
                <a:lnTo>
                  <a:pt x="781050" y="19050"/>
                </a:lnTo>
                <a:lnTo>
                  <a:pt x="790575" y="19050"/>
                </a:lnTo>
                <a:lnTo>
                  <a:pt x="809625" y="19050"/>
                </a:lnTo>
                <a:lnTo>
                  <a:pt x="809625" y="19050"/>
                </a:lnTo>
                <a:lnTo>
                  <a:pt x="828675" y="19050"/>
                </a:lnTo>
                <a:lnTo>
                  <a:pt x="838200" y="19050"/>
                </a:lnTo>
                <a:lnTo>
                  <a:pt x="847725" y="19050"/>
                </a:lnTo>
                <a:lnTo>
                  <a:pt x="866775" y="19050"/>
                </a:lnTo>
                <a:lnTo>
                  <a:pt x="885825" y="19050"/>
                </a:lnTo>
                <a:lnTo>
                  <a:pt x="895350" y="19050"/>
                </a:lnTo>
                <a:lnTo>
                  <a:pt x="904875" y="19050"/>
                </a:lnTo>
                <a:lnTo>
                  <a:pt x="914400" y="19050"/>
                </a:lnTo>
                <a:lnTo>
                  <a:pt x="933450" y="9525"/>
                </a:lnTo>
                <a:lnTo>
                  <a:pt x="942975" y="9525"/>
                </a:lnTo>
                <a:lnTo>
                  <a:pt x="952500" y="9525"/>
                </a:lnTo>
                <a:lnTo>
                  <a:pt x="971550" y="9525"/>
                </a:lnTo>
                <a:lnTo>
                  <a:pt x="981075" y="9525"/>
                </a:lnTo>
                <a:lnTo>
                  <a:pt x="1000125" y="9525"/>
                </a:lnTo>
                <a:lnTo>
                  <a:pt x="1009650" y="9525"/>
                </a:lnTo>
                <a:lnTo>
                  <a:pt x="1019175" y="9525"/>
                </a:lnTo>
                <a:lnTo>
                  <a:pt x="1038225" y="9525"/>
                </a:lnTo>
                <a:lnTo>
                  <a:pt x="1047750" y="9525"/>
                </a:lnTo>
                <a:lnTo>
                  <a:pt x="1057275" y="9525"/>
                </a:lnTo>
                <a:lnTo>
                  <a:pt x="1076325" y="9525"/>
                </a:lnTo>
                <a:lnTo>
                  <a:pt x="1085850" y="0"/>
                </a:lnTo>
                <a:lnTo>
                  <a:pt x="1095375" y="0"/>
                </a:lnTo>
                <a:lnTo>
                  <a:pt x="1114425" y="0"/>
                </a:lnTo>
                <a:lnTo>
                  <a:pt x="1123950" y="0"/>
                </a:lnTo>
                <a:lnTo>
                  <a:pt x="1143000" y="0"/>
                </a:lnTo>
                <a:lnTo>
                  <a:pt x="1152525" y="0"/>
                </a:lnTo>
                <a:lnTo>
                  <a:pt x="1171575" y="0"/>
                </a:lnTo>
                <a:lnTo>
                  <a:pt x="1181100" y="0"/>
                </a:lnTo>
                <a:lnTo>
                  <a:pt x="1190625" y="0"/>
                </a:lnTo>
                <a:lnTo>
                  <a:pt x="1209675" y="0"/>
                </a:lnTo>
                <a:lnTo>
                  <a:pt x="1228725" y="0"/>
                </a:lnTo>
                <a:lnTo>
                  <a:pt x="1238250" y="0"/>
                </a:lnTo>
                <a:lnTo>
                  <a:pt x="1247775" y="0"/>
                </a:lnTo>
                <a:lnTo>
                  <a:pt x="1266825" y="0"/>
                </a:lnTo>
                <a:lnTo>
                  <a:pt x="1285875" y="9525"/>
                </a:lnTo>
                <a:lnTo>
                  <a:pt x="1295400" y="9525"/>
                </a:lnTo>
                <a:lnTo>
                  <a:pt x="1304925" y="0"/>
                </a:lnTo>
                <a:lnTo>
                  <a:pt x="1323975" y="0"/>
                </a:lnTo>
                <a:lnTo>
                  <a:pt x="1333500" y="0"/>
                </a:lnTo>
                <a:lnTo>
                  <a:pt x="1352550" y="0"/>
                </a:lnTo>
                <a:lnTo>
                  <a:pt x="1362075" y="0"/>
                </a:lnTo>
                <a:lnTo>
                  <a:pt x="1381125" y="0"/>
                </a:lnTo>
                <a:lnTo>
                  <a:pt x="1390650" y="0"/>
                </a:lnTo>
                <a:lnTo>
                  <a:pt x="1409700" y="0"/>
                </a:lnTo>
                <a:lnTo>
                  <a:pt x="1419225" y="0"/>
                </a:lnTo>
                <a:lnTo>
                  <a:pt x="1428750" y="0"/>
                </a:lnTo>
                <a:lnTo>
                  <a:pt x="1428750" y="0"/>
                </a:lnTo>
                <a:lnTo>
                  <a:pt x="1438275" y="0"/>
                </a:lnTo>
                <a:lnTo>
                  <a:pt x="1438275" y="0"/>
                </a:lnTo>
                <a:lnTo>
                  <a:pt x="14382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1895475" y="1905000"/>
            <a:ext cx="9526" cy="104776"/>
          </a:xfrm>
          <a:custGeom>
            <a:avLst/>
            <a:gdLst/>
            <a:ahLst/>
            <a:cxnLst/>
            <a:rect l="0" t="0" r="0" b="0"/>
            <a:pathLst>
              <a:path w="9526" h="1047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914525" y="2124075"/>
            <a:ext cx="9526" cy="66676"/>
          </a:xfrm>
          <a:custGeom>
            <a:avLst/>
            <a:gdLst/>
            <a:ahLst/>
            <a:cxnLst/>
            <a:rect l="0" t="0" r="0" b="0"/>
            <a:pathLst>
              <a:path w="9526" h="6667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1914525" y="2257425"/>
            <a:ext cx="9526" cy="47626"/>
          </a:xfrm>
          <a:custGeom>
            <a:avLst/>
            <a:gdLst/>
            <a:ahLst/>
            <a:cxnLst/>
            <a:rect l="0" t="0" r="0" b="0"/>
            <a:pathLst>
              <a:path w="9526" h="4762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914525" y="2400300"/>
            <a:ext cx="9526" cy="38101"/>
          </a:xfrm>
          <a:custGeom>
            <a:avLst/>
            <a:gdLst/>
            <a:ahLst/>
            <a:cxnLst/>
            <a:rect l="0" t="0" r="0" b="0"/>
            <a:pathLst>
              <a:path w="9526" h="381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1847850" y="2686050"/>
            <a:ext cx="104776" cy="209551"/>
          </a:xfrm>
          <a:custGeom>
            <a:avLst/>
            <a:gdLst/>
            <a:ahLst/>
            <a:cxnLst/>
            <a:rect l="0" t="0" r="0" b="0"/>
            <a:pathLst>
              <a:path w="104776" h="2095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14300"/>
                </a:lnTo>
                <a:lnTo>
                  <a:pt x="0" y="133350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180975"/>
                </a:lnTo>
                <a:lnTo>
                  <a:pt x="19050" y="200025"/>
                </a:lnTo>
                <a:lnTo>
                  <a:pt x="19050" y="209550"/>
                </a:lnTo>
                <a:lnTo>
                  <a:pt x="19050" y="209550"/>
                </a:lnTo>
                <a:lnTo>
                  <a:pt x="28575" y="209550"/>
                </a:lnTo>
                <a:lnTo>
                  <a:pt x="28575" y="209550"/>
                </a:lnTo>
                <a:lnTo>
                  <a:pt x="28575" y="200025"/>
                </a:lnTo>
                <a:lnTo>
                  <a:pt x="28575" y="200025"/>
                </a:lnTo>
                <a:lnTo>
                  <a:pt x="38100" y="180975"/>
                </a:lnTo>
                <a:lnTo>
                  <a:pt x="38100" y="171450"/>
                </a:lnTo>
                <a:lnTo>
                  <a:pt x="47625" y="142875"/>
                </a:lnTo>
                <a:lnTo>
                  <a:pt x="57150" y="123825"/>
                </a:lnTo>
                <a:lnTo>
                  <a:pt x="57150" y="104775"/>
                </a:lnTo>
                <a:lnTo>
                  <a:pt x="66675" y="76200"/>
                </a:lnTo>
                <a:lnTo>
                  <a:pt x="76200" y="57150"/>
                </a:lnTo>
                <a:lnTo>
                  <a:pt x="76200" y="47625"/>
                </a:lnTo>
                <a:lnTo>
                  <a:pt x="85725" y="28575"/>
                </a:lnTo>
                <a:lnTo>
                  <a:pt x="95250" y="1905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019300" y="2847975"/>
            <a:ext cx="19051" cy="104776"/>
          </a:xfrm>
          <a:custGeom>
            <a:avLst/>
            <a:gdLst/>
            <a:ahLst/>
            <a:cxnLst/>
            <a:rect l="0" t="0" r="0" b="0"/>
            <a:pathLst>
              <a:path w="19051" h="104776">
                <a:moveTo>
                  <a:pt x="19050" y="0"/>
                </a:moveTo>
                <a:lnTo>
                  <a:pt x="19050" y="9525"/>
                </a:lnTo>
                <a:lnTo>
                  <a:pt x="19050" y="9525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9525" y="95250"/>
                </a:lnTo>
                <a:lnTo>
                  <a:pt x="0" y="104775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2695575" y="1885950"/>
            <a:ext cx="19051" cy="95251"/>
          </a:xfrm>
          <a:custGeom>
            <a:avLst/>
            <a:gdLst/>
            <a:ahLst/>
            <a:cxnLst/>
            <a:rect l="0" t="0" r="0" b="0"/>
            <a:pathLst>
              <a:path w="19051" h="95251">
                <a:moveTo>
                  <a:pt x="19050" y="0"/>
                </a:move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2695575" y="2066925"/>
            <a:ext cx="9526" cy="66676"/>
          </a:xfrm>
          <a:custGeom>
            <a:avLst/>
            <a:gdLst/>
            <a:ahLst/>
            <a:cxnLst/>
            <a:rect l="0" t="0" r="0" b="0"/>
            <a:pathLst>
              <a:path w="9526" h="66676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2676525" y="2257425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2676525" y="2381250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638425" y="2495550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2514600" y="2724150"/>
            <a:ext cx="66676" cy="228601"/>
          </a:xfrm>
          <a:custGeom>
            <a:avLst/>
            <a:gdLst/>
            <a:ahLst/>
            <a:cxnLst/>
            <a:rect l="0" t="0" r="0" b="0"/>
            <a:pathLst>
              <a:path w="66676" h="22860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23825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9525" y="219075"/>
                </a:lnTo>
                <a:lnTo>
                  <a:pt x="9525" y="209550"/>
                </a:lnTo>
                <a:lnTo>
                  <a:pt x="9525" y="190500"/>
                </a:lnTo>
                <a:lnTo>
                  <a:pt x="19050" y="171450"/>
                </a:lnTo>
                <a:lnTo>
                  <a:pt x="19050" y="142875"/>
                </a:lnTo>
                <a:lnTo>
                  <a:pt x="28575" y="123825"/>
                </a:lnTo>
                <a:lnTo>
                  <a:pt x="38100" y="95250"/>
                </a:lnTo>
                <a:lnTo>
                  <a:pt x="47625" y="76200"/>
                </a:lnTo>
                <a:lnTo>
                  <a:pt x="57150" y="57150"/>
                </a:lnTo>
                <a:lnTo>
                  <a:pt x="66675" y="47625"/>
                </a:lnTo>
                <a:lnTo>
                  <a:pt x="66675" y="38100"/>
                </a:lnTo>
                <a:lnTo>
                  <a:pt x="66675" y="38100"/>
                </a:lnTo>
                <a:lnTo>
                  <a:pt x="6667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2619375" y="2895600"/>
            <a:ext cx="66676" cy="142876"/>
          </a:xfrm>
          <a:custGeom>
            <a:avLst/>
            <a:gdLst/>
            <a:ahLst/>
            <a:cxnLst/>
            <a:rect l="0" t="0" r="0" b="0"/>
            <a:pathLst>
              <a:path w="66676" h="142876">
                <a:moveTo>
                  <a:pt x="19050" y="9525"/>
                </a:move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38100" y="57150"/>
                </a:lnTo>
                <a:lnTo>
                  <a:pt x="28575" y="76200"/>
                </a:lnTo>
                <a:lnTo>
                  <a:pt x="19050" y="85725"/>
                </a:lnTo>
                <a:lnTo>
                  <a:pt x="19050" y="95250"/>
                </a:lnTo>
                <a:lnTo>
                  <a:pt x="9525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33350"/>
                </a:lnTo>
                <a:lnTo>
                  <a:pt x="47625" y="133350"/>
                </a:lnTo>
                <a:lnTo>
                  <a:pt x="57150" y="133350"/>
                </a:lnTo>
                <a:lnTo>
                  <a:pt x="57150" y="133350"/>
                </a:lnTo>
                <a:lnTo>
                  <a:pt x="66675" y="142875"/>
                </a:lnTo>
                <a:lnTo>
                  <a:pt x="6667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2524125" y="1819275"/>
            <a:ext cx="133351" cy="133351"/>
          </a:xfrm>
          <a:custGeom>
            <a:avLst/>
            <a:gdLst/>
            <a:ahLst/>
            <a:cxnLst/>
            <a:rect l="0" t="0" r="0" b="0"/>
            <a:pathLst>
              <a:path w="133351" h="133351">
                <a:moveTo>
                  <a:pt x="38100" y="0"/>
                </a:move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57150" y="38100"/>
                </a:lnTo>
                <a:lnTo>
                  <a:pt x="66675" y="38100"/>
                </a:lnTo>
                <a:lnTo>
                  <a:pt x="66675" y="38100"/>
                </a:lnTo>
                <a:lnTo>
                  <a:pt x="76200" y="47625"/>
                </a:lnTo>
                <a:lnTo>
                  <a:pt x="85725" y="47625"/>
                </a:lnTo>
                <a:lnTo>
                  <a:pt x="95250" y="47625"/>
                </a:lnTo>
                <a:lnTo>
                  <a:pt x="95250" y="47625"/>
                </a:lnTo>
                <a:lnTo>
                  <a:pt x="104775" y="47625"/>
                </a:lnTo>
                <a:lnTo>
                  <a:pt x="114300" y="47625"/>
                </a:lnTo>
                <a:lnTo>
                  <a:pt x="114300" y="47625"/>
                </a:lnTo>
                <a:lnTo>
                  <a:pt x="123825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23825" y="57150"/>
                </a:lnTo>
                <a:lnTo>
                  <a:pt x="114300" y="57150"/>
                </a:lnTo>
                <a:lnTo>
                  <a:pt x="114300" y="57150"/>
                </a:lnTo>
                <a:lnTo>
                  <a:pt x="104775" y="66675"/>
                </a:lnTo>
                <a:lnTo>
                  <a:pt x="95250" y="66675"/>
                </a:lnTo>
                <a:lnTo>
                  <a:pt x="85725" y="76200"/>
                </a:lnTo>
                <a:lnTo>
                  <a:pt x="76200" y="76200"/>
                </a:lnTo>
                <a:lnTo>
                  <a:pt x="66675" y="85725"/>
                </a:lnTo>
                <a:lnTo>
                  <a:pt x="57150" y="95250"/>
                </a:lnTo>
                <a:lnTo>
                  <a:pt x="47625" y="104775"/>
                </a:lnTo>
                <a:lnTo>
                  <a:pt x="38100" y="104775"/>
                </a:lnTo>
                <a:lnTo>
                  <a:pt x="28575" y="114300"/>
                </a:lnTo>
                <a:lnTo>
                  <a:pt x="19050" y="123825"/>
                </a:lnTo>
                <a:lnTo>
                  <a:pt x="9525" y="123825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3324225" y="914400"/>
            <a:ext cx="19051" cy="133351"/>
          </a:xfrm>
          <a:custGeom>
            <a:avLst/>
            <a:gdLst/>
            <a:ahLst/>
            <a:cxnLst/>
            <a:rect l="0" t="0" r="0" b="0"/>
            <a:pathLst>
              <a:path w="19051" h="1333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76200"/>
                </a:lnTo>
                <a:lnTo>
                  <a:pt x="9525" y="104775"/>
                </a:lnTo>
                <a:lnTo>
                  <a:pt x="0" y="114300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3352800" y="704850"/>
            <a:ext cx="9526" cy="19051"/>
          </a:xfrm>
          <a:custGeom>
            <a:avLst/>
            <a:gdLst/>
            <a:ahLst/>
            <a:cxnLst/>
            <a:rect l="0" t="0" r="0" b="0"/>
            <a:pathLst>
              <a:path w="9526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4010025" y="666750"/>
            <a:ext cx="209551" cy="276226"/>
          </a:xfrm>
          <a:custGeom>
            <a:avLst/>
            <a:gdLst/>
            <a:ahLst/>
            <a:cxnLst/>
            <a:rect l="0" t="0" r="0" b="0"/>
            <a:pathLst>
              <a:path w="209551" h="276226">
                <a:moveTo>
                  <a:pt x="123825" y="0"/>
                </a:moveTo>
                <a:lnTo>
                  <a:pt x="123825" y="9525"/>
                </a:lnTo>
                <a:lnTo>
                  <a:pt x="123825" y="19050"/>
                </a:lnTo>
                <a:lnTo>
                  <a:pt x="114300" y="47625"/>
                </a:lnTo>
                <a:lnTo>
                  <a:pt x="114300" y="66675"/>
                </a:lnTo>
                <a:lnTo>
                  <a:pt x="104775" y="95250"/>
                </a:lnTo>
                <a:lnTo>
                  <a:pt x="95250" y="123825"/>
                </a:lnTo>
                <a:lnTo>
                  <a:pt x="85725" y="152400"/>
                </a:lnTo>
                <a:lnTo>
                  <a:pt x="66675" y="190500"/>
                </a:lnTo>
                <a:lnTo>
                  <a:pt x="47625" y="209550"/>
                </a:lnTo>
                <a:lnTo>
                  <a:pt x="38100" y="228600"/>
                </a:lnTo>
                <a:lnTo>
                  <a:pt x="28575" y="247650"/>
                </a:lnTo>
                <a:lnTo>
                  <a:pt x="19050" y="247650"/>
                </a:lnTo>
                <a:lnTo>
                  <a:pt x="9525" y="247650"/>
                </a:lnTo>
                <a:lnTo>
                  <a:pt x="9525" y="247650"/>
                </a:lnTo>
                <a:lnTo>
                  <a:pt x="9525" y="238125"/>
                </a:lnTo>
                <a:lnTo>
                  <a:pt x="9525" y="219075"/>
                </a:lnTo>
                <a:lnTo>
                  <a:pt x="9525" y="190500"/>
                </a:lnTo>
                <a:lnTo>
                  <a:pt x="19050" y="161925"/>
                </a:lnTo>
                <a:lnTo>
                  <a:pt x="28575" y="123825"/>
                </a:lnTo>
                <a:lnTo>
                  <a:pt x="38100" y="95250"/>
                </a:lnTo>
                <a:lnTo>
                  <a:pt x="47625" y="66675"/>
                </a:lnTo>
                <a:lnTo>
                  <a:pt x="57150" y="47625"/>
                </a:lnTo>
                <a:lnTo>
                  <a:pt x="57150" y="28575"/>
                </a:lnTo>
                <a:lnTo>
                  <a:pt x="66675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47625"/>
                </a:lnTo>
                <a:lnTo>
                  <a:pt x="76200" y="66675"/>
                </a:lnTo>
                <a:lnTo>
                  <a:pt x="85725" y="85725"/>
                </a:lnTo>
                <a:lnTo>
                  <a:pt x="95250" y="114300"/>
                </a:lnTo>
                <a:lnTo>
                  <a:pt x="104775" y="133350"/>
                </a:lnTo>
                <a:lnTo>
                  <a:pt x="123825" y="142875"/>
                </a:lnTo>
                <a:lnTo>
                  <a:pt x="133350" y="152400"/>
                </a:lnTo>
                <a:lnTo>
                  <a:pt x="152400" y="161925"/>
                </a:lnTo>
                <a:lnTo>
                  <a:pt x="171450" y="171450"/>
                </a:lnTo>
                <a:lnTo>
                  <a:pt x="180975" y="171450"/>
                </a:lnTo>
                <a:lnTo>
                  <a:pt x="200025" y="180975"/>
                </a:lnTo>
                <a:lnTo>
                  <a:pt x="200025" y="180975"/>
                </a:lnTo>
                <a:lnTo>
                  <a:pt x="209550" y="180975"/>
                </a:lnTo>
                <a:lnTo>
                  <a:pt x="200025" y="190500"/>
                </a:lnTo>
                <a:lnTo>
                  <a:pt x="190500" y="200025"/>
                </a:lnTo>
                <a:lnTo>
                  <a:pt x="180975" y="200025"/>
                </a:lnTo>
                <a:lnTo>
                  <a:pt x="161925" y="209550"/>
                </a:lnTo>
                <a:lnTo>
                  <a:pt x="133350" y="219075"/>
                </a:lnTo>
                <a:lnTo>
                  <a:pt x="104775" y="228600"/>
                </a:lnTo>
                <a:lnTo>
                  <a:pt x="85725" y="247650"/>
                </a:lnTo>
                <a:lnTo>
                  <a:pt x="47625" y="257175"/>
                </a:lnTo>
                <a:lnTo>
                  <a:pt x="38100" y="266700"/>
                </a:lnTo>
                <a:lnTo>
                  <a:pt x="19050" y="276225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4295775" y="571499"/>
            <a:ext cx="276226" cy="333377"/>
          </a:xfrm>
          <a:custGeom>
            <a:avLst/>
            <a:gdLst/>
            <a:ahLst/>
            <a:cxnLst/>
            <a:rect l="0" t="0" r="0" b="0"/>
            <a:pathLst>
              <a:path w="276226" h="333377">
                <a:moveTo>
                  <a:pt x="76200" y="28575"/>
                </a:moveTo>
                <a:lnTo>
                  <a:pt x="66675" y="38100"/>
                </a:lnTo>
                <a:lnTo>
                  <a:pt x="66675" y="47626"/>
                </a:lnTo>
                <a:lnTo>
                  <a:pt x="57150" y="66676"/>
                </a:lnTo>
                <a:lnTo>
                  <a:pt x="47625" y="95251"/>
                </a:lnTo>
                <a:lnTo>
                  <a:pt x="38100" y="123826"/>
                </a:lnTo>
                <a:lnTo>
                  <a:pt x="38100" y="161926"/>
                </a:lnTo>
                <a:lnTo>
                  <a:pt x="28575" y="190501"/>
                </a:lnTo>
                <a:lnTo>
                  <a:pt x="28575" y="228601"/>
                </a:lnTo>
                <a:lnTo>
                  <a:pt x="38100" y="266701"/>
                </a:lnTo>
                <a:lnTo>
                  <a:pt x="38100" y="295276"/>
                </a:lnTo>
                <a:lnTo>
                  <a:pt x="47625" y="314326"/>
                </a:lnTo>
                <a:lnTo>
                  <a:pt x="57150" y="323851"/>
                </a:lnTo>
                <a:lnTo>
                  <a:pt x="76200" y="333376"/>
                </a:lnTo>
                <a:lnTo>
                  <a:pt x="95250" y="333376"/>
                </a:lnTo>
                <a:lnTo>
                  <a:pt x="114300" y="323851"/>
                </a:lnTo>
                <a:lnTo>
                  <a:pt x="133350" y="314326"/>
                </a:lnTo>
                <a:lnTo>
                  <a:pt x="161925" y="295276"/>
                </a:lnTo>
                <a:lnTo>
                  <a:pt x="180975" y="266701"/>
                </a:lnTo>
                <a:lnTo>
                  <a:pt x="209550" y="238126"/>
                </a:lnTo>
                <a:lnTo>
                  <a:pt x="228600" y="200026"/>
                </a:lnTo>
                <a:lnTo>
                  <a:pt x="257175" y="161926"/>
                </a:lnTo>
                <a:lnTo>
                  <a:pt x="266700" y="133351"/>
                </a:lnTo>
                <a:lnTo>
                  <a:pt x="276225" y="104776"/>
                </a:lnTo>
                <a:lnTo>
                  <a:pt x="276225" y="76201"/>
                </a:lnTo>
                <a:lnTo>
                  <a:pt x="266700" y="47626"/>
                </a:lnTo>
                <a:lnTo>
                  <a:pt x="247650" y="28575"/>
                </a:lnTo>
                <a:lnTo>
                  <a:pt x="238125" y="19050"/>
                </a:lnTo>
                <a:lnTo>
                  <a:pt x="219075" y="9525"/>
                </a:lnTo>
                <a:lnTo>
                  <a:pt x="190500" y="0"/>
                </a:lnTo>
                <a:lnTo>
                  <a:pt x="171450" y="9525"/>
                </a:lnTo>
                <a:lnTo>
                  <a:pt x="133350" y="19050"/>
                </a:lnTo>
                <a:lnTo>
                  <a:pt x="114300" y="38100"/>
                </a:lnTo>
                <a:lnTo>
                  <a:pt x="85725" y="66676"/>
                </a:lnTo>
                <a:lnTo>
                  <a:pt x="57150" y="95251"/>
                </a:lnTo>
                <a:lnTo>
                  <a:pt x="38100" y="133351"/>
                </a:lnTo>
                <a:lnTo>
                  <a:pt x="19050" y="171451"/>
                </a:lnTo>
                <a:lnTo>
                  <a:pt x="9525" y="209551"/>
                </a:lnTo>
                <a:lnTo>
                  <a:pt x="0" y="238126"/>
                </a:lnTo>
                <a:lnTo>
                  <a:pt x="0" y="2381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4448175" y="733425"/>
            <a:ext cx="95251" cy="247651"/>
          </a:xfrm>
          <a:custGeom>
            <a:avLst/>
            <a:gdLst/>
            <a:ahLst/>
            <a:cxnLst/>
            <a:rect l="0" t="0" r="0" b="0"/>
            <a:pathLst>
              <a:path w="95251" h="247651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28575"/>
                </a:lnTo>
                <a:lnTo>
                  <a:pt x="9525" y="47625"/>
                </a:lnTo>
                <a:lnTo>
                  <a:pt x="9525" y="76200"/>
                </a:lnTo>
                <a:lnTo>
                  <a:pt x="19050" y="104775"/>
                </a:lnTo>
                <a:lnTo>
                  <a:pt x="28575" y="133350"/>
                </a:lnTo>
                <a:lnTo>
                  <a:pt x="47625" y="161925"/>
                </a:lnTo>
                <a:lnTo>
                  <a:pt x="57150" y="190500"/>
                </a:lnTo>
                <a:lnTo>
                  <a:pt x="66675" y="209550"/>
                </a:lnTo>
                <a:lnTo>
                  <a:pt x="76200" y="228600"/>
                </a:lnTo>
                <a:lnTo>
                  <a:pt x="85725" y="238125"/>
                </a:lnTo>
                <a:lnTo>
                  <a:pt x="95250" y="247650"/>
                </a:lnTo>
                <a:lnTo>
                  <a:pt x="9525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4676775" y="771525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4695825" y="885825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47625" y="19050"/>
                </a:lnTo>
                <a:lnTo>
                  <a:pt x="76200" y="19050"/>
                </a:lnTo>
                <a:lnTo>
                  <a:pt x="104775" y="19050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4991100" y="695325"/>
            <a:ext cx="238126" cy="285751"/>
          </a:xfrm>
          <a:custGeom>
            <a:avLst/>
            <a:gdLst/>
            <a:ahLst/>
            <a:cxnLst/>
            <a:rect l="0" t="0" r="0" b="0"/>
            <a:pathLst>
              <a:path w="238126" h="285751">
                <a:moveTo>
                  <a:pt x="95250" y="9525"/>
                </a:moveTo>
                <a:lnTo>
                  <a:pt x="95250" y="9525"/>
                </a:lnTo>
                <a:lnTo>
                  <a:pt x="95250" y="28575"/>
                </a:lnTo>
                <a:lnTo>
                  <a:pt x="85725" y="47625"/>
                </a:lnTo>
                <a:lnTo>
                  <a:pt x="76200" y="76200"/>
                </a:lnTo>
                <a:lnTo>
                  <a:pt x="66675" y="114300"/>
                </a:lnTo>
                <a:lnTo>
                  <a:pt x="57150" y="152400"/>
                </a:lnTo>
                <a:lnTo>
                  <a:pt x="57150" y="190500"/>
                </a:lnTo>
                <a:lnTo>
                  <a:pt x="38100" y="219075"/>
                </a:lnTo>
                <a:lnTo>
                  <a:pt x="19050" y="238125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66700"/>
                </a:lnTo>
                <a:lnTo>
                  <a:pt x="0" y="257175"/>
                </a:lnTo>
                <a:lnTo>
                  <a:pt x="9525" y="238125"/>
                </a:lnTo>
                <a:lnTo>
                  <a:pt x="9525" y="219075"/>
                </a:lnTo>
                <a:lnTo>
                  <a:pt x="28575" y="190500"/>
                </a:lnTo>
                <a:lnTo>
                  <a:pt x="47625" y="152400"/>
                </a:lnTo>
                <a:lnTo>
                  <a:pt x="57150" y="114300"/>
                </a:lnTo>
                <a:lnTo>
                  <a:pt x="76200" y="76200"/>
                </a:lnTo>
                <a:lnTo>
                  <a:pt x="85725" y="47625"/>
                </a:lnTo>
                <a:lnTo>
                  <a:pt x="95250" y="28575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104775" y="57150"/>
                </a:lnTo>
                <a:lnTo>
                  <a:pt x="104775" y="85725"/>
                </a:lnTo>
                <a:lnTo>
                  <a:pt x="114300" y="114300"/>
                </a:lnTo>
                <a:lnTo>
                  <a:pt x="133350" y="133350"/>
                </a:lnTo>
                <a:lnTo>
                  <a:pt x="142875" y="161925"/>
                </a:lnTo>
                <a:lnTo>
                  <a:pt x="161925" y="180975"/>
                </a:lnTo>
                <a:lnTo>
                  <a:pt x="180975" y="190500"/>
                </a:lnTo>
                <a:lnTo>
                  <a:pt x="200025" y="200025"/>
                </a:lnTo>
                <a:lnTo>
                  <a:pt x="219075" y="209550"/>
                </a:lnTo>
                <a:lnTo>
                  <a:pt x="228600" y="209550"/>
                </a:lnTo>
                <a:lnTo>
                  <a:pt x="238125" y="209550"/>
                </a:lnTo>
                <a:lnTo>
                  <a:pt x="238125" y="219075"/>
                </a:lnTo>
                <a:lnTo>
                  <a:pt x="228600" y="219075"/>
                </a:lnTo>
                <a:lnTo>
                  <a:pt x="219075" y="219075"/>
                </a:lnTo>
                <a:lnTo>
                  <a:pt x="200025" y="219075"/>
                </a:lnTo>
                <a:lnTo>
                  <a:pt x="180975" y="228600"/>
                </a:lnTo>
                <a:lnTo>
                  <a:pt x="142875" y="238125"/>
                </a:lnTo>
                <a:lnTo>
                  <a:pt x="114300" y="247650"/>
                </a:lnTo>
                <a:lnTo>
                  <a:pt x="85725" y="257175"/>
                </a:lnTo>
                <a:lnTo>
                  <a:pt x="57150" y="266700"/>
                </a:lnTo>
                <a:lnTo>
                  <a:pt x="38100" y="285750"/>
                </a:lnTo>
                <a:lnTo>
                  <a:pt x="28575" y="285750"/>
                </a:lnTo>
                <a:lnTo>
                  <a:pt x="28575" y="285750"/>
                </a:lnTo>
                <a:lnTo>
                  <a:pt x="38100" y="276225"/>
                </a:lnTo>
                <a:lnTo>
                  <a:pt x="47625" y="266700"/>
                </a:lnTo>
                <a:lnTo>
                  <a:pt x="47625" y="266700"/>
                </a:lnTo>
                <a:lnTo>
                  <a:pt x="476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5295900" y="628650"/>
            <a:ext cx="219076" cy="333376"/>
          </a:xfrm>
          <a:custGeom>
            <a:avLst/>
            <a:gdLst/>
            <a:ahLst/>
            <a:cxnLst/>
            <a:rect l="0" t="0" r="0" b="0"/>
            <a:pathLst>
              <a:path w="219076" h="33337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28575"/>
                </a:lnTo>
                <a:lnTo>
                  <a:pt x="66675" y="57150"/>
                </a:lnTo>
                <a:lnTo>
                  <a:pt x="57150" y="95250"/>
                </a:lnTo>
                <a:lnTo>
                  <a:pt x="38100" y="133350"/>
                </a:lnTo>
                <a:lnTo>
                  <a:pt x="28575" y="180975"/>
                </a:lnTo>
                <a:lnTo>
                  <a:pt x="19050" y="228600"/>
                </a:lnTo>
                <a:lnTo>
                  <a:pt x="9525" y="266700"/>
                </a:lnTo>
                <a:lnTo>
                  <a:pt x="0" y="295275"/>
                </a:lnTo>
                <a:lnTo>
                  <a:pt x="0" y="314325"/>
                </a:lnTo>
                <a:lnTo>
                  <a:pt x="0" y="333375"/>
                </a:lnTo>
                <a:lnTo>
                  <a:pt x="9525" y="333375"/>
                </a:lnTo>
                <a:lnTo>
                  <a:pt x="19050" y="333375"/>
                </a:lnTo>
                <a:lnTo>
                  <a:pt x="28575" y="323850"/>
                </a:lnTo>
                <a:lnTo>
                  <a:pt x="47625" y="304800"/>
                </a:lnTo>
                <a:lnTo>
                  <a:pt x="66675" y="276225"/>
                </a:lnTo>
                <a:lnTo>
                  <a:pt x="95250" y="247650"/>
                </a:lnTo>
                <a:lnTo>
                  <a:pt x="123825" y="209550"/>
                </a:lnTo>
                <a:lnTo>
                  <a:pt x="142875" y="161925"/>
                </a:lnTo>
                <a:lnTo>
                  <a:pt x="171450" y="123825"/>
                </a:lnTo>
                <a:lnTo>
                  <a:pt x="190500" y="95250"/>
                </a:lnTo>
                <a:lnTo>
                  <a:pt x="209550" y="66675"/>
                </a:lnTo>
                <a:lnTo>
                  <a:pt x="219075" y="47625"/>
                </a:lnTo>
                <a:lnTo>
                  <a:pt x="219075" y="28575"/>
                </a:lnTo>
                <a:lnTo>
                  <a:pt x="219075" y="19050"/>
                </a:lnTo>
                <a:lnTo>
                  <a:pt x="219075" y="19050"/>
                </a:lnTo>
                <a:lnTo>
                  <a:pt x="209550" y="19050"/>
                </a:lnTo>
                <a:lnTo>
                  <a:pt x="209550" y="28575"/>
                </a:lnTo>
                <a:lnTo>
                  <a:pt x="200025" y="38100"/>
                </a:lnTo>
                <a:lnTo>
                  <a:pt x="190500" y="66675"/>
                </a:lnTo>
                <a:lnTo>
                  <a:pt x="180975" y="95250"/>
                </a:lnTo>
                <a:lnTo>
                  <a:pt x="161925" y="123825"/>
                </a:lnTo>
                <a:lnTo>
                  <a:pt x="152400" y="171450"/>
                </a:lnTo>
                <a:lnTo>
                  <a:pt x="142875" y="209550"/>
                </a:lnTo>
                <a:lnTo>
                  <a:pt x="133350" y="238125"/>
                </a:lnTo>
                <a:lnTo>
                  <a:pt x="133350" y="266700"/>
                </a:lnTo>
                <a:lnTo>
                  <a:pt x="133350" y="285750"/>
                </a:lnTo>
                <a:lnTo>
                  <a:pt x="142875" y="304800"/>
                </a:lnTo>
                <a:lnTo>
                  <a:pt x="152400" y="314325"/>
                </a:lnTo>
                <a:lnTo>
                  <a:pt x="161925" y="314325"/>
                </a:lnTo>
                <a:lnTo>
                  <a:pt x="180975" y="314325"/>
                </a:lnTo>
                <a:lnTo>
                  <a:pt x="190500" y="304800"/>
                </a:lnTo>
                <a:lnTo>
                  <a:pt x="200025" y="295275"/>
                </a:lnTo>
                <a:lnTo>
                  <a:pt x="20002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5638800" y="781050"/>
            <a:ext cx="123826" cy="28576"/>
          </a:xfrm>
          <a:custGeom>
            <a:avLst/>
            <a:gdLst/>
            <a:ahLst/>
            <a:cxnLst/>
            <a:rect l="0" t="0" r="0" b="0"/>
            <a:pathLst>
              <a:path w="123826" h="285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28575"/>
                </a:lnTo>
                <a:lnTo>
                  <a:pt x="57150" y="28575"/>
                </a:lnTo>
                <a:lnTo>
                  <a:pt x="76200" y="28575"/>
                </a:lnTo>
                <a:lnTo>
                  <a:pt x="104775" y="28575"/>
                </a:lnTo>
                <a:lnTo>
                  <a:pt x="123825" y="28575"/>
                </a:lnTo>
                <a:lnTo>
                  <a:pt x="123825" y="28575"/>
                </a:lnTo>
                <a:lnTo>
                  <a:pt x="1238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5667375" y="723900"/>
            <a:ext cx="66676" cy="200026"/>
          </a:xfrm>
          <a:custGeom>
            <a:avLst/>
            <a:gdLst/>
            <a:ahLst/>
            <a:cxnLst/>
            <a:rect l="0" t="0" r="0" b="0"/>
            <a:pathLst>
              <a:path w="66676" h="200026">
                <a:moveTo>
                  <a:pt x="66675" y="0"/>
                </a:moveTo>
                <a:lnTo>
                  <a:pt x="66675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57150" y="28575"/>
                </a:lnTo>
                <a:lnTo>
                  <a:pt x="47625" y="47625"/>
                </a:lnTo>
                <a:lnTo>
                  <a:pt x="38100" y="66675"/>
                </a:lnTo>
                <a:lnTo>
                  <a:pt x="28575" y="95250"/>
                </a:lnTo>
                <a:lnTo>
                  <a:pt x="19050" y="123825"/>
                </a:lnTo>
                <a:lnTo>
                  <a:pt x="9525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5838825" y="714375"/>
            <a:ext cx="190501" cy="228601"/>
          </a:xfrm>
          <a:custGeom>
            <a:avLst/>
            <a:gdLst/>
            <a:ahLst/>
            <a:cxnLst/>
            <a:rect l="0" t="0" r="0" b="0"/>
            <a:pathLst>
              <a:path w="190501" h="228601">
                <a:moveTo>
                  <a:pt x="114300" y="19050"/>
                </a:moveTo>
                <a:lnTo>
                  <a:pt x="114300" y="28575"/>
                </a:lnTo>
                <a:lnTo>
                  <a:pt x="104775" y="38100"/>
                </a:lnTo>
                <a:lnTo>
                  <a:pt x="95250" y="57150"/>
                </a:lnTo>
                <a:lnTo>
                  <a:pt x="85725" y="95250"/>
                </a:lnTo>
                <a:lnTo>
                  <a:pt x="66675" y="123825"/>
                </a:lnTo>
                <a:lnTo>
                  <a:pt x="57150" y="152400"/>
                </a:lnTo>
                <a:lnTo>
                  <a:pt x="38100" y="180975"/>
                </a:lnTo>
                <a:lnTo>
                  <a:pt x="19050" y="200025"/>
                </a:lnTo>
                <a:lnTo>
                  <a:pt x="9525" y="209550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19075"/>
                </a:lnTo>
                <a:lnTo>
                  <a:pt x="9525" y="209550"/>
                </a:lnTo>
                <a:lnTo>
                  <a:pt x="9525" y="190500"/>
                </a:lnTo>
                <a:lnTo>
                  <a:pt x="19050" y="171450"/>
                </a:lnTo>
                <a:lnTo>
                  <a:pt x="38100" y="133350"/>
                </a:lnTo>
                <a:lnTo>
                  <a:pt x="57150" y="95250"/>
                </a:lnTo>
                <a:lnTo>
                  <a:pt x="66675" y="66675"/>
                </a:lnTo>
                <a:lnTo>
                  <a:pt x="85725" y="38100"/>
                </a:lnTo>
                <a:lnTo>
                  <a:pt x="95250" y="19050"/>
                </a:lnTo>
                <a:lnTo>
                  <a:pt x="104775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14300" y="57150"/>
                </a:lnTo>
                <a:lnTo>
                  <a:pt x="114300" y="76200"/>
                </a:lnTo>
                <a:lnTo>
                  <a:pt x="114300" y="104775"/>
                </a:lnTo>
                <a:lnTo>
                  <a:pt x="114300" y="123825"/>
                </a:lnTo>
                <a:lnTo>
                  <a:pt x="123825" y="142875"/>
                </a:lnTo>
                <a:lnTo>
                  <a:pt x="133350" y="161925"/>
                </a:lnTo>
                <a:lnTo>
                  <a:pt x="152400" y="171450"/>
                </a:lnTo>
                <a:lnTo>
                  <a:pt x="161925" y="180975"/>
                </a:lnTo>
                <a:lnTo>
                  <a:pt x="180975" y="190500"/>
                </a:lnTo>
                <a:lnTo>
                  <a:pt x="180975" y="190500"/>
                </a:lnTo>
                <a:lnTo>
                  <a:pt x="190500" y="190500"/>
                </a:lnTo>
                <a:lnTo>
                  <a:pt x="180975" y="200025"/>
                </a:lnTo>
                <a:lnTo>
                  <a:pt x="171450" y="200025"/>
                </a:lnTo>
                <a:lnTo>
                  <a:pt x="161925" y="200025"/>
                </a:lnTo>
                <a:lnTo>
                  <a:pt x="133350" y="200025"/>
                </a:lnTo>
                <a:lnTo>
                  <a:pt x="114300" y="209550"/>
                </a:lnTo>
                <a:lnTo>
                  <a:pt x="85725" y="209550"/>
                </a:lnTo>
                <a:lnTo>
                  <a:pt x="66675" y="219075"/>
                </a:lnTo>
                <a:lnTo>
                  <a:pt x="47625" y="219075"/>
                </a:lnTo>
                <a:lnTo>
                  <a:pt x="38100" y="228600"/>
                </a:lnTo>
                <a:lnTo>
                  <a:pt x="28575" y="228600"/>
                </a:lnTo>
                <a:lnTo>
                  <a:pt x="28575" y="219075"/>
                </a:lnTo>
                <a:lnTo>
                  <a:pt x="28575" y="219075"/>
                </a:lnTo>
                <a:lnTo>
                  <a:pt x="2857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6115050" y="647700"/>
            <a:ext cx="180976" cy="352426"/>
          </a:xfrm>
          <a:custGeom>
            <a:avLst/>
            <a:gdLst/>
            <a:ahLst/>
            <a:cxnLst/>
            <a:rect l="0" t="0" r="0" b="0"/>
            <a:pathLst>
              <a:path w="180976" h="352426">
                <a:moveTo>
                  <a:pt x="95250" y="0"/>
                </a:moveTo>
                <a:lnTo>
                  <a:pt x="95250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104775" y="57150"/>
                </a:lnTo>
                <a:lnTo>
                  <a:pt x="104775" y="85725"/>
                </a:lnTo>
                <a:lnTo>
                  <a:pt x="95250" y="114300"/>
                </a:lnTo>
                <a:lnTo>
                  <a:pt x="85725" y="161925"/>
                </a:lnTo>
                <a:lnTo>
                  <a:pt x="76200" y="200025"/>
                </a:lnTo>
                <a:lnTo>
                  <a:pt x="57150" y="238125"/>
                </a:lnTo>
                <a:lnTo>
                  <a:pt x="38100" y="276225"/>
                </a:lnTo>
                <a:lnTo>
                  <a:pt x="28575" y="304800"/>
                </a:lnTo>
                <a:lnTo>
                  <a:pt x="19050" y="323850"/>
                </a:lnTo>
                <a:lnTo>
                  <a:pt x="9525" y="333375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23850"/>
                </a:lnTo>
                <a:lnTo>
                  <a:pt x="0" y="304800"/>
                </a:lnTo>
                <a:lnTo>
                  <a:pt x="0" y="285750"/>
                </a:lnTo>
                <a:lnTo>
                  <a:pt x="9525" y="247650"/>
                </a:lnTo>
                <a:lnTo>
                  <a:pt x="19050" y="209550"/>
                </a:lnTo>
                <a:lnTo>
                  <a:pt x="28575" y="161925"/>
                </a:lnTo>
                <a:lnTo>
                  <a:pt x="38100" y="123825"/>
                </a:lnTo>
                <a:lnTo>
                  <a:pt x="57150" y="85725"/>
                </a:lnTo>
                <a:lnTo>
                  <a:pt x="76200" y="66675"/>
                </a:lnTo>
                <a:lnTo>
                  <a:pt x="95250" y="38100"/>
                </a:lnTo>
                <a:lnTo>
                  <a:pt x="114300" y="28575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61925" y="38100"/>
                </a:lnTo>
                <a:lnTo>
                  <a:pt x="171450" y="47625"/>
                </a:lnTo>
                <a:lnTo>
                  <a:pt x="171450" y="76200"/>
                </a:lnTo>
                <a:lnTo>
                  <a:pt x="171450" y="104775"/>
                </a:lnTo>
                <a:lnTo>
                  <a:pt x="180975" y="142875"/>
                </a:lnTo>
                <a:lnTo>
                  <a:pt x="180975" y="180975"/>
                </a:lnTo>
                <a:lnTo>
                  <a:pt x="180975" y="228600"/>
                </a:lnTo>
                <a:lnTo>
                  <a:pt x="180975" y="257175"/>
                </a:lnTo>
                <a:lnTo>
                  <a:pt x="171450" y="285750"/>
                </a:lnTo>
                <a:lnTo>
                  <a:pt x="171450" y="314325"/>
                </a:lnTo>
                <a:lnTo>
                  <a:pt x="171450" y="323850"/>
                </a:lnTo>
                <a:lnTo>
                  <a:pt x="161925" y="342900"/>
                </a:lnTo>
                <a:lnTo>
                  <a:pt x="161925" y="342900"/>
                </a:lnTo>
                <a:lnTo>
                  <a:pt x="161925" y="352425"/>
                </a:lnTo>
                <a:lnTo>
                  <a:pt x="16192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6153150" y="83820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6457950" y="790575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6391275" y="904875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6953250" y="438149"/>
            <a:ext cx="161926" cy="295277"/>
          </a:xfrm>
          <a:custGeom>
            <a:avLst/>
            <a:gdLst/>
            <a:ahLst/>
            <a:cxnLst/>
            <a:rect l="0" t="0" r="0" b="0"/>
            <a:pathLst>
              <a:path w="161926" h="295277">
                <a:moveTo>
                  <a:pt x="9525" y="57150"/>
                </a:moveTo>
                <a:lnTo>
                  <a:pt x="9525" y="57150"/>
                </a:lnTo>
                <a:lnTo>
                  <a:pt x="0" y="57150"/>
                </a:lnTo>
                <a:lnTo>
                  <a:pt x="0" y="47625"/>
                </a:lnTo>
                <a:lnTo>
                  <a:pt x="0" y="47625"/>
                </a:ln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23825" y="47625"/>
                </a:lnTo>
                <a:lnTo>
                  <a:pt x="123825" y="57150"/>
                </a:lnTo>
                <a:lnTo>
                  <a:pt x="123825" y="66675"/>
                </a:lnTo>
                <a:lnTo>
                  <a:pt x="114300" y="85725"/>
                </a:lnTo>
                <a:lnTo>
                  <a:pt x="104775" y="95250"/>
                </a:lnTo>
                <a:lnTo>
                  <a:pt x="95250" y="114300"/>
                </a:lnTo>
                <a:lnTo>
                  <a:pt x="76200" y="123825"/>
                </a:lnTo>
                <a:lnTo>
                  <a:pt x="66675" y="133350"/>
                </a:lnTo>
                <a:lnTo>
                  <a:pt x="57150" y="142875"/>
                </a:lnTo>
                <a:lnTo>
                  <a:pt x="47625" y="142875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42875"/>
                </a:lnTo>
                <a:lnTo>
                  <a:pt x="38100" y="142875"/>
                </a:lnTo>
                <a:lnTo>
                  <a:pt x="38100" y="142875"/>
                </a:lnTo>
                <a:lnTo>
                  <a:pt x="38100" y="133350"/>
                </a:lnTo>
                <a:lnTo>
                  <a:pt x="47625" y="133350"/>
                </a:lnTo>
                <a:lnTo>
                  <a:pt x="47625" y="133350"/>
                </a:lnTo>
                <a:lnTo>
                  <a:pt x="66675" y="123825"/>
                </a:lnTo>
                <a:lnTo>
                  <a:pt x="76200" y="123825"/>
                </a:lnTo>
                <a:lnTo>
                  <a:pt x="85725" y="123825"/>
                </a:lnTo>
                <a:lnTo>
                  <a:pt x="104775" y="133350"/>
                </a:lnTo>
                <a:lnTo>
                  <a:pt x="123825" y="133350"/>
                </a:lnTo>
                <a:lnTo>
                  <a:pt x="142875" y="142875"/>
                </a:lnTo>
                <a:lnTo>
                  <a:pt x="152400" y="161925"/>
                </a:lnTo>
                <a:lnTo>
                  <a:pt x="161925" y="171450"/>
                </a:lnTo>
                <a:lnTo>
                  <a:pt x="161925" y="190501"/>
                </a:lnTo>
                <a:lnTo>
                  <a:pt x="161925" y="209551"/>
                </a:lnTo>
                <a:lnTo>
                  <a:pt x="161925" y="228601"/>
                </a:lnTo>
                <a:lnTo>
                  <a:pt x="161925" y="247651"/>
                </a:lnTo>
                <a:lnTo>
                  <a:pt x="152400" y="257176"/>
                </a:lnTo>
                <a:lnTo>
                  <a:pt x="142875" y="266701"/>
                </a:lnTo>
                <a:lnTo>
                  <a:pt x="133350" y="276226"/>
                </a:lnTo>
                <a:lnTo>
                  <a:pt x="123825" y="285751"/>
                </a:lnTo>
                <a:lnTo>
                  <a:pt x="104775" y="295276"/>
                </a:lnTo>
                <a:lnTo>
                  <a:pt x="85725" y="295276"/>
                </a:lnTo>
                <a:lnTo>
                  <a:pt x="66675" y="295276"/>
                </a:lnTo>
                <a:lnTo>
                  <a:pt x="57150" y="295276"/>
                </a:lnTo>
                <a:lnTo>
                  <a:pt x="47625" y="295276"/>
                </a:lnTo>
                <a:lnTo>
                  <a:pt x="38100" y="295276"/>
                </a:lnTo>
                <a:lnTo>
                  <a:pt x="28575" y="285751"/>
                </a:lnTo>
                <a:lnTo>
                  <a:pt x="19050" y="285751"/>
                </a:lnTo>
                <a:lnTo>
                  <a:pt x="19050" y="285751"/>
                </a:lnTo>
                <a:lnTo>
                  <a:pt x="9525" y="285751"/>
                </a:lnTo>
                <a:lnTo>
                  <a:pt x="9525" y="285751"/>
                </a:lnTo>
                <a:lnTo>
                  <a:pt x="9525" y="2857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6819900" y="809625"/>
            <a:ext cx="438151" cy="19051"/>
          </a:xfrm>
          <a:custGeom>
            <a:avLst/>
            <a:gdLst/>
            <a:ahLst/>
            <a:cxnLst/>
            <a:rect l="0" t="0" r="0" b="0"/>
            <a:pathLst>
              <a:path w="438151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47650" y="9525"/>
                </a:lnTo>
                <a:lnTo>
                  <a:pt x="266700" y="0"/>
                </a:lnTo>
                <a:lnTo>
                  <a:pt x="295275" y="0"/>
                </a:lnTo>
                <a:lnTo>
                  <a:pt x="314325" y="0"/>
                </a:lnTo>
                <a:lnTo>
                  <a:pt x="342900" y="0"/>
                </a:lnTo>
                <a:lnTo>
                  <a:pt x="371475" y="0"/>
                </a:lnTo>
                <a:lnTo>
                  <a:pt x="390525" y="0"/>
                </a:lnTo>
                <a:lnTo>
                  <a:pt x="409575" y="0"/>
                </a:lnTo>
                <a:lnTo>
                  <a:pt x="428625" y="0"/>
                </a:lnTo>
                <a:lnTo>
                  <a:pt x="438150" y="0"/>
                </a:lnTo>
                <a:lnTo>
                  <a:pt x="438150" y="0"/>
                </a:lnTo>
                <a:lnTo>
                  <a:pt x="4381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6858000" y="876300"/>
            <a:ext cx="247651" cy="295276"/>
          </a:xfrm>
          <a:custGeom>
            <a:avLst/>
            <a:gdLst/>
            <a:ahLst/>
            <a:cxnLst/>
            <a:rect l="0" t="0" r="0" b="0"/>
            <a:pathLst>
              <a:path w="247651" h="295276">
                <a:moveTo>
                  <a:pt x="123825" y="57150"/>
                </a:moveTo>
                <a:lnTo>
                  <a:pt x="114300" y="57150"/>
                </a:lnTo>
                <a:lnTo>
                  <a:pt x="114300" y="66675"/>
                </a:lnTo>
                <a:lnTo>
                  <a:pt x="104775" y="66675"/>
                </a:lnTo>
                <a:lnTo>
                  <a:pt x="95250" y="76200"/>
                </a:lnTo>
                <a:lnTo>
                  <a:pt x="85725" y="76200"/>
                </a:lnTo>
                <a:lnTo>
                  <a:pt x="76200" y="76200"/>
                </a:lnTo>
                <a:lnTo>
                  <a:pt x="66675" y="76200"/>
                </a:lnTo>
                <a:lnTo>
                  <a:pt x="66675" y="66675"/>
                </a:lnTo>
                <a:lnTo>
                  <a:pt x="57150" y="66675"/>
                </a:lnTo>
                <a:lnTo>
                  <a:pt x="57150" y="57150"/>
                </a:lnTo>
                <a:lnTo>
                  <a:pt x="66675" y="38100"/>
                </a:lnTo>
                <a:lnTo>
                  <a:pt x="76200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52400" y="38100"/>
                </a:lnTo>
                <a:lnTo>
                  <a:pt x="152400" y="66675"/>
                </a:lnTo>
                <a:lnTo>
                  <a:pt x="152400" y="85725"/>
                </a:lnTo>
                <a:lnTo>
                  <a:pt x="152400" y="114300"/>
                </a:lnTo>
                <a:lnTo>
                  <a:pt x="152400" y="133350"/>
                </a:lnTo>
                <a:lnTo>
                  <a:pt x="142875" y="161925"/>
                </a:lnTo>
                <a:lnTo>
                  <a:pt x="142875" y="190500"/>
                </a:lnTo>
                <a:lnTo>
                  <a:pt x="123825" y="219075"/>
                </a:lnTo>
                <a:lnTo>
                  <a:pt x="104775" y="247650"/>
                </a:lnTo>
                <a:lnTo>
                  <a:pt x="95250" y="257175"/>
                </a:lnTo>
                <a:lnTo>
                  <a:pt x="76200" y="276225"/>
                </a:lnTo>
                <a:lnTo>
                  <a:pt x="66675" y="285750"/>
                </a:lnTo>
                <a:lnTo>
                  <a:pt x="47625" y="285750"/>
                </a:lnTo>
                <a:lnTo>
                  <a:pt x="38100" y="285750"/>
                </a:lnTo>
                <a:lnTo>
                  <a:pt x="28575" y="276225"/>
                </a:lnTo>
                <a:lnTo>
                  <a:pt x="19050" y="266700"/>
                </a:lnTo>
                <a:lnTo>
                  <a:pt x="9525" y="257175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0" y="200025"/>
                </a:lnTo>
                <a:lnTo>
                  <a:pt x="9525" y="190500"/>
                </a:lnTo>
                <a:lnTo>
                  <a:pt x="19050" y="180975"/>
                </a:lnTo>
                <a:lnTo>
                  <a:pt x="28575" y="180975"/>
                </a:lnTo>
                <a:lnTo>
                  <a:pt x="38100" y="180975"/>
                </a:lnTo>
                <a:lnTo>
                  <a:pt x="47625" y="180975"/>
                </a:lnTo>
                <a:lnTo>
                  <a:pt x="66675" y="180975"/>
                </a:lnTo>
                <a:lnTo>
                  <a:pt x="76200" y="190500"/>
                </a:lnTo>
                <a:lnTo>
                  <a:pt x="95250" y="200025"/>
                </a:lnTo>
                <a:lnTo>
                  <a:pt x="104775" y="209550"/>
                </a:lnTo>
                <a:lnTo>
                  <a:pt x="114300" y="228600"/>
                </a:lnTo>
                <a:lnTo>
                  <a:pt x="123825" y="238125"/>
                </a:lnTo>
                <a:lnTo>
                  <a:pt x="133350" y="257175"/>
                </a:lnTo>
                <a:lnTo>
                  <a:pt x="142875" y="266700"/>
                </a:lnTo>
                <a:lnTo>
                  <a:pt x="142875" y="276225"/>
                </a:lnTo>
                <a:lnTo>
                  <a:pt x="152400" y="285750"/>
                </a:lnTo>
                <a:lnTo>
                  <a:pt x="152400" y="295275"/>
                </a:lnTo>
                <a:lnTo>
                  <a:pt x="161925" y="295275"/>
                </a:lnTo>
                <a:lnTo>
                  <a:pt x="161925" y="295275"/>
                </a:lnTo>
                <a:lnTo>
                  <a:pt x="171450" y="295275"/>
                </a:lnTo>
                <a:lnTo>
                  <a:pt x="180975" y="295275"/>
                </a:lnTo>
                <a:lnTo>
                  <a:pt x="180975" y="285750"/>
                </a:lnTo>
                <a:lnTo>
                  <a:pt x="190500" y="285750"/>
                </a:lnTo>
                <a:lnTo>
                  <a:pt x="200025" y="266700"/>
                </a:lnTo>
                <a:lnTo>
                  <a:pt x="209550" y="257175"/>
                </a:lnTo>
                <a:lnTo>
                  <a:pt x="228600" y="238125"/>
                </a:lnTo>
                <a:lnTo>
                  <a:pt x="238125" y="219075"/>
                </a:lnTo>
                <a:lnTo>
                  <a:pt x="247650" y="209550"/>
                </a:lnTo>
                <a:lnTo>
                  <a:pt x="2476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7334250" y="533399"/>
            <a:ext cx="200026" cy="419102"/>
          </a:xfrm>
          <a:custGeom>
            <a:avLst/>
            <a:gdLst/>
            <a:ahLst/>
            <a:cxnLst/>
            <a:rect l="0" t="0" r="0" b="0"/>
            <a:pathLst>
              <a:path w="200026" h="419102">
                <a:moveTo>
                  <a:pt x="0" y="152401"/>
                </a:moveTo>
                <a:lnTo>
                  <a:pt x="0" y="152401"/>
                </a:lnTo>
                <a:lnTo>
                  <a:pt x="0" y="142876"/>
                </a:lnTo>
                <a:lnTo>
                  <a:pt x="0" y="142876"/>
                </a:lnTo>
                <a:lnTo>
                  <a:pt x="0" y="142876"/>
                </a:lnTo>
                <a:lnTo>
                  <a:pt x="0" y="142876"/>
                </a:lnTo>
                <a:lnTo>
                  <a:pt x="0" y="142876"/>
                </a:lnTo>
                <a:lnTo>
                  <a:pt x="9525" y="142876"/>
                </a:lnTo>
                <a:lnTo>
                  <a:pt x="9525" y="152401"/>
                </a:lnTo>
                <a:lnTo>
                  <a:pt x="19050" y="161926"/>
                </a:lnTo>
                <a:lnTo>
                  <a:pt x="28575" y="171451"/>
                </a:lnTo>
                <a:lnTo>
                  <a:pt x="38100" y="190501"/>
                </a:lnTo>
                <a:lnTo>
                  <a:pt x="47625" y="209551"/>
                </a:lnTo>
                <a:lnTo>
                  <a:pt x="57150" y="228601"/>
                </a:lnTo>
                <a:lnTo>
                  <a:pt x="66675" y="257176"/>
                </a:lnTo>
                <a:lnTo>
                  <a:pt x="76200" y="285751"/>
                </a:lnTo>
                <a:lnTo>
                  <a:pt x="85725" y="304801"/>
                </a:lnTo>
                <a:lnTo>
                  <a:pt x="95250" y="333376"/>
                </a:lnTo>
                <a:lnTo>
                  <a:pt x="95250" y="352426"/>
                </a:lnTo>
                <a:lnTo>
                  <a:pt x="95250" y="361951"/>
                </a:lnTo>
                <a:lnTo>
                  <a:pt x="95250" y="381001"/>
                </a:lnTo>
                <a:lnTo>
                  <a:pt x="95250" y="390526"/>
                </a:lnTo>
                <a:lnTo>
                  <a:pt x="95250" y="400051"/>
                </a:lnTo>
                <a:lnTo>
                  <a:pt x="85725" y="409576"/>
                </a:lnTo>
                <a:lnTo>
                  <a:pt x="85725" y="419101"/>
                </a:lnTo>
                <a:lnTo>
                  <a:pt x="85725" y="419101"/>
                </a:lnTo>
                <a:lnTo>
                  <a:pt x="76200" y="419101"/>
                </a:lnTo>
                <a:lnTo>
                  <a:pt x="76200" y="419101"/>
                </a:lnTo>
                <a:lnTo>
                  <a:pt x="76200" y="409576"/>
                </a:lnTo>
                <a:lnTo>
                  <a:pt x="66675" y="400051"/>
                </a:lnTo>
                <a:lnTo>
                  <a:pt x="66675" y="390526"/>
                </a:lnTo>
                <a:lnTo>
                  <a:pt x="66675" y="371476"/>
                </a:lnTo>
                <a:lnTo>
                  <a:pt x="66675" y="352426"/>
                </a:lnTo>
                <a:lnTo>
                  <a:pt x="66675" y="333376"/>
                </a:lnTo>
                <a:lnTo>
                  <a:pt x="76200" y="304801"/>
                </a:lnTo>
                <a:lnTo>
                  <a:pt x="95250" y="276226"/>
                </a:lnTo>
                <a:lnTo>
                  <a:pt x="114300" y="257176"/>
                </a:lnTo>
                <a:lnTo>
                  <a:pt x="133350" y="238126"/>
                </a:lnTo>
                <a:lnTo>
                  <a:pt x="142875" y="209551"/>
                </a:lnTo>
                <a:lnTo>
                  <a:pt x="161925" y="190501"/>
                </a:lnTo>
                <a:lnTo>
                  <a:pt x="171450" y="171451"/>
                </a:lnTo>
                <a:lnTo>
                  <a:pt x="190500" y="161926"/>
                </a:lnTo>
                <a:lnTo>
                  <a:pt x="190500" y="142876"/>
                </a:lnTo>
                <a:lnTo>
                  <a:pt x="200025" y="133351"/>
                </a:lnTo>
                <a:lnTo>
                  <a:pt x="200025" y="123826"/>
                </a:lnTo>
                <a:lnTo>
                  <a:pt x="200025" y="114301"/>
                </a:lnTo>
                <a:lnTo>
                  <a:pt x="200025" y="104776"/>
                </a:lnTo>
                <a:lnTo>
                  <a:pt x="190500" y="85726"/>
                </a:lnTo>
                <a:lnTo>
                  <a:pt x="190500" y="76200"/>
                </a:lnTo>
                <a:lnTo>
                  <a:pt x="171450" y="57150"/>
                </a:lnTo>
                <a:lnTo>
                  <a:pt x="161925" y="47625"/>
                </a:lnTo>
                <a:lnTo>
                  <a:pt x="152400" y="38100"/>
                </a:lnTo>
                <a:lnTo>
                  <a:pt x="142875" y="19050"/>
                </a:lnTo>
                <a:lnTo>
                  <a:pt x="133350" y="9525"/>
                </a:lnTo>
                <a:lnTo>
                  <a:pt x="123825" y="9525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7639050" y="590549"/>
            <a:ext cx="19051" cy="333377"/>
          </a:xfrm>
          <a:custGeom>
            <a:avLst/>
            <a:gdLst/>
            <a:ahLst/>
            <a:cxnLst/>
            <a:rect l="0" t="0" r="0" b="0"/>
            <a:pathLst>
              <a:path w="19051" h="333377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1"/>
                </a:lnTo>
                <a:lnTo>
                  <a:pt x="19050" y="57151"/>
                </a:lnTo>
                <a:lnTo>
                  <a:pt x="19050" y="85726"/>
                </a:lnTo>
                <a:lnTo>
                  <a:pt x="19050" y="114301"/>
                </a:lnTo>
                <a:lnTo>
                  <a:pt x="19050" y="142876"/>
                </a:lnTo>
                <a:lnTo>
                  <a:pt x="9525" y="171451"/>
                </a:lnTo>
                <a:lnTo>
                  <a:pt x="9525" y="209551"/>
                </a:lnTo>
                <a:lnTo>
                  <a:pt x="0" y="238126"/>
                </a:lnTo>
                <a:lnTo>
                  <a:pt x="0" y="266701"/>
                </a:lnTo>
                <a:lnTo>
                  <a:pt x="0" y="295276"/>
                </a:lnTo>
                <a:lnTo>
                  <a:pt x="0" y="314326"/>
                </a:lnTo>
                <a:lnTo>
                  <a:pt x="0" y="323851"/>
                </a:lnTo>
                <a:lnTo>
                  <a:pt x="0" y="333376"/>
                </a:lnTo>
                <a:lnTo>
                  <a:pt x="0" y="333376"/>
                </a:lnTo>
                <a:lnTo>
                  <a:pt x="0" y="333376"/>
                </a:lnTo>
                <a:lnTo>
                  <a:pt x="0" y="3333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7620000" y="600074"/>
            <a:ext cx="209551" cy="276227"/>
          </a:xfrm>
          <a:custGeom>
            <a:avLst/>
            <a:gdLst/>
            <a:ahLst/>
            <a:cxnLst/>
            <a:rect l="0" t="0" r="0" b="0"/>
            <a:pathLst>
              <a:path w="209551" h="276227">
                <a:moveTo>
                  <a:pt x="0" y="28576"/>
                </a:moveTo>
                <a:lnTo>
                  <a:pt x="9525" y="19051"/>
                </a:lnTo>
                <a:lnTo>
                  <a:pt x="19050" y="19051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19051"/>
                </a:lnTo>
                <a:lnTo>
                  <a:pt x="123825" y="28576"/>
                </a:lnTo>
                <a:lnTo>
                  <a:pt x="123825" y="47626"/>
                </a:lnTo>
                <a:lnTo>
                  <a:pt x="123825" y="66676"/>
                </a:lnTo>
                <a:lnTo>
                  <a:pt x="123825" y="85726"/>
                </a:lnTo>
                <a:lnTo>
                  <a:pt x="114300" y="114301"/>
                </a:lnTo>
                <a:lnTo>
                  <a:pt x="104775" y="133351"/>
                </a:lnTo>
                <a:lnTo>
                  <a:pt x="95250" y="152401"/>
                </a:lnTo>
                <a:lnTo>
                  <a:pt x="76200" y="180976"/>
                </a:lnTo>
                <a:lnTo>
                  <a:pt x="57150" y="190501"/>
                </a:lnTo>
                <a:lnTo>
                  <a:pt x="38100" y="209551"/>
                </a:lnTo>
                <a:lnTo>
                  <a:pt x="19050" y="209551"/>
                </a:lnTo>
                <a:lnTo>
                  <a:pt x="9525" y="219076"/>
                </a:lnTo>
                <a:lnTo>
                  <a:pt x="0" y="219076"/>
                </a:lnTo>
                <a:lnTo>
                  <a:pt x="0" y="219076"/>
                </a:lnTo>
                <a:lnTo>
                  <a:pt x="9525" y="219076"/>
                </a:lnTo>
                <a:lnTo>
                  <a:pt x="9525" y="219076"/>
                </a:lnTo>
                <a:lnTo>
                  <a:pt x="28575" y="219076"/>
                </a:lnTo>
                <a:lnTo>
                  <a:pt x="38100" y="228601"/>
                </a:lnTo>
                <a:lnTo>
                  <a:pt x="47625" y="238126"/>
                </a:lnTo>
                <a:lnTo>
                  <a:pt x="66675" y="247651"/>
                </a:lnTo>
                <a:lnTo>
                  <a:pt x="95250" y="257176"/>
                </a:lnTo>
                <a:lnTo>
                  <a:pt x="114300" y="257176"/>
                </a:lnTo>
                <a:lnTo>
                  <a:pt x="133350" y="266701"/>
                </a:lnTo>
                <a:lnTo>
                  <a:pt x="152400" y="276226"/>
                </a:lnTo>
                <a:lnTo>
                  <a:pt x="171450" y="276226"/>
                </a:lnTo>
                <a:lnTo>
                  <a:pt x="180975" y="276226"/>
                </a:lnTo>
                <a:lnTo>
                  <a:pt x="190500" y="276226"/>
                </a:lnTo>
                <a:lnTo>
                  <a:pt x="200025" y="276226"/>
                </a:lnTo>
                <a:lnTo>
                  <a:pt x="200025" y="276226"/>
                </a:lnTo>
                <a:lnTo>
                  <a:pt x="209550" y="266701"/>
                </a:lnTo>
                <a:lnTo>
                  <a:pt x="209550" y="266701"/>
                </a:lnTo>
                <a:lnTo>
                  <a:pt x="209550" y="2667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7839075" y="647700"/>
            <a:ext cx="161926" cy="238126"/>
          </a:xfrm>
          <a:custGeom>
            <a:avLst/>
            <a:gdLst/>
            <a:ahLst/>
            <a:cxnLst/>
            <a:rect l="0" t="0" r="0" b="0"/>
            <a:pathLst>
              <a:path w="161926" h="23812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28575"/>
                </a:lnTo>
                <a:lnTo>
                  <a:pt x="85725" y="47625"/>
                </a:lnTo>
                <a:lnTo>
                  <a:pt x="76200" y="66675"/>
                </a:lnTo>
                <a:lnTo>
                  <a:pt x="76200" y="95250"/>
                </a:lnTo>
                <a:lnTo>
                  <a:pt x="66675" y="123825"/>
                </a:lnTo>
                <a:lnTo>
                  <a:pt x="57150" y="152400"/>
                </a:lnTo>
                <a:lnTo>
                  <a:pt x="38100" y="180975"/>
                </a:lnTo>
                <a:lnTo>
                  <a:pt x="19050" y="200025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19075"/>
                </a:lnTo>
                <a:lnTo>
                  <a:pt x="0" y="209550"/>
                </a:lnTo>
                <a:lnTo>
                  <a:pt x="9525" y="190500"/>
                </a:lnTo>
                <a:lnTo>
                  <a:pt x="19050" y="161925"/>
                </a:lnTo>
                <a:lnTo>
                  <a:pt x="28575" y="123825"/>
                </a:lnTo>
                <a:lnTo>
                  <a:pt x="47625" y="95250"/>
                </a:lnTo>
                <a:lnTo>
                  <a:pt x="57150" y="66675"/>
                </a:lnTo>
                <a:lnTo>
                  <a:pt x="66675" y="47625"/>
                </a:lnTo>
                <a:lnTo>
                  <a:pt x="76200" y="28575"/>
                </a:lnTo>
                <a:lnTo>
                  <a:pt x="85725" y="28575"/>
                </a:lnTo>
                <a:lnTo>
                  <a:pt x="85725" y="19050"/>
                </a:lnTo>
                <a:lnTo>
                  <a:pt x="85725" y="19050"/>
                </a:lnTo>
                <a:lnTo>
                  <a:pt x="85725" y="19050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57150"/>
                </a:lnTo>
                <a:lnTo>
                  <a:pt x="85725" y="76200"/>
                </a:lnTo>
                <a:lnTo>
                  <a:pt x="85725" y="104775"/>
                </a:lnTo>
                <a:lnTo>
                  <a:pt x="95250" y="133350"/>
                </a:lnTo>
                <a:lnTo>
                  <a:pt x="104775" y="161925"/>
                </a:lnTo>
                <a:lnTo>
                  <a:pt x="114300" y="171450"/>
                </a:lnTo>
                <a:lnTo>
                  <a:pt x="123825" y="190500"/>
                </a:lnTo>
                <a:lnTo>
                  <a:pt x="133350" y="200025"/>
                </a:lnTo>
                <a:lnTo>
                  <a:pt x="142875" y="209550"/>
                </a:lnTo>
                <a:lnTo>
                  <a:pt x="152400" y="219075"/>
                </a:lnTo>
                <a:lnTo>
                  <a:pt x="152400" y="219075"/>
                </a:lnTo>
                <a:lnTo>
                  <a:pt x="161925" y="219075"/>
                </a:lnTo>
                <a:lnTo>
                  <a:pt x="152400" y="219075"/>
                </a:lnTo>
                <a:lnTo>
                  <a:pt x="152400" y="219075"/>
                </a:lnTo>
                <a:lnTo>
                  <a:pt x="133350" y="219075"/>
                </a:lnTo>
                <a:lnTo>
                  <a:pt x="123825" y="228600"/>
                </a:lnTo>
                <a:lnTo>
                  <a:pt x="104775" y="228600"/>
                </a:lnTo>
                <a:lnTo>
                  <a:pt x="76200" y="228600"/>
                </a:lnTo>
                <a:lnTo>
                  <a:pt x="66675" y="228600"/>
                </a:lnTo>
                <a:lnTo>
                  <a:pt x="38100" y="238125"/>
                </a:lnTo>
                <a:lnTo>
                  <a:pt x="19050" y="238125"/>
                </a:lnTo>
                <a:lnTo>
                  <a:pt x="19050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8124825" y="600074"/>
            <a:ext cx="19051" cy="304802"/>
          </a:xfrm>
          <a:custGeom>
            <a:avLst/>
            <a:gdLst/>
            <a:ahLst/>
            <a:cxnLst/>
            <a:rect l="0" t="0" r="0" b="0"/>
            <a:pathLst>
              <a:path w="19051" h="304802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1"/>
                </a:lnTo>
                <a:lnTo>
                  <a:pt x="19050" y="28576"/>
                </a:lnTo>
                <a:lnTo>
                  <a:pt x="9525" y="47626"/>
                </a:lnTo>
                <a:lnTo>
                  <a:pt x="9525" y="66676"/>
                </a:lnTo>
                <a:lnTo>
                  <a:pt x="9525" y="95251"/>
                </a:lnTo>
                <a:lnTo>
                  <a:pt x="9525" y="123826"/>
                </a:lnTo>
                <a:lnTo>
                  <a:pt x="0" y="152401"/>
                </a:lnTo>
                <a:lnTo>
                  <a:pt x="0" y="180976"/>
                </a:lnTo>
                <a:lnTo>
                  <a:pt x="0" y="209551"/>
                </a:lnTo>
                <a:lnTo>
                  <a:pt x="0" y="228601"/>
                </a:lnTo>
                <a:lnTo>
                  <a:pt x="0" y="247651"/>
                </a:lnTo>
                <a:lnTo>
                  <a:pt x="0" y="266701"/>
                </a:lnTo>
                <a:lnTo>
                  <a:pt x="0" y="285751"/>
                </a:lnTo>
                <a:lnTo>
                  <a:pt x="9525" y="285751"/>
                </a:lnTo>
                <a:lnTo>
                  <a:pt x="9525" y="295276"/>
                </a:lnTo>
                <a:lnTo>
                  <a:pt x="9525" y="304801"/>
                </a:lnTo>
                <a:lnTo>
                  <a:pt x="9525" y="304801"/>
                </a:lnTo>
                <a:lnTo>
                  <a:pt x="9525" y="304801"/>
                </a:lnTo>
                <a:lnTo>
                  <a:pt x="9525" y="304801"/>
                </a:lnTo>
                <a:lnTo>
                  <a:pt x="9525" y="3048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8058150" y="600074"/>
            <a:ext cx="190501" cy="19052"/>
          </a:xfrm>
          <a:custGeom>
            <a:avLst/>
            <a:gdLst/>
            <a:ahLst/>
            <a:cxnLst/>
            <a:rect l="0" t="0" r="0" b="0"/>
            <a:pathLst>
              <a:path w="190501" h="19052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9525"/>
                </a:lnTo>
                <a:lnTo>
                  <a:pt x="180975" y="9525"/>
                </a:lnTo>
                <a:lnTo>
                  <a:pt x="190500" y="19051"/>
                </a:lnTo>
                <a:lnTo>
                  <a:pt x="190500" y="190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8372475" y="723900"/>
            <a:ext cx="209551" cy="19051"/>
          </a:xfrm>
          <a:custGeom>
            <a:avLst/>
            <a:gdLst/>
            <a:ahLst/>
            <a:cxnLst/>
            <a:rect l="0" t="0" r="0" b="0"/>
            <a:pathLst>
              <a:path w="209551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52400" y="19050"/>
                </a:lnTo>
                <a:lnTo>
                  <a:pt x="161925" y="19050"/>
                </a:lnTo>
                <a:lnTo>
                  <a:pt x="180975" y="19050"/>
                </a:lnTo>
                <a:lnTo>
                  <a:pt x="190500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8467725" y="647700"/>
            <a:ext cx="9526" cy="219076"/>
          </a:xfrm>
          <a:custGeom>
            <a:avLst/>
            <a:gdLst/>
            <a:ahLst/>
            <a:cxnLst/>
            <a:rect l="0" t="0" r="0" b="0"/>
            <a:pathLst>
              <a:path w="9526" h="2190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1828800" y="1885950"/>
            <a:ext cx="209551" cy="304801"/>
          </a:xfrm>
          <a:custGeom>
            <a:avLst/>
            <a:gdLst/>
            <a:ahLst/>
            <a:cxnLst/>
            <a:rect l="0" t="0" r="0" b="0"/>
            <a:pathLst>
              <a:path w="209551" h="304801">
                <a:moveTo>
                  <a:pt x="209550" y="0"/>
                </a:moveTo>
                <a:lnTo>
                  <a:pt x="209550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9525"/>
                </a:lnTo>
                <a:lnTo>
                  <a:pt x="190500" y="19050"/>
                </a:lnTo>
                <a:lnTo>
                  <a:pt x="190500" y="28575"/>
                </a:lnTo>
                <a:lnTo>
                  <a:pt x="180975" y="47625"/>
                </a:lnTo>
                <a:lnTo>
                  <a:pt x="171450" y="66675"/>
                </a:lnTo>
                <a:lnTo>
                  <a:pt x="152400" y="85725"/>
                </a:lnTo>
                <a:lnTo>
                  <a:pt x="142875" y="114300"/>
                </a:lnTo>
                <a:lnTo>
                  <a:pt x="123825" y="142875"/>
                </a:lnTo>
                <a:lnTo>
                  <a:pt x="104775" y="171450"/>
                </a:lnTo>
                <a:lnTo>
                  <a:pt x="76200" y="200025"/>
                </a:lnTo>
                <a:lnTo>
                  <a:pt x="57150" y="219075"/>
                </a:lnTo>
                <a:lnTo>
                  <a:pt x="38100" y="247650"/>
                </a:lnTo>
                <a:lnTo>
                  <a:pt x="28575" y="266700"/>
                </a:lnTo>
                <a:lnTo>
                  <a:pt x="9525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1857375" y="1924050"/>
            <a:ext cx="285751" cy="400051"/>
          </a:xfrm>
          <a:custGeom>
            <a:avLst/>
            <a:gdLst/>
            <a:ahLst/>
            <a:cxnLst/>
            <a:rect l="0" t="0" r="0" b="0"/>
            <a:pathLst>
              <a:path w="285751" h="400051">
                <a:moveTo>
                  <a:pt x="285750" y="0"/>
                </a:moveTo>
                <a:lnTo>
                  <a:pt x="285750" y="0"/>
                </a:lnTo>
                <a:lnTo>
                  <a:pt x="285750" y="9525"/>
                </a:lnTo>
                <a:lnTo>
                  <a:pt x="276225" y="19050"/>
                </a:lnTo>
                <a:lnTo>
                  <a:pt x="257175" y="28575"/>
                </a:lnTo>
                <a:lnTo>
                  <a:pt x="247650" y="57150"/>
                </a:lnTo>
                <a:lnTo>
                  <a:pt x="228600" y="76200"/>
                </a:lnTo>
                <a:lnTo>
                  <a:pt x="209550" y="95250"/>
                </a:lnTo>
                <a:lnTo>
                  <a:pt x="190500" y="123825"/>
                </a:lnTo>
                <a:lnTo>
                  <a:pt x="161925" y="161925"/>
                </a:lnTo>
                <a:lnTo>
                  <a:pt x="142875" y="190500"/>
                </a:lnTo>
                <a:lnTo>
                  <a:pt x="123825" y="228600"/>
                </a:lnTo>
                <a:lnTo>
                  <a:pt x="95250" y="257175"/>
                </a:lnTo>
                <a:lnTo>
                  <a:pt x="76200" y="285750"/>
                </a:lnTo>
                <a:lnTo>
                  <a:pt x="47625" y="314325"/>
                </a:lnTo>
                <a:lnTo>
                  <a:pt x="38100" y="342900"/>
                </a:lnTo>
                <a:lnTo>
                  <a:pt x="19050" y="361950"/>
                </a:lnTo>
                <a:lnTo>
                  <a:pt x="9525" y="381000"/>
                </a:lnTo>
                <a:lnTo>
                  <a:pt x="0" y="390525"/>
                </a:lnTo>
                <a:lnTo>
                  <a:pt x="0" y="400050"/>
                </a:lnTo>
                <a:lnTo>
                  <a:pt x="0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1924050" y="1914525"/>
            <a:ext cx="314326" cy="504826"/>
          </a:xfrm>
          <a:custGeom>
            <a:avLst/>
            <a:gdLst/>
            <a:ahLst/>
            <a:cxnLst/>
            <a:rect l="0" t="0" r="0" b="0"/>
            <a:pathLst>
              <a:path w="314326" h="504826">
                <a:moveTo>
                  <a:pt x="314325" y="0"/>
                </a:moveTo>
                <a:lnTo>
                  <a:pt x="314325" y="0"/>
                </a:lnTo>
                <a:lnTo>
                  <a:pt x="314325" y="0"/>
                </a:lnTo>
                <a:lnTo>
                  <a:pt x="314325" y="0"/>
                </a:lnTo>
                <a:lnTo>
                  <a:pt x="314325" y="9525"/>
                </a:lnTo>
                <a:lnTo>
                  <a:pt x="314325" y="19050"/>
                </a:lnTo>
                <a:lnTo>
                  <a:pt x="304800" y="38100"/>
                </a:lnTo>
                <a:lnTo>
                  <a:pt x="295275" y="57150"/>
                </a:lnTo>
                <a:lnTo>
                  <a:pt x="276225" y="85725"/>
                </a:lnTo>
                <a:lnTo>
                  <a:pt x="266700" y="114300"/>
                </a:lnTo>
                <a:lnTo>
                  <a:pt x="247650" y="142875"/>
                </a:lnTo>
                <a:lnTo>
                  <a:pt x="219075" y="180975"/>
                </a:lnTo>
                <a:lnTo>
                  <a:pt x="200025" y="209550"/>
                </a:lnTo>
                <a:lnTo>
                  <a:pt x="171450" y="247650"/>
                </a:lnTo>
                <a:lnTo>
                  <a:pt x="142875" y="285750"/>
                </a:lnTo>
                <a:lnTo>
                  <a:pt x="123825" y="323850"/>
                </a:lnTo>
                <a:lnTo>
                  <a:pt x="95250" y="352425"/>
                </a:lnTo>
                <a:lnTo>
                  <a:pt x="76200" y="390525"/>
                </a:lnTo>
                <a:lnTo>
                  <a:pt x="57150" y="419100"/>
                </a:lnTo>
                <a:lnTo>
                  <a:pt x="38100" y="447675"/>
                </a:lnTo>
                <a:lnTo>
                  <a:pt x="28575" y="476250"/>
                </a:lnTo>
                <a:lnTo>
                  <a:pt x="9525" y="485775"/>
                </a:lnTo>
                <a:lnTo>
                  <a:pt x="0" y="495300"/>
                </a:lnTo>
                <a:lnTo>
                  <a:pt x="0" y="504825"/>
                </a:lnTo>
                <a:lnTo>
                  <a:pt x="0" y="504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2066925" y="1933575"/>
            <a:ext cx="342901" cy="552451"/>
          </a:xfrm>
          <a:custGeom>
            <a:avLst/>
            <a:gdLst/>
            <a:ahLst/>
            <a:cxnLst/>
            <a:rect l="0" t="0" r="0" b="0"/>
            <a:pathLst>
              <a:path w="342901" h="552451">
                <a:moveTo>
                  <a:pt x="342900" y="0"/>
                </a:moveTo>
                <a:lnTo>
                  <a:pt x="342900" y="0"/>
                </a:lnTo>
                <a:lnTo>
                  <a:pt x="342900" y="9525"/>
                </a:lnTo>
                <a:lnTo>
                  <a:pt x="333375" y="19050"/>
                </a:lnTo>
                <a:lnTo>
                  <a:pt x="323850" y="28575"/>
                </a:lnTo>
                <a:lnTo>
                  <a:pt x="314325" y="57150"/>
                </a:lnTo>
                <a:lnTo>
                  <a:pt x="314325" y="76200"/>
                </a:lnTo>
                <a:lnTo>
                  <a:pt x="295275" y="104775"/>
                </a:lnTo>
                <a:lnTo>
                  <a:pt x="276225" y="133350"/>
                </a:lnTo>
                <a:lnTo>
                  <a:pt x="257175" y="161925"/>
                </a:lnTo>
                <a:lnTo>
                  <a:pt x="228600" y="200025"/>
                </a:lnTo>
                <a:lnTo>
                  <a:pt x="209550" y="238125"/>
                </a:lnTo>
                <a:lnTo>
                  <a:pt x="180975" y="276225"/>
                </a:lnTo>
                <a:lnTo>
                  <a:pt x="161925" y="314325"/>
                </a:lnTo>
                <a:lnTo>
                  <a:pt x="133350" y="352425"/>
                </a:lnTo>
                <a:lnTo>
                  <a:pt x="104775" y="390525"/>
                </a:lnTo>
                <a:lnTo>
                  <a:pt x="85725" y="428625"/>
                </a:lnTo>
                <a:lnTo>
                  <a:pt x="66675" y="457200"/>
                </a:lnTo>
                <a:lnTo>
                  <a:pt x="47625" y="485775"/>
                </a:lnTo>
                <a:lnTo>
                  <a:pt x="28575" y="514350"/>
                </a:lnTo>
                <a:lnTo>
                  <a:pt x="19050" y="533400"/>
                </a:lnTo>
                <a:lnTo>
                  <a:pt x="9525" y="542925"/>
                </a:lnTo>
                <a:lnTo>
                  <a:pt x="0" y="552450"/>
                </a:lnTo>
                <a:lnTo>
                  <a:pt x="0" y="552450"/>
                </a:lnTo>
                <a:lnTo>
                  <a:pt x="0" y="552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2228850" y="2047875"/>
            <a:ext cx="295276" cy="476251"/>
          </a:xfrm>
          <a:custGeom>
            <a:avLst/>
            <a:gdLst/>
            <a:ahLst/>
            <a:cxnLst/>
            <a:rect l="0" t="0" r="0" b="0"/>
            <a:pathLst>
              <a:path w="295276" h="476251">
                <a:moveTo>
                  <a:pt x="295275" y="0"/>
                </a:moveTo>
                <a:lnTo>
                  <a:pt x="295275" y="0"/>
                </a:lnTo>
                <a:lnTo>
                  <a:pt x="295275" y="0"/>
                </a:lnTo>
                <a:lnTo>
                  <a:pt x="295275" y="9525"/>
                </a:lnTo>
                <a:lnTo>
                  <a:pt x="295275" y="19050"/>
                </a:lnTo>
                <a:lnTo>
                  <a:pt x="295275" y="38100"/>
                </a:lnTo>
                <a:lnTo>
                  <a:pt x="285750" y="57150"/>
                </a:lnTo>
                <a:lnTo>
                  <a:pt x="266700" y="85725"/>
                </a:lnTo>
                <a:lnTo>
                  <a:pt x="247650" y="114300"/>
                </a:lnTo>
                <a:lnTo>
                  <a:pt x="228600" y="142875"/>
                </a:lnTo>
                <a:lnTo>
                  <a:pt x="209550" y="180975"/>
                </a:lnTo>
                <a:lnTo>
                  <a:pt x="180975" y="209550"/>
                </a:lnTo>
                <a:lnTo>
                  <a:pt x="161925" y="247650"/>
                </a:lnTo>
                <a:lnTo>
                  <a:pt x="133350" y="276225"/>
                </a:lnTo>
                <a:lnTo>
                  <a:pt x="114300" y="314325"/>
                </a:lnTo>
                <a:lnTo>
                  <a:pt x="85725" y="342900"/>
                </a:lnTo>
                <a:lnTo>
                  <a:pt x="66675" y="371475"/>
                </a:lnTo>
                <a:lnTo>
                  <a:pt x="47625" y="400050"/>
                </a:lnTo>
                <a:lnTo>
                  <a:pt x="28575" y="428625"/>
                </a:lnTo>
                <a:lnTo>
                  <a:pt x="9525" y="447675"/>
                </a:lnTo>
                <a:lnTo>
                  <a:pt x="9525" y="457200"/>
                </a:lnTo>
                <a:lnTo>
                  <a:pt x="0" y="466725"/>
                </a:lnTo>
                <a:lnTo>
                  <a:pt x="0" y="476250"/>
                </a:lnTo>
                <a:lnTo>
                  <a:pt x="0" y="476250"/>
                </a:lnTo>
                <a:lnTo>
                  <a:pt x="0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2381250" y="2257425"/>
            <a:ext cx="152401" cy="238126"/>
          </a:xfrm>
          <a:custGeom>
            <a:avLst/>
            <a:gdLst/>
            <a:ahLst/>
            <a:cxnLst/>
            <a:rect l="0" t="0" r="0" b="0"/>
            <a:pathLst>
              <a:path w="152401" h="238126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52400" y="9525"/>
                </a:lnTo>
                <a:lnTo>
                  <a:pt x="142875" y="28575"/>
                </a:lnTo>
                <a:lnTo>
                  <a:pt x="133350" y="47625"/>
                </a:lnTo>
                <a:lnTo>
                  <a:pt x="123825" y="66675"/>
                </a:lnTo>
                <a:lnTo>
                  <a:pt x="104775" y="85725"/>
                </a:lnTo>
                <a:lnTo>
                  <a:pt x="95250" y="104775"/>
                </a:lnTo>
                <a:lnTo>
                  <a:pt x="76200" y="133350"/>
                </a:lnTo>
                <a:lnTo>
                  <a:pt x="57150" y="161925"/>
                </a:lnTo>
                <a:lnTo>
                  <a:pt x="38100" y="180975"/>
                </a:lnTo>
                <a:lnTo>
                  <a:pt x="19050" y="200025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2486025" y="2362200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57150" y="66675"/>
                </a:lnTo>
                <a:lnTo>
                  <a:pt x="38100" y="95250"/>
                </a:lnTo>
                <a:lnTo>
                  <a:pt x="28575" y="114300"/>
                </a:lnTo>
                <a:lnTo>
                  <a:pt x="19050" y="14287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8753475" y="600074"/>
            <a:ext cx="38101" cy="657227"/>
          </a:xfrm>
          <a:custGeom>
            <a:avLst/>
            <a:gdLst/>
            <a:ahLst/>
            <a:cxnLst/>
            <a:rect l="0" t="0" r="0" b="0"/>
            <a:pathLst>
              <a:path w="38101" h="657227">
                <a:moveTo>
                  <a:pt x="38100" y="0"/>
                </a:move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1"/>
                </a:lnTo>
                <a:lnTo>
                  <a:pt x="19050" y="28576"/>
                </a:lnTo>
                <a:lnTo>
                  <a:pt x="19050" y="47626"/>
                </a:lnTo>
                <a:lnTo>
                  <a:pt x="19050" y="76201"/>
                </a:lnTo>
                <a:lnTo>
                  <a:pt x="19050" y="104776"/>
                </a:lnTo>
                <a:lnTo>
                  <a:pt x="9525" y="133351"/>
                </a:lnTo>
                <a:lnTo>
                  <a:pt x="9525" y="171451"/>
                </a:lnTo>
                <a:lnTo>
                  <a:pt x="9525" y="209551"/>
                </a:lnTo>
                <a:lnTo>
                  <a:pt x="9525" y="247651"/>
                </a:lnTo>
                <a:lnTo>
                  <a:pt x="9525" y="295276"/>
                </a:lnTo>
                <a:lnTo>
                  <a:pt x="9525" y="333376"/>
                </a:lnTo>
                <a:lnTo>
                  <a:pt x="9525" y="371476"/>
                </a:lnTo>
                <a:lnTo>
                  <a:pt x="9525" y="409576"/>
                </a:lnTo>
                <a:lnTo>
                  <a:pt x="9525" y="447676"/>
                </a:lnTo>
                <a:lnTo>
                  <a:pt x="9525" y="485776"/>
                </a:lnTo>
                <a:lnTo>
                  <a:pt x="9525" y="523876"/>
                </a:lnTo>
                <a:lnTo>
                  <a:pt x="9525" y="561976"/>
                </a:lnTo>
                <a:lnTo>
                  <a:pt x="9525" y="600076"/>
                </a:lnTo>
                <a:lnTo>
                  <a:pt x="9525" y="619126"/>
                </a:lnTo>
                <a:lnTo>
                  <a:pt x="0" y="638176"/>
                </a:lnTo>
                <a:lnTo>
                  <a:pt x="0" y="657226"/>
                </a:lnTo>
                <a:lnTo>
                  <a:pt x="0" y="657226"/>
                </a:lnTo>
                <a:lnTo>
                  <a:pt x="0" y="657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8686800" y="638175"/>
            <a:ext cx="123826" cy="209551"/>
          </a:xfrm>
          <a:custGeom>
            <a:avLst/>
            <a:gdLst/>
            <a:ahLst/>
            <a:cxnLst/>
            <a:rect l="0" t="0" r="0" b="0"/>
            <a:pathLst>
              <a:path w="123826" h="209551">
                <a:moveTo>
                  <a:pt x="0" y="47625"/>
                </a:move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0" y="19050"/>
                </a:lnTo>
                <a:lnTo>
                  <a:pt x="9525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28575"/>
                </a:lnTo>
                <a:lnTo>
                  <a:pt x="95250" y="38100"/>
                </a:lnTo>
                <a:lnTo>
                  <a:pt x="104775" y="57150"/>
                </a:lnTo>
                <a:lnTo>
                  <a:pt x="114300" y="66675"/>
                </a:lnTo>
                <a:lnTo>
                  <a:pt x="114300" y="85725"/>
                </a:lnTo>
                <a:lnTo>
                  <a:pt x="123825" y="104775"/>
                </a:lnTo>
                <a:lnTo>
                  <a:pt x="123825" y="123825"/>
                </a:lnTo>
                <a:lnTo>
                  <a:pt x="123825" y="142875"/>
                </a:lnTo>
                <a:lnTo>
                  <a:pt x="123825" y="161925"/>
                </a:lnTo>
                <a:lnTo>
                  <a:pt x="114300" y="171450"/>
                </a:lnTo>
                <a:lnTo>
                  <a:pt x="114300" y="180975"/>
                </a:lnTo>
                <a:lnTo>
                  <a:pt x="104775" y="190500"/>
                </a:lnTo>
                <a:lnTo>
                  <a:pt x="95250" y="200025"/>
                </a:lnTo>
                <a:lnTo>
                  <a:pt x="76200" y="209550"/>
                </a:lnTo>
                <a:lnTo>
                  <a:pt x="76200" y="209550"/>
                </a:lnTo>
                <a:lnTo>
                  <a:pt x="57150" y="209550"/>
                </a:lnTo>
                <a:lnTo>
                  <a:pt x="47625" y="209550"/>
                </a:lnTo>
                <a:lnTo>
                  <a:pt x="47625" y="209550"/>
                </a:lnTo>
                <a:lnTo>
                  <a:pt x="4762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8905875" y="619125"/>
            <a:ext cx="161926" cy="238126"/>
          </a:xfrm>
          <a:custGeom>
            <a:avLst/>
            <a:gdLst/>
            <a:ahLst/>
            <a:cxnLst/>
            <a:rect l="0" t="0" r="0" b="0"/>
            <a:pathLst>
              <a:path w="161926" h="23812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66675" y="38100"/>
                </a:lnTo>
                <a:lnTo>
                  <a:pt x="57150" y="66675"/>
                </a:lnTo>
                <a:lnTo>
                  <a:pt x="57150" y="85725"/>
                </a:lnTo>
                <a:lnTo>
                  <a:pt x="47625" y="114300"/>
                </a:lnTo>
                <a:lnTo>
                  <a:pt x="38100" y="142875"/>
                </a:lnTo>
                <a:lnTo>
                  <a:pt x="28575" y="161925"/>
                </a:lnTo>
                <a:lnTo>
                  <a:pt x="19050" y="190500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19075"/>
                </a:lnTo>
                <a:lnTo>
                  <a:pt x="0" y="209550"/>
                </a:lnTo>
                <a:lnTo>
                  <a:pt x="0" y="190500"/>
                </a:lnTo>
                <a:lnTo>
                  <a:pt x="9525" y="161925"/>
                </a:lnTo>
                <a:lnTo>
                  <a:pt x="19050" y="142875"/>
                </a:lnTo>
                <a:lnTo>
                  <a:pt x="28575" y="114300"/>
                </a:lnTo>
                <a:lnTo>
                  <a:pt x="38100" y="85725"/>
                </a:lnTo>
                <a:lnTo>
                  <a:pt x="47625" y="66675"/>
                </a:lnTo>
                <a:lnTo>
                  <a:pt x="57150" y="47625"/>
                </a:lnTo>
                <a:lnTo>
                  <a:pt x="66675" y="28575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28575"/>
                </a:lnTo>
                <a:lnTo>
                  <a:pt x="85725" y="28575"/>
                </a:lnTo>
                <a:lnTo>
                  <a:pt x="85725" y="47625"/>
                </a:lnTo>
                <a:lnTo>
                  <a:pt x="95250" y="57150"/>
                </a:lnTo>
                <a:lnTo>
                  <a:pt x="95250" y="76200"/>
                </a:lnTo>
                <a:lnTo>
                  <a:pt x="104775" y="95250"/>
                </a:lnTo>
                <a:lnTo>
                  <a:pt x="114300" y="114300"/>
                </a:lnTo>
                <a:lnTo>
                  <a:pt x="133350" y="133350"/>
                </a:lnTo>
                <a:lnTo>
                  <a:pt x="142875" y="142875"/>
                </a:lnTo>
                <a:lnTo>
                  <a:pt x="152400" y="161925"/>
                </a:lnTo>
                <a:lnTo>
                  <a:pt x="152400" y="171450"/>
                </a:lnTo>
                <a:lnTo>
                  <a:pt x="161925" y="180975"/>
                </a:lnTo>
                <a:lnTo>
                  <a:pt x="161925" y="190500"/>
                </a:lnTo>
                <a:lnTo>
                  <a:pt x="161925" y="200025"/>
                </a:lnTo>
                <a:lnTo>
                  <a:pt x="161925" y="219075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42875" y="228600"/>
                </a:lnTo>
                <a:lnTo>
                  <a:pt x="133350" y="238125"/>
                </a:lnTo>
                <a:lnTo>
                  <a:pt x="114300" y="238125"/>
                </a:lnTo>
                <a:lnTo>
                  <a:pt x="104775" y="238125"/>
                </a:lnTo>
                <a:lnTo>
                  <a:pt x="95250" y="238125"/>
                </a:lnTo>
                <a:lnTo>
                  <a:pt x="95250" y="238125"/>
                </a:lnTo>
                <a:lnTo>
                  <a:pt x="85725" y="238125"/>
                </a:lnTo>
                <a:lnTo>
                  <a:pt x="85725" y="238125"/>
                </a:lnTo>
                <a:lnTo>
                  <a:pt x="85725" y="238125"/>
                </a:lnTo>
                <a:lnTo>
                  <a:pt x="857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9124950" y="504824"/>
            <a:ext cx="209551" cy="371477"/>
          </a:xfrm>
          <a:custGeom>
            <a:avLst/>
            <a:gdLst/>
            <a:ahLst/>
            <a:cxnLst/>
            <a:rect l="0" t="0" r="0" b="0"/>
            <a:pathLst>
              <a:path w="209551" h="371477">
                <a:moveTo>
                  <a:pt x="9525" y="38100"/>
                </a:moveTo>
                <a:lnTo>
                  <a:pt x="9525" y="38100"/>
                </a:lnTo>
                <a:lnTo>
                  <a:pt x="9525" y="38100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19050" y="114301"/>
                </a:lnTo>
                <a:lnTo>
                  <a:pt x="19050" y="142876"/>
                </a:lnTo>
                <a:lnTo>
                  <a:pt x="19050" y="171451"/>
                </a:lnTo>
                <a:lnTo>
                  <a:pt x="28575" y="200026"/>
                </a:lnTo>
                <a:lnTo>
                  <a:pt x="28575" y="228601"/>
                </a:lnTo>
                <a:lnTo>
                  <a:pt x="38100" y="257176"/>
                </a:lnTo>
                <a:lnTo>
                  <a:pt x="47625" y="285751"/>
                </a:lnTo>
                <a:lnTo>
                  <a:pt x="47625" y="304801"/>
                </a:lnTo>
                <a:lnTo>
                  <a:pt x="57150" y="333376"/>
                </a:lnTo>
                <a:lnTo>
                  <a:pt x="66675" y="342901"/>
                </a:lnTo>
                <a:lnTo>
                  <a:pt x="66675" y="361951"/>
                </a:lnTo>
                <a:lnTo>
                  <a:pt x="76200" y="371476"/>
                </a:lnTo>
                <a:lnTo>
                  <a:pt x="85725" y="371476"/>
                </a:lnTo>
                <a:lnTo>
                  <a:pt x="85725" y="371476"/>
                </a:lnTo>
                <a:lnTo>
                  <a:pt x="85725" y="371476"/>
                </a:lnTo>
                <a:lnTo>
                  <a:pt x="95250" y="371476"/>
                </a:lnTo>
                <a:lnTo>
                  <a:pt x="95250" y="361951"/>
                </a:lnTo>
                <a:lnTo>
                  <a:pt x="95250" y="352426"/>
                </a:lnTo>
                <a:lnTo>
                  <a:pt x="104775" y="333376"/>
                </a:lnTo>
                <a:lnTo>
                  <a:pt x="114300" y="314326"/>
                </a:lnTo>
                <a:lnTo>
                  <a:pt x="114300" y="285751"/>
                </a:lnTo>
                <a:lnTo>
                  <a:pt x="123825" y="257176"/>
                </a:lnTo>
                <a:lnTo>
                  <a:pt x="133350" y="219076"/>
                </a:lnTo>
                <a:lnTo>
                  <a:pt x="142875" y="190501"/>
                </a:lnTo>
                <a:lnTo>
                  <a:pt x="152400" y="152401"/>
                </a:lnTo>
                <a:lnTo>
                  <a:pt x="161925" y="123826"/>
                </a:lnTo>
                <a:lnTo>
                  <a:pt x="161925" y="95250"/>
                </a:lnTo>
                <a:lnTo>
                  <a:pt x="171450" y="66675"/>
                </a:lnTo>
                <a:lnTo>
                  <a:pt x="180975" y="47625"/>
                </a:lnTo>
                <a:lnTo>
                  <a:pt x="180975" y="28575"/>
                </a:lnTo>
                <a:lnTo>
                  <a:pt x="190500" y="19050"/>
                </a:lnTo>
                <a:lnTo>
                  <a:pt x="200025" y="9525"/>
                </a:lnTo>
                <a:lnTo>
                  <a:pt x="200025" y="9525"/>
                </a:lnTo>
                <a:lnTo>
                  <a:pt x="200025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9572625" y="70485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9534525" y="800100"/>
            <a:ext cx="152401" cy="47626"/>
          </a:xfrm>
          <a:custGeom>
            <a:avLst/>
            <a:gdLst/>
            <a:ahLst/>
            <a:cxnLst/>
            <a:rect l="0" t="0" r="0" b="0"/>
            <a:pathLst>
              <a:path w="152401" h="47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28575"/>
                </a:lnTo>
                <a:lnTo>
                  <a:pt x="47625" y="28575"/>
                </a:lnTo>
                <a:lnTo>
                  <a:pt x="57150" y="28575"/>
                </a:lnTo>
                <a:lnTo>
                  <a:pt x="76200" y="381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33350" y="47625"/>
                </a:lnTo>
                <a:lnTo>
                  <a:pt x="142875" y="47625"/>
                </a:lnTo>
                <a:lnTo>
                  <a:pt x="152400" y="47625"/>
                </a:lnTo>
                <a:lnTo>
                  <a:pt x="15240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6191250" y="1714500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9525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6181725" y="1847850"/>
            <a:ext cx="161926" cy="1"/>
          </a:xfrm>
          <a:custGeom>
            <a:avLst/>
            <a:gdLst/>
            <a:ahLst/>
            <a:cxnLst/>
            <a:rect l="0" t="0" r="0" b="0"/>
            <a:pathLst>
              <a:path w="1619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6762750" y="1476375"/>
            <a:ext cx="152401" cy="247651"/>
          </a:xfrm>
          <a:custGeom>
            <a:avLst/>
            <a:gdLst/>
            <a:ahLst/>
            <a:cxnLst/>
            <a:rect l="0" t="0" r="0" b="0"/>
            <a:pathLst>
              <a:path w="152401" h="247651">
                <a:moveTo>
                  <a:pt x="0" y="38100"/>
                </a:moveTo>
                <a:lnTo>
                  <a:pt x="0" y="38100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85725" y="47625"/>
                </a:lnTo>
                <a:lnTo>
                  <a:pt x="85725" y="57150"/>
                </a:lnTo>
                <a:lnTo>
                  <a:pt x="85725" y="76200"/>
                </a:lnTo>
                <a:lnTo>
                  <a:pt x="85725" y="85725"/>
                </a:lnTo>
                <a:lnTo>
                  <a:pt x="76200" y="104775"/>
                </a:lnTo>
                <a:lnTo>
                  <a:pt x="66675" y="114300"/>
                </a:lnTo>
                <a:lnTo>
                  <a:pt x="47625" y="123825"/>
                </a:lnTo>
                <a:lnTo>
                  <a:pt x="28575" y="133350"/>
                </a:lnTo>
                <a:lnTo>
                  <a:pt x="19050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0" y="142875"/>
                </a:lnTo>
                <a:lnTo>
                  <a:pt x="0" y="133350"/>
                </a:lnTo>
                <a:lnTo>
                  <a:pt x="0" y="123825"/>
                </a:lnTo>
                <a:lnTo>
                  <a:pt x="9525" y="123825"/>
                </a:lnTo>
                <a:lnTo>
                  <a:pt x="19050" y="114300"/>
                </a:lnTo>
                <a:lnTo>
                  <a:pt x="28575" y="114300"/>
                </a:lnTo>
                <a:lnTo>
                  <a:pt x="47625" y="104775"/>
                </a:lnTo>
                <a:lnTo>
                  <a:pt x="66675" y="104775"/>
                </a:lnTo>
                <a:lnTo>
                  <a:pt x="85725" y="114300"/>
                </a:lnTo>
                <a:lnTo>
                  <a:pt x="95250" y="114300"/>
                </a:lnTo>
                <a:lnTo>
                  <a:pt x="114300" y="123825"/>
                </a:lnTo>
                <a:lnTo>
                  <a:pt x="123825" y="133350"/>
                </a:lnTo>
                <a:lnTo>
                  <a:pt x="133350" y="142875"/>
                </a:lnTo>
                <a:lnTo>
                  <a:pt x="142875" y="152400"/>
                </a:lnTo>
                <a:lnTo>
                  <a:pt x="142875" y="171450"/>
                </a:lnTo>
                <a:lnTo>
                  <a:pt x="142875" y="180975"/>
                </a:lnTo>
                <a:lnTo>
                  <a:pt x="152400" y="200025"/>
                </a:lnTo>
                <a:lnTo>
                  <a:pt x="142875" y="200025"/>
                </a:lnTo>
                <a:lnTo>
                  <a:pt x="133350" y="219075"/>
                </a:lnTo>
                <a:lnTo>
                  <a:pt x="133350" y="228600"/>
                </a:lnTo>
                <a:lnTo>
                  <a:pt x="114300" y="228600"/>
                </a:lnTo>
                <a:lnTo>
                  <a:pt x="104775" y="238125"/>
                </a:lnTo>
                <a:lnTo>
                  <a:pt x="85725" y="247650"/>
                </a:lnTo>
                <a:lnTo>
                  <a:pt x="76200" y="247650"/>
                </a:lnTo>
                <a:lnTo>
                  <a:pt x="66675" y="247650"/>
                </a:lnTo>
                <a:lnTo>
                  <a:pt x="6667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6600825" y="1800225"/>
            <a:ext cx="371476" cy="9526"/>
          </a:xfrm>
          <a:custGeom>
            <a:avLst/>
            <a:gdLst/>
            <a:ahLst/>
            <a:cxnLst/>
            <a:rect l="0" t="0" r="0" b="0"/>
            <a:pathLst>
              <a:path w="37147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200025" y="9525"/>
                </a:lnTo>
                <a:lnTo>
                  <a:pt x="228600" y="9525"/>
                </a:lnTo>
                <a:lnTo>
                  <a:pt x="257175" y="0"/>
                </a:lnTo>
                <a:lnTo>
                  <a:pt x="295275" y="0"/>
                </a:lnTo>
                <a:lnTo>
                  <a:pt x="323850" y="0"/>
                </a:lnTo>
                <a:lnTo>
                  <a:pt x="352425" y="0"/>
                </a:lnTo>
                <a:lnTo>
                  <a:pt x="361950" y="0"/>
                </a:lnTo>
                <a:lnTo>
                  <a:pt x="371475" y="0"/>
                </a:lnTo>
                <a:lnTo>
                  <a:pt x="3714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6610350" y="1895475"/>
            <a:ext cx="314326" cy="276226"/>
          </a:xfrm>
          <a:custGeom>
            <a:avLst/>
            <a:gdLst/>
            <a:ahLst/>
            <a:cxnLst/>
            <a:rect l="0" t="0" r="0" b="0"/>
            <a:pathLst>
              <a:path w="314326" h="276226">
                <a:moveTo>
                  <a:pt x="85725" y="47625"/>
                </a:moveTo>
                <a:lnTo>
                  <a:pt x="85725" y="38100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19050"/>
                </a:lnTo>
                <a:lnTo>
                  <a:pt x="85725" y="19050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61925" y="38100"/>
                </a:lnTo>
                <a:lnTo>
                  <a:pt x="161925" y="47625"/>
                </a:lnTo>
                <a:lnTo>
                  <a:pt x="161925" y="76200"/>
                </a:lnTo>
                <a:lnTo>
                  <a:pt x="161925" y="95250"/>
                </a:lnTo>
                <a:lnTo>
                  <a:pt x="161925" y="123825"/>
                </a:lnTo>
                <a:lnTo>
                  <a:pt x="161925" y="142875"/>
                </a:lnTo>
                <a:lnTo>
                  <a:pt x="152400" y="171450"/>
                </a:lnTo>
                <a:lnTo>
                  <a:pt x="142875" y="190500"/>
                </a:lnTo>
                <a:lnTo>
                  <a:pt x="123825" y="219075"/>
                </a:lnTo>
                <a:lnTo>
                  <a:pt x="104775" y="228600"/>
                </a:lnTo>
                <a:lnTo>
                  <a:pt x="85725" y="247650"/>
                </a:lnTo>
                <a:lnTo>
                  <a:pt x="76200" y="257175"/>
                </a:lnTo>
                <a:lnTo>
                  <a:pt x="57150" y="266700"/>
                </a:lnTo>
                <a:lnTo>
                  <a:pt x="47625" y="276225"/>
                </a:lnTo>
                <a:lnTo>
                  <a:pt x="28575" y="276225"/>
                </a:lnTo>
                <a:lnTo>
                  <a:pt x="19050" y="276225"/>
                </a:lnTo>
                <a:lnTo>
                  <a:pt x="9525" y="266700"/>
                </a:lnTo>
                <a:lnTo>
                  <a:pt x="9525" y="257175"/>
                </a:lnTo>
                <a:lnTo>
                  <a:pt x="0" y="238125"/>
                </a:lnTo>
                <a:lnTo>
                  <a:pt x="0" y="228600"/>
                </a:lnTo>
                <a:lnTo>
                  <a:pt x="9525" y="209550"/>
                </a:lnTo>
                <a:lnTo>
                  <a:pt x="19050" y="200025"/>
                </a:lnTo>
                <a:lnTo>
                  <a:pt x="38100" y="180975"/>
                </a:lnTo>
                <a:lnTo>
                  <a:pt x="47625" y="171450"/>
                </a:lnTo>
                <a:lnTo>
                  <a:pt x="66675" y="171450"/>
                </a:lnTo>
                <a:lnTo>
                  <a:pt x="85725" y="171450"/>
                </a:lnTo>
                <a:lnTo>
                  <a:pt x="104775" y="171450"/>
                </a:lnTo>
                <a:lnTo>
                  <a:pt x="123825" y="180975"/>
                </a:lnTo>
                <a:lnTo>
                  <a:pt x="142875" y="190500"/>
                </a:lnTo>
                <a:lnTo>
                  <a:pt x="161925" y="200025"/>
                </a:lnTo>
                <a:lnTo>
                  <a:pt x="180975" y="209550"/>
                </a:lnTo>
                <a:lnTo>
                  <a:pt x="200025" y="219075"/>
                </a:lnTo>
                <a:lnTo>
                  <a:pt x="209550" y="238125"/>
                </a:lnTo>
                <a:lnTo>
                  <a:pt x="228600" y="247650"/>
                </a:lnTo>
                <a:lnTo>
                  <a:pt x="247650" y="247650"/>
                </a:lnTo>
                <a:lnTo>
                  <a:pt x="257175" y="247650"/>
                </a:lnTo>
                <a:lnTo>
                  <a:pt x="276225" y="247650"/>
                </a:lnTo>
                <a:lnTo>
                  <a:pt x="295275" y="247650"/>
                </a:lnTo>
                <a:lnTo>
                  <a:pt x="304800" y="238125"/>
                </a:lnTo>
                <a:lnTo>
                  <a:pt x="314325" y="238125"/>
                </a:lnTo>
                <a:lnTo>
                  <a:pt x="3143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7162800" y="1552575"/>
            <a:ext cx="171451" cy="371476"/>
          </a:xfrm>
          <a:custGeom>
            <a:avLst/>
            <a:gdLst/>
            <a:ahLst/>
            <a:cxnLst/>
            <a:rect l="0" t="0" r="0" b="0"/>
            <a:pathLst>
              <a:path w="171451" h="371476">
                <a:moveTo>
                  <a:pt x="0" y="133350"/>
                </a:moveTo>
                <a:lnTo>
                  <a:pt x="0" y="133350"/>
                </a:lnTo>
                <a:lnTo>
                  <a:pt x="9525" y="142875"/>
                </a:lnTo>
                <a:lnTo>
                  <a:pt x="9525" y="142875"/>
                </a:lnTo>
                <a:lnTo>
                  <a:pt x="19050" y="152400"/>
                </a:lnTo>
                <a:lnTo>
                  <a:pt x="28575" y="161925"/>
                </a:lnTo>
                <a:lnTo>
                  <a:pt x="38100" y="171450"/>
                </a:lnTo>
                <a:lnTo>
                  <a:pt x="47625" y="190500"/>
                </a:lnTo>
                <a:lnTo>
                  <a:pt x="66675" y="209550"/>
                </a:lnTo>
                <a:lnTo>
                  <a:pt x="66675" y="228600"/>
                </a:lnTo>
                <a:lnTo>
                  <a:pt x="76200" y="257175"/>
                </a:lnTo>
                <a:lnTo>
                  <a:pt x="76200" y="276225"/>
                </a:lnTo>
                <a:lnTo>
                  <a:pt x="76200" y="295275"/>
                </a:lnTo>
                <a:lnTo>
                  <a:pt x="76200" y="323850"/>
                </a:lnTo>
                <a:lnTo>
                  <a:pt x="76200" y="333375"/>
                </a:lnTo>
                <a:lnTo>
                  <a:pt x="76200" y="352425"/>
                </a:lnTo>
                <a:lnTo>
                  <a:pt x="66675" y="361950"/>
                </a:lnTo>
                <a:lnTo>
                  <a:pt x="66675" y="361950"/>
                </a:lnTo>
                <a:lnTo>
                  <a:pt x="66675" y="371475"/>
                </a:lnTo>
                <a:lnTo>
                  <a:pt x="66675" y="371475"/>
                </a:lnTo>
                <a:lnTo>
                  <a:pt x="66675" y="371475"/>
                </a:lnTo>
                <a:lnTo>
                  <a:pt x="66675" y="371475"/>
                </a:lnTo>
                <a:lnTo>
                  <a:pt x="66675" y="361950"/>
                </a:lnTo>
                <a:lnTo>
                  <a:pt x="66675" y="352425"/>
                </a:lnTo>
                <a:lnTo>
                  <a:pt x="76200" y="333375"/>
                </a:lnTo>
                <a:lnTo>
                  <a:pt x="76200" y="304800"/>
                </a:lnTo>
                <a:lnTo>
                  <a:pt x="95250" y="285750"/>
                </a:lnTo>
                <a:lnTo>
                  <a:pt x="104775" y="257175"/>
                </a:lnTo>
                <a:lnTo>
                  <a:pt x="114300" y="228600"/>
                </a:lnTo>
                <a:lnTo>
                  <a:pt x="123825" y="209550"/>
                </a:lnTo>
                <a:lnTo>
                  <a:pt x="142875" y="180975"/>
                </a:lnTo>
                <a:lnTo>
                  <a:pt x="152400" y="161925"/>
                </a:lnTo>
                <a:lnTo>
                  <a:pt x="161925" y="142875"/>
                </a:lnTo>
                <a:lnTo>
                  <a:pt x="171450" y="123825"/>
                </a:lnTo>
                <a:lnTo>
                  <a:pt x="171450" y="104775"/>
                </a:lnTo>
                <a:lnTo>
                  <a:pt x="171450" y="85725"/>
                </a:lnTo>
                <a:lnTo>
                  <a:pt x="171450" y="66675"/>
                </a:lnTo>
                <a:lnTo>
                  <a:pt x="171450" y="47625"/>
                </a:lnTo>
                <a:lnTo>
                  <a:pt x="161925" y="38100"/>
                </a:lnTo>
                <a:lnTo>
                  <a:pt x="152400" y="28575"/>
                </a:lnTo>
                <a:lnTo>
                  <a:pt x="142875" y="19050"/>
                </a:lnTo>
                <a:lnTo>
                  <a:pt x="123825" y="19050"/>
                </a:lnTo>
                <a:lnTo>
                  <a:pt x="123825" y="9525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7448550" y="1562100"/>
            <a:ext cx="38101" cy="323851"/>
          </a:xfrm>
          <a:custGeom>
            <a:avLst/>
            <a:gdLst/>
            <a:ahLst/>
            <a:cxnLst/>
            <a:rect l="0" t="0" r="0" b="0"/>
            <a:pathLst>
              <a:path w="38101" h="323851">
                <a:moveTo>
                  <a:pt x="19050" y="0"/>
                </a:move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38100" y="85725"/>
                </a:lnTo>
                <a:lnTo>
                  <a:pt x="38100" y="104775"/>
                </a:lnTo>
                <a:lnTo>
                  <a:pt x="38100" y="133350"/>
                </a:lnTo>
                <a:lnTo>
                  <a:pt x="38100" y="152400"/>
                </a:lnTo>
                <a:lnTo>
                  <a:pt x="38100" y="180975"/>
                </a:lnTo>
                <a:lnTo>
                  <a:pt x="38100" y="200025"/>
                </a:lnTo>
                <a:lnTo>
                  <a:pt x="28575" y="228600"/>
                </a:lnTo>
                <a:lnTo>
                  <a:pt x="28575" y="257175"/>
                </a:lnTo>
                <a:lnTo>
                  <a:pt x="19050" y="276225"/>
                </a:lnTo>
                <a:lnTo>
                  <a:pt x="19050" y="295275"/>
                </a:lnTo>
                <a:lnTo>
                  <a:pt x="9525" y="314325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7467600" y="1571625"/>
            <a:ext cx="114301" cy="276226"/>
          </a:xfrm>
          <a:custGeom>
            <a:avLst/>
            <a:gdLst/>
            <a:ahLst/>
            <a:cxnLst/>
            <a:rect l="0" t="0" r="0" b="0"/>
            <a:pathLst>
              <a:path w="114301" h="276226">
                <a:moveTo>
                  <a:pt x="0" y="66675"/>
                </a:moveTo>
                <a:lnTo>
                  <a:pt x="9525" y="66675"/>
                </a:lnTo>
                <a:lnTo>
                  <a:pt x="9525" y="57150"/>
                </a:lnTo>
                <a:lnTo>
                  <a:pt x="9525" y="47625"/>
                </a:lnTo>
                <a:lnTo>
                  <a:pt x="9525" y="28575"/>
                </a:lnTo>
                <a:lnTo>
                  <a:pt x="19050" y="19050"/>
                </a:lnTo>
                <a:lnTo>
                  <a:pt x="19050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9525"/>
                </a:lnTo>
                <a:lnTo>
                  <a:pt x="104775" y="28575"/>
                </a:lnTo>
                <a:lnTo>
                  <a:pt x="104775" y="38100"/>
                </a:lnTo>
                <a:lnTo>
                  <a:pt x="104775" y="57150"/>
                </a:lnTo>
                <a:lnTo>
                  <a:pt x="114300" y="76200"/>
                </a:lnTo>
                <a:lnTo>
                  <a:pt x="104775" y="85725"/>
                </a:lnTo>
                <a:lnTo>
                  <a:pt x="104775" y="104775"/>
                </a:lnTo>
                <a:lnTo>
                  <a:pt x="95250" y="123825"/>
                </a:lnTo>
                <a:lnTo>
                  <a:pt x="76200" y="152400"/>
                </a:lnTo>
                <a:lnTo>
                  <a:pt x="66675" y="171450"/>
                </a:lnTo>
                <a:lnTo>
                  <a:pt x="47625" y="180975"/>
                </a:lnTo>
                <a:lnTo>
                  <a:pt x="28575" y="200025"/>
                </a:lnTo>
                <a:lnTo>
                  <a:pt x="19050" y="209550"/>
                </a:lnTo>
                <a:lnTo>
                  <a:pt x="9525" y="219075"/>
                </a:lnTo>
                <a:lnTo>
                  <a:pt x="9525" y="238125"/>
                </a:lnTo>
                <a:lnTo>
                  <a:pt x="0" y="247650"/>
                </a:lnTo>
                <a:lnTo>
                  <a:pt x="9525" y="257175"/>
                </a:lnTo>
                <a:lnTo>
                  <a:pt x="9525" y="266700"/>
                </a:lnTo>
                <a:lnTo>
                  <a:pt x="19050" y="276225"/>
                </a:lnTo>
                <a:lnTo>
                  <a:pt x="28575" y="276225"/>
                </a:lnTo>
                <a:lnTo>
                  <a:pt x="47625" y="276225"/>
                </a:lnTo>
                <a:lnTo>
                  <a:pt x="66675" y="276225"/>
                </a:lnTo>
                <a:lnTo>
                  <a:pt x="76200" y="276225"/>
                </a:lnTo>
                <a:lnTo>
                  <a:pt x="85725" y="266700"/>
                </a:lnTo>
                <a:lnTo>
                  <a:pt x="857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7658100" y="1628775"/>
            <a:ext cx="200026" cy="228601"/>
          </a:xfrm>
          <a:custGeom>
            <a:avLst/>
            <a:gdLst/>
            <a:ahLst/>
            <a:cxnLst/>
            <a:rect l="0" t="0" r="0" b="0"/>
            <a:pathLst>
              <a:path w="200026" h="228601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66675" y="76200"/>
                </a:lnTo>
                <a:lnTo>
                  <a:pt x="57150" y="95250"/>
                </a:lnTo>
                <a:lnTo>
                  <a:pt x="47625" y="123825"/>
                </a:lnTo>
                <a:lnTo>
                  <a:pt x="28575" y="152400"/>
                </a:lnTo>
                <a:lnTo>
                  <a:pt x="19050" y="180975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9525" y="180975"/>
                </a:lnTo>
                <a:lnTo>
                  <a:pt x="9525" y="161925"/>
                </a:lnTo>
                <a:lnTo>
                  <a:pt x="28575" y="133350"/>
                </a:lnTo>
                <a:lnTo>
                  <a:pt x="38100" y="104775"/>
                </a:lnTo>
                <a:lnTo>
                  <a:pt x="47625" y="85725"/>
                </a:lnTo>
                <a:lnTo>
                  <a:pt x="57150" y="57150"/>
                </a:lnTo>
                <a:lnTo>
                  <a:pt x="76200" y="38100"/>
                </a:lnTo>
                <a:lnTo>
                  <a:pt x="85725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38100"/>
                </a:lnTo>
                <a:lnTo>
                  <a:pt x="114300" y="47625"/>
                </a:lnTo>
                <a:lnTo>
                  <a:pt x="123825" y="66675"/>
                </a:lnTo>
                <a:lnTo>
                  <a:pt x="133350" y="85725"/>
                </a:lnTo>
                <a:lnTo>
                  <a:pt x="152400" y="104775"/>
                </a:lnTo>
                <a:lnTo>
                  <a:pt x="161925" y="114300"/>
                </a:lnTo>
                <a:lnTo>
                  <a:pt x="171450" y="133350"/>
                </a:lnTo>
                <a:lnTo>
                  <a:pt x="180975" y="142875"/>
                </a:lnTo>
                <a:lnTo>
                  <a:pt x="190500" y="161925"/>
                </a:lnTo>
                <a:lnTo>
                  <a:pt x="200025" y="171450"/>
                </a:lnTo>
                <a:lnTo>
                  <a:pt x="200025" y="171450"/>
                </a:lnTo>
                <a:lnTo>
                  <a:pt x="190500" y="180975"/>
                </a:lnTo>
                <a:lnTo>
                  <a:pt x="190500" y="190500"/>
                </a:lnTo>
                <a:lnTo>
                  <a:pt x="180975" y="200025"/>
                </a:lnTo>
                <a:lnTo>
                  <a:pt x="161925" y="200025"/>
                </a:lnTo>
                <a:lnTo>
                  <a:pt x="152400" y="200025"/>
                </a:lnTo>
                <a:lnTo>
                  <a:pt x="133350" y="209550"/>
                </a:lnTo>
                <a:lnTo>
                  <a:pt x="114300" y="209550"/>
                </a:lnTo>
                <a:lnTo>
                  <a:pt x="95250" y="209550"/>
                </a:lnTo>
                <a:lnTo>
                  <a:pt x="76200" y="219075"/>
                </a:lnTo>
                <a:lnTo>
                  <a:pt x="66675" y="219075"/>
                </a:lnTo>
                <a:lnTo>
                  <a:pt x="57150" y="228600"/>
                </a:lnTo>
                <a:lnTo>
                  <a:pt x="47625" y="228600"/>
                </a:lnTo>
                <a:lnTo>
                  <a:pt x="47625" y="219075"/>
                </a:lnTo>
                <a:lnTo>
                  <a:pt x="47625" y="219075"/>
                </a:lnTo>
                <a:lnTo>
                  <a:pt x="476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8010525" y="1552575"/>
            <a:ext cx="38101" cy="333376"/>
          </a:xfrm>
          <a:custGeom>
            <a:avLst/>
            <a:gdLst/>
            <a:ahLst/>
            <a:cxnLst/>
            <a:rect l="0" t="0" r="0" b="0"/>
            <a:pathLst>
              <a:path w="38101" h="33337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19050" y="95250"/>
                </a:lnTo>
                <a:lnTo>
                  <a:pt x="19050" y="123825"/>
                </a:lnTo>
                <a:lnTo>
                  <a:pt x="9525" y="142875"/>
                </a:lnTo>
                <a:lnTo>
                  <a:pt x="9525" y="171450"/>
                </a:lnTo>
                <a:lnTo>
                  <a:pt x="9525" y="200025"/>
                </a:lnTo>
                <a:lnTo>
                  <a:pt x="0" y="219075"/>
                </a:lnTo>
                <a:lnTo>
                  <a:pt x="0" y="247650"/>
                </a:lnTo>
                <a:lnTo>
                  <a:pt x="0" y="266700"/>
                </a:lnTo>
                <a:lnTo>
                  <a:pt x="0" y="285750"/>
                </a:lnTo>
                <a:lnTo>
                  <a:pt x="0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7962900" y="1524000"/>
            <a:ext cx="228601" cy="38101"/>
          </a:xfrm>
          <a:custGeom>
            <a:avLst/>
            <a:gdLst/>
            <a:ahLst/>
            <a:cxnLst/>
            <a:rect l="0" t="0" r="0" b="0"/>
            <a:pathLst>
              <a:path w="228601" h="38101">
                <a:moveTo>
                  <a:pt x="9525" y="38100"/>
                </a:moveTo>
                <a:lnTo>
                  <a:pt x="9525" y="38100"/>
                </a:ln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9550" y="0"/>
                </a:lnTo>
                <a:lnTo>
                  <a:pt x="219075" y="9525"/>
                </a:lnTo>
                <a:lnTo>
                  <a:pt x="228600" y="9525"/>
                </a:lnTo>
                <a:lnTo>
                  <a:pt x="2286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8324850" y="1666875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8401050" y="1590675"/>
            <a:ext cx="28576" cy="257176"/>
          </a:xfrm>
          <a:custGeom>
            <a:avLst/>
            <a:gdLst/>
            <a:ahLst/>
            <a:cxnLst/>
            <a:rect l="0" t="0" r="0" b="0"/>
            <a:pathLst>
              <a:path w="28576" h="25717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28575" y="66675"/>
                </a:lnTo>
                <a:lnTo>
                  <a:pt x="28575" y="85725"/>
                </a:lnTo>
                <a:lnTo>
                  <a:pt x="28575" y="104775"/>
                </a:lnTo>
                <a:lnTo>
                  <a:pt x="19050" y="133350"/>
                </a:lnTo>
                <a:lnTo>
                  <a:pt x="19050" y="161925"/>
                </a:lnTo>
                <a:lnTo>
                  <a:pt x="9525" y="190500"/>
                </a:lnTo>
                <a:lnTo>
                  <a:pt x="9525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8658225" y="1514475"/>
            <a:ext cx="190501" cy="438151"/>
          </a:xfrm>
          <a:custGeom>
            <a:avLst/>
            <a:gdLst/>
            <a:ahLst/>
            <a:cxnLst/>
            <a:rect l="0" t="0" r="0" b="0"/>
            <a:pathLst>
              <a:path w="190501" h="438151">
                <a:moveTo>
                  <a:pt x="0" y="85725"/>
                </a:moveTo>
                <a:lnTo>
                  <a:pt x="0" y="85725"/>
                </a:lnTo>
                <a:lnTo>
                  <a:pt x="0" y="95250"/>
                </a:lnTo>
                <a:lnTo>
                  <a:pt x="0" y="114300"/>
                </a:lnTo>
                <a:lnTo>
                  <a:pt x="9525" y="123825"/>
                </a:lnTo>
                <a:lnTo>
                  <a:pt x="9525" y="142875"/>
                </a:lnTo>
                <a:lnTo>
                  <a:pt x="19050" y="161925"/>
                </a:lnTo>
                <a:lnTo>
                  <a:pt x="28575" y="180975"/>
                </a:lnTo>
                <a:lnTo>
                  <a:pt x="38100" y="209550"/>
                </a:lnTo>
                <a:lnTo>
                  <a:pt x="47625" y="238125"/>
                </a:lnTo>
                <a:lnTo>
                  <a:pt x="57150" y="266700"/>
                </a:lnTo>
                <a:lnTo>
                  <a:pt x="66675" y="304800"/>
                </a:lnTo>
                <a:lnTo>
                  <a:pt x="66675" y="333375"/>
                </a:lnTo>
                <a:lnTo>
                  <a:pt x="76200" y="361950"/>
                </a:lnTo>
                <a:lnTo>
                  <a:pt x="76200" y="381000"/>
                </a:lnTo>
                <a:lnTo>
                  <a:pt x="76200" y="400050"/>
                </a:lnTo>
                <a:lnTo>
                  <a:pt x="76200" y="419100"/>
                </a:lnTo>
                <a:lnTo>
                  <a:pt x="76200" y="428625"/>
                </a:lnTo>
                <a:lnTo>
                  <a:pt x="76200" y="438150"/>
                </a:lnTo>
                <a:lnTo>
                  <a:pt x="76200" y="438150"/>
                </a:lnTo>
                <a:lnTo>
                  <a:pt x="76200" y="438150"/>
                </a:lnTo>
                <a:lnTo>
                  <a:pt x="76200" y="438150"/>
                </a:lnTo>
                <a:lnTo>
                  <a:pt x="76200" y="428625"/>
                </a:lnTo>
                <a:lnTo>
                  <a:pt x="66675" y="419100"/>
                </a:lnTo>
                <a:lnTo>
                  <a:pt x="66675" y="400050"/>
                </a:lnTo>
                <a:lnTo>
                  <a:pt x="57150" y="390525"/>
                </a:lnTo>
                <a:lnTo>
                  <a:pt x="57150" y="371475"/>
                </a:lnTo>
                <a:lnTo>
                  <a:pt x="66675" y="342900"/>
                </a:lnTo>
                <a:lnTo>
                  <a:pt x="66675" y="323850"/>
                </a:lnTo>
                <a:lnTo>
                  <a:pt x="76200" y="295275"/>
                </a:lnTo>
                <a:lnTo>
                  <a:pt x="85725" y="257175"/>
                </a:lnTo>
                <a:lnTo>
                  <a:pt x="95250" y="228600"/>
                </a:lnTo>
                <a:lnTo>
                  <a:pt x="114300" y="200025"/>
                </a:lnTo>
                <a:lnTo>
                  <a:pt x="133350" y="171450"/>
                </a:lnTo>
                <a:lnTo>
                  <a:pt x="142875" y="152400"/>
                </a:lnTo>
                <a:lnTo>
                  <a:pt x="152400" y="123825"/>
                </a:lnTo>
                <a:lnTo>
                  <a:pt x="171450" y="95250"/>
                </a:lnTo>
                <a:lnTo>
                  <a:pt x="180975" y="76200"/>
                </a:lnTo>
                <a:lnTo>
                  <a:pt x="180975" y="57150"/>
                </a:lnTo>
                <a:lnTo>
                  <a:pt x="190500" y="38100"/>
                </a:lnTo>
                <a:lnTo>
                  <a:pt x="180975" y="28575"/>
                </a:lnTo>
                <a:lnTo>
                  <a:pt x="180975" y="19050"/>
                </a:lnTo>
                <a:lnTo>
                  <a:pt x="171450" y="9525"/>
                </a:lnTo>
                <a:lnTo>
                  <a:pt x="152400" y="9525"/>
                </a:lnTo>
                <a:lnTo>
                  <a:pt x="142875" y="0"/>
                </a:lnTo>
                <a:lnTo>
                  <a:pt x="123825" y="0"/>
                </a:lnTo>
                <a:lnTo>
                  <a:pt x="104775" y="9525"/>
                </a:lnTo>
                <a:lnTo>
                  <a:pt x="104775" y="9525"/>
                </a:lnTo>
                <a:lnTo>
                  <a:pt x="95250" y="9525"/>
                </a:lnTo>
                <a:lnTo>
                  <a:pt x="85725" y="9525"/>
                </a:lnTo>
                <a:lnTo>
                  <a:pt x="857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8991600" y="1476375"/>
            <a:ext cx="9526" cy="381001"/>
          </a:xfrm>
          <a:custGeom>
            <a:avLst/>
            <a:gdLst/>
            <a:ahLst/>
            <a:cxnLst/>
            <a:rect l="0" t="0" r="0" b="0"/>
            <a:pathLst>
              <a:path w="9526" h="381001">
                <a:moveTo>
                  <a:pt x="9525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85725"/>
                </a:lnTo>
                <a:lnTo>
                  <a:pt x="9525" y="123825"/>
                </a:lnTo>
                <a:lnTo>
                  <a:pt x="9525" y="152400"/>
                </a:lnTo>
                <a:lnTo>
                  <a:pt x="9525" y="200025"/>
                </a:lnTo>
                <a:lnTo>
                  <a:pt x="9525" y="238125"/>
                </a:lnTo>
                <a:lnTo>
                  <a:pt x="9525" y="266700"/>
                </a:lnTo>
                <a:lnTo>
                  <a:pt x="0" y="304800"/>
                </a:lnTo>
                <a:lnTo>
                  <a:pt x="0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71475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8953500" y="1485900"/>
            <a:ext cx="171451" cy="333376"/>
          </a:xfrm>
          <a:custGeom>
            <a:avLst/>
            <a:gdLst/>
            <a:ahLst/>
            <a:cxnLst/>
            <a:rect l="0" t="0" r="0" b="0"/>
            <a:pathLst>
              <a:path w="171451" h="333376">
                <a:moveTo>
                  <a:pt x="19050" y="76200"/>
                </a:moveTo>
                <a:lnTo>
                  <a:pt x="19050" y="76200"/>
                </a:lnTo>
                <a:lnTo>
                  <a:pt x="19050" y="57150"/>
                </a:lnTo>
                <a:lnTo>
                  <a:pt x="28575" y="47625"/>
                </a:lnTo>
                <a:lnTo>
                  <a:pt x="38100" y="28575"/>
                </a:lnTo>
                <a:lnTo>
                  <a:pt x="47625" y="19050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28575"/>
                </a:lnTo>
                <a:lnTo>
                  <a:pt x="133350" y="47625"/>
                </a:lnTo>
                <a:lnTo>
                  <a:pt x="142875" y="66675"/>
                </a:lnTo>
                <a:lnTo>
                  <a:pt x="142875" y="95250"/>
                </a:lnTo>
                <a:lnTo>
                  <a:pt x="133350" y="114300"/>
                </a:lnTo>
                <a:lnTo>
                  <a:pt x="123825" y="142875"/>
                </a:lnTo>
                <a:lnTo>
                  <a:pt x="114300" y="161925"/>
                </a:lnTo>
                <a:lnTo>
                  <a:pt x="95250" y="190500"/>
                </a:lnTo>
                <a:lnTo>
                  <a:pt x="76200" y="209550"/>
                </a:lnTo>
                <a:lnTo>
                  <a:pt x="57150" y="228600"/>
                </a:lnTo>
                <a:lnTo>
                  <a:pt x="38100" y="238125"/>
                </a:lnTo>
                <a:lnTo>
                  <a:pt x="19050" y="247650"/>
                </a:lnTo>
                <a:lnTo>
                  <a:pt x="9525" y="257175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9525" y="276225"/>
                </a:lnTo>
                <a:lnTo>
                  <a:pt x="19050" y="285750"/>
                </a:lnTo>
                <a:lnTo>
                  <a:pt x="38100" y="295275"/>
                </a:lnTo>
                <a:lnTo>
                  <a:pt x="47625" y="314325"/>
                </a:lnTo>
                <a:lnTo>
                  <a:pt x="66675" y="323850"/>
                </a:lnTo>
                <a:lnTo>
                  <a:pt x="85725" y="323850"/>
                </a:lnTo>
                <a:lnTo>
                  <a:pt x="104775" y="333375"/>
                </a:lnTo>
                <a:lnTo>
                  <a:pt x="123825" y="333375"/>
                </a:lnTo>
                <a:lnTo>
                  <a:pt x="142875" y="323850"/>
                </a:lnTo>
                <a:lnTo>
                  <a:pt x="161925" y="314325"/>
                </a:lnTo>
                <a:lnTo>
                  <a:pt x="171450" y="314325"/>
                </a:lnTo>
                <a:lnTo>
                  <a:pt x="17145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9172575" y="1533525"/>
            <a:ext cx="238126" cy="314326"/>
          </a:xfrm>
          <a:custGeom>
            <a:avLst/>
            <a:gdLst/>
            <a:ahLst/>
            <a:cxnLst/>
            <a:rect l="0" t="0" r="0" b="0"/>
            <a:pathLst>
              <a:path w="238126" h="314326">
                <a:moveTo>
                  <a:pt x="104775" y="0"/>
                </a:moveTo>
                <a:lnTo>
                  <a:pt x="104775" y="0"/>
                </a:lnTo>
                <a:lnTo>
                  <a:pt x="104775" y="0"/>
                </a:lnTo>
                <a:lnTo>
                  <a:pt x="95250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38100"/>
                </a:lnTo>
                <a:lnTo>
                  <a:pt x="85725" y="66675"/>
                </a:lnTo>
                <a:lnTo>
                  <a:pt x="76200" y="95250"/>
                </a:lnTo>
                <a:lnTo>
                  <a:pt x="66675" y="123825"/>
                </a:lnTo>
                <a:lnTo>
                  <a:pt x="57150" y="161925"/>
                </a:lnTo>
                <a:lnTo>
                  <a:pt x="47625" y="190500"/>
                </a:lnTo>
                <a:lnTo>
                  <a:pt x="38100" y="228600"/>
                </a:lnTo>
                <a:lnTo>
                  <a:pt x="19050" y="247650"/>
                </a:lnTo>
                <a:lnTo>
                  <a:pt x="9525" y="257175"/>
                </a:lnTo>
                <a:lnTo>
                  <a:pt x="0" y="276225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  <a:lnTo>
                  <a:pt x="0" y="276225"/>
                </a:lnTo>
                <a:lnTo>
                  <a:pt x="9525" y="257175"/>
                </a:lnTo>
                <a:lnTo>
                  <a:pt x="19050" y="238125"/>
                </a:lnTo>
                <a:lnTo>
                  <a:pt x="28575" y="209550"/>
                </a:lnTo>
                <a:lnTo>
                  <a:pt x="38100" y="180975"/>
                </a:lnTo>
                <a:lnTo>
                  <a:pt x="57150" y="152400"/>
                </a:lnTo>
                <a:lnTo>
                  <a:pt x="66675" y="123825"/>
                </a:lnTo>
                <a:lnTo>
                  <a:pt x="76200" y="95250"/>
                </a:lnTo>
                <a:lnTo>
                  <a:pt x="95250" y="76200"/>
                </a:lnTo>
                <a:lnTo>
                  <a:pt x="95250" y="57150"/>
                </a:lnTo>
                <a:lnTo>
                  <a:pt x="104775" y="47625"/>
                </a:lnTo>
                <a:lnTo>
                  <a:pt x="114300" y="47625"/>
                </a:lnTo>
                <a:lnTo>
                  <a:pt x="114300" y="38100"/>
                </a:lnTo>
                <a:lnTo>
                  <a:pt x="114300" y="38100"/>
                </a:lnTo>
                <a:lnTo>
                  <a:pt x="114300" y="47625"/>
                </a:lnTo>
                <a:lnTo>
                  <a:pt x="114300" y="47625"/>
                </a:lnTo>
                <a:lnTo>
                  <a:pt x="114300" y="57150"/>
                </a:lnTo>
                <a:lnTo>
                  <a:pt x="123825" y="76200"/>
                </a:lnTo>
                <a:lnTo>
                  <a:pt x="123825" y="85725"/>
                </a:lnTo>
                <a:lnTo>
                  <a:pt x="123825" y="114300"/>
                </a:lnTo>
                <a:lnTo>
                  <a:pt x="133350" y="133350"/>
                </a:lnTo>
                <a:lnTo>
                  <a:pt x="142875" y="152400"/>
                </a:lnTo>
                <a:lnTo>
                  <a:pt x="161925" y="171450"/>
                </a:lnTo>
                <a:lnTo>
                  <a:pt x="171450" y="190500"/>
                </a:lnTo>
                <a:lnTo>
                  <a:pt x="190500" y="209550"/>
                </a:lnTo>
                <a:lnTo>
                  <a:pt x="200025" y="228600"/>
                </a:lnTo>
                <a:lnTo>
                  <a:pt x="209550" y="238125"/>
                </a:lnTo>
                <a:lnTo>
                  <a:pt x="228600" y="247650"/>
                </a:lnTo>
                <a:lnTo>
                  <a:pt x="238125" y="257175"/>
                </a:lnTo>
                <a:lnTo>
                  <a:pt x="238125" y="257175"/>
                </a:lnTo>
                <a:lnTo>
                  <a:pt x="238125" y="266700"/>
                </a:lnTo>
                <a:lnTo>
                  <a:pt x="228600" y="266700"/>
                </a:lnTo>
                <a:lnTo>
                  <a:pt x="219075" y="276225"/>
                </a:lnTo>
                <a:lnTo>
                  <a:pt x="200025" y="285750"/>
                </a:lnTo>
                <a:lnTo>
                  <a:pt x="190500" y="285750"/>
                </a:lnTo>
                <a:lnTo>
                  <a:pt x="161925" y="285750"/>
                </a:lnTo>
                <a:lnTo>
                  <a:pt x="142875" y="295275"/>
                </a:lnTo>
                <a:lnTo>
                  <a:pt x="123825" y="295275"/>
                </a:lnTo>
                <a:lnTo>
                  <a:pt x="104775" y="304800"/>
                </a:lnTo>
                <a:lnTo>
                  <a:pt x="76200" y="304800"/>
                </a:lnTo>
                <a:lnTo>
                  <a:pt x="66675" y="314325"/>
                </a:lnTo>
                <a:lnTo>
                  <a:pt x="57150" y="314325"/>
                </a:lnTo>
                <a:lnTo>
                  <a:pt x="57150" y="314325"/>
                </a:lnTo>
                <a:lnTo>
                  <a:pt x="57150" y="314325"/>
                </a:lnTo>
                <a:lnTo>
                  <a:pt x="5715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9582150" y="1447800"/>
            <a:ext cx="38101" cy="390526"/>
          </a:xfrm>
          <a:custGeom>
            <a:avLst/>
            <a:gdLst/>
            <a:ahLst/>
            <a:cxnLst/>
            <a:rect l="0" t="0" r="0" b="0"/>
            <a:pathLst>
              <a:path w="38101" h="390526">
                <a:moveTo>
                  <a:pt x="38100" y="0"/>
                </a:moveTo>
                <a:lnTo>
                  <a:pt x="38100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19050" y="104775"/>
                </a:lnTo>
                <a:lnTo>
                  <a:pt x="19050" y="133350"/>
                </a:lnTo>
                <a:lnTo>
                  <a:pt x="19050" y="161925"/>
                </a:lnTo>
                <a:lnTo>
                  <a:pt x="9525" y="200025"/>
                </a:lnTo>
                <a:lnTo>
                  <a:pt x="9525" y="228600"/>
                </a:lnTo>
                <a:lnTo>
                  <a:pt x="0" y="257175"/>
                </a:lnTo>
                <a:lnTo>
                  <a:pt x="0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0" y="352425"/>
                </a:lnTo>
                <a:lnTo>
                  <a:pt x="0" y="371475"/>
                </a:lnTo>
                <a:lnTo>
                  <a:pt x="0" y="381000"/>
                </a:lnTo>
                <a:lnTo>
                  <a:pt x="9525" y="390525"/>
                </a:lnTo>
                <a:lnTo>
                  <a:pt x="9525" y="390525"/>
                </a:lnTo>
                <a:lnTo>
                  <a:pt x="9525" y="390525"/>
                </a:lnTo>
                <a:lnTo>
                  <a:pt x="9525" y="390525"/>
                </a:lnTo>
                <a:lnTo>
                  <a:pt x="9525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9505950" y="1447800"/>
            <a:ext cx="219076" cy="19051"/>
          </a:xfrm>
          <a:custGeom>
            <a:avLst/>
            <a:gdLst/>
            <a:ahLst/>
            <a:cxnLst/>
            <a:rect l="0" t="0" r="0" b="0"/>
            <a:pathLst>
              <a:path w="219076" h="19051">
                <a:moveTo>
                  <a:pt x="0" y="19050"/>
                </a:move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80975" y="0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9944100" y="157162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9982200" y="166687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6143625" y="274320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9525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6162675" y="2819400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6667500" y="2400300"/>
            <a:ext cx="133351" cy="266701"/>
          </a:xfrm>
          <a:custGeom>
            <a:avLst/>
            <a:gdLst/>
            <a:ahLst/>
            <a:cxnLst/>
            <a:rect l="0" t="0" r="0" b="0"/>
            <a:pathLst>
              <a:path w="133351" h="266701">
                <a:moveTo>
                  <a:pt x="66675" y="0"/>
                </a:moveTo>
                <a:lnTo>
                  <a:pt x="66675" y="0"/>
                </a:lnTo>
                <a:lnTo>
                  <a:pt x="57150" y="9525"/>
                </a:lnTo>
                <a:lnTo>
                  <a:pt x="57150" y="28575"/>
                </a:lnTo>
                <a:lnTo>
                  <a:pt x="47625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38100" y="104775"/>
                </a:lnTo>
                <a:lnTo>
                  <a:pt x="28575" y="123825"/>
                </a:lnTo>
                <a:lnTo>
                  <a:pt x="19050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9525" y="133350"/>
                </a:lnTo>
                <a:lnTo>
                  <a:pt x="9525" y="123825"/>
                </a:lnTo>
                <a:lnTo>
                  <a:pt x="19050" y="114300"/>
                </a:lnTo>
                <a:lnTo>
                  <a:pt x="28575" y="104775"/>
                </a:lnTo>
                <a:lnTo>
                  <a:pt x="28575" y="95250"/>
                </a:lnTo>
                <a:lnTo>
                  <a:pt x="38100" y="95250"/>
                </a:lnTo>
                <a:lnTo>
                  <a:pt x="47625" y="85725"/>
                </a:lnTo>
                <a:lnTo>
                  <a:pt x="66675" y="85725"/>
                </a:lnTo>
                <a:lnTo>
                  <a:pt x="76200" y="85725"/>
                </a:lnTo>
                <a:lnTo>
                  <a:pt x="85725" y="95250"/>
                </a:lnTo>
                <a:lnTo>
                  <a:pt x="95250" y="95250"/>
                </a:lnTo>
                <a:lnTo>
                  <a:pt x="104775" y="104775"/>
                </a:lnTo>
                <a:lnTo>
                  <a:pt x="114300" y="123825"/>
                </a:lnTo>
                <a:lnTo>
                  <a:pt x="123825" y="133350"/>
                </a:lnTo>
                <a:lnTo>
                  <a:pt x="133350" y="152400"/>
                </a:lnTo>
                <a:lnTo>
                  <a:pt x="133350" y="161925"/>
                </a:lnTo>
                <a:lnTo>
                  <a:pt x="123825" y="180975"/>
                </a:lnTo>
                <a:lnTo>
                  <a:pt x="114300" y="200025"/>
                </a:lnTo>
                <a:lnTo>
                  <a:pt x="104775" y="209550"/>
                </a:lnTo>
                <a:lnTo>
                  <a:pt x="95250" y="228600"/>
                </a:lnTo>
                <a:lnTo>
                  <a:pt x="85725" y="238125"/>
                </a:lnTo>
                <a:lnTo>
                  <a:pt x="66675" y="247650"/>
                </a:lnTo>
                <a:lnTo>
                  <a:pt x="47625" y="257175"/>
                </a:lnTo>
                <a:lnTo>
                  <a:pt x="38100" y="266700"/>
                </a:lnTo>
                <a:lnTo>
                  <a:pt x="19050" y="266700"/>
                </a:lnTo>
                <a:lnTo>
                  <a:pt x="9525" y="266700"/>
                </a:lnTo>
                <a:lnTo>
                  <a:pt x="9525" y="266700"/>
                </a:lnTo>
                <a:lnTo>
                  <a:pt x="95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6696075" y="2343150"/>
            <a:ext cx="209551" cy="28576"/>
          </a:xfrm>
          <a:custGeom>
            <a:avLst/>
            <a:gdLst/>
            <a:ahLst/>
            <a:cxnLst/>
            <a:rect l="0" t="0" r="0" b="0"/>
            <a:pathLst>
              <a:path w="209551" h="28576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9550" y="19050"/>
                </a:lnTo>
                <a:lnTo>
                  <a:pt x="2095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6572250" y="2705100"/>
            <a:ext cx="342901" cy="28576"/>
          </a:xfrm>
          <a:custGeom>
            <a:avLst/>
            <a:gdLst/>
            <a:ahLst/>
            <a:cxnLst/>
            <a:rect l="0" t="0" r="0" b="0"/>
            <a:pathLst>
              <a:path w="34290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28575" y="28575"/>
                </a:lnTo>
                <a:lnTo>
                  <a:pt x="47625" y="28575"/>
                </a:lnTo>
                <a:lnTo>
                  <a:pt x="66675" y="19050"/>
                </a:lnTo>
                <a:lnTo>
                  <a:pt x="95250" y="19050"/>
                </a:lnTo>
                <a:lnTo>
                  <a:pt x="123825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209550" y="9525"/>
                </a:lnTo>
                <a:lnTo>
                  <a:pt x="238125" y="0"/>
                </a:lnTo>
                <a:lnTo>
                  <a:pt x="257175" y="0"/>
                </a:lnTo>
                <a:lnTo>
                  <a:pt x="285750" y="0"/>
                </a:lnTo>
                <a:lnTo>
                  <a:pt x="304800" y="9525"/>
                </a:lnTo>
                <a:lnTo>
                  <a:pt x="323850" y="9525"/>
                </a:lnTo>
                <a:lnTo>
                  <a:pt x="333375" y="9525"/>
                </a:lnTo>
                <a:lnTo>
                  <a:pt x="342900" y="9525"/>
                </a:lnTo>
                <a:lnTo>
                  <a:pt x="3429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6572250" y="2781300"/>
            <a:ext cx="266701" cy="285751"/>
          </a:xfrm>
          <a:custGeom>
            <a:avLst/>
            <a:gdLst/>
            <a:ahLst/>
            <a:cxnLst/>
            <a:rect l="0" t="0" r="0" b="0"/>
            <a:pathLst>
              <a:path w="266701" h="285751">
                <a:moveTo>
                  <a:pt x="123825" y="57150"/>
                </a:moveTo>
                <a:lnTo>
                  <a:pt x="123825" y="57150"/>
                </a:lnTo>
                <a:lnTo>
                  <a:pt x="114300" y="57150"/>
                </a:lnTo>
                <a:lnTo>
                  <a:pt x="104775" y="57150"/>
                </a:lnTo>
                <a:lnTo>
                  <a:pt x="95250" y="47625"/>
                </a:lnTo>
                <a:lnTo>
                  <a:pt x="95250" y="38100"/>
                </a:lnTo>
                <a:lnTo>
                  <a:pt x="85725" y="28575"/>
                </a:lnTo>
                <a:lnTo>
                  <a:pt x="85725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9525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61925" y="28575"/>
                </a:lnTo>
                <a:lnTo>
                  <a:pt x="171450" y="38100"/>
                </a:lnTo>
                <a:lnTo>
                  <a:pt x="171450" y="57150"/>
                </a:lnTo>
                <a:lnTo>
                  <a:pt x="171450" y="76200"/>
                </a:lnTo>
                <a:lnTo>
                  <a:pt x="171450" y="95250"/>
                </a:lnTo>
                <a:lnTo>
                  <a:pt x="171450" y="123825"/>
                </a:lnTo>
                <a:lnTo>
                  <a:pt x="161925" y="142875"/>
                </a:lnTo>
                <a:lnTo>
                  <a:pt x="152400" y="171450"/>
                </a:lnTo>
                <a:lnTo>
                  <a:pt x="142875" y="190500"/>
                </a:lnTo>
                <a:lnTo>
                  <a:pt x="123825" y="209550"/>
                </a:lnTo>
                <a:lnTo>
                  <a:pt x="114300" y="228600"/>
                </a:lnTo>
                <a:lnTo>
                  <a:pt x="95250" y="247650"/>
                </a:lnTo>
                <a:lnTo>
                  <a:pt x="85725" y="266700"/>
                </a:lnTo>
                <a:lnTo>
                  <a:pt x="66675" y="276225"/>
                </a:lnTo>
                <a:lnTo>
                  <a:pt x="47625" y="285750"/>
                </a:lnTo>
                <a:lnTo>
                  <a:pt x="38100" y="285750"/>
                </a:lnTo>
                <a:lnTo>
                  <a:pt x="19050" y="285750"/>
                </a:lnTo>
                <a:lnTo>
                  <a:pt x="9525" y="276225"/>
                </a:lnTo>
                <a:lnTo>
                  <a:pt x="0" y="266700"/>
                </a:lnTo>
                <a:lnTo>
                  <a:pt x="0" y="257175"/>
                </a:lnTo>
                <a:lnTo>
                  <a:pt x="0" y="247650"/>
                </a:lnTo>
                <a:lnTo>
                  <a:pt x="0" y="228600"/>
                </a:lnTo>
                <a:lnTo>
                  <a:pt x="9525" y="209550"/>
                </a:lnTo>
                <a:lnTo>
                  <a:pt x="9525" y="200025"/>
                </a:lnTo>
                <a:lnTo>
                  <a:pt x="28575" y="190500"/>
                </a:lnTo>
                <a:lnTo>
                  <a:pt x="38100" y="180975"/>
                </a:lnTo>
                <a:lnTo>
                  <a:pt x="47625" y="180975"/>
                </a:lnTo>
                <a:lnTo>
                  <a:pt x="76200" y="171450"/>
                </a:lnTo>
                <a:lnTo>
                  <a:pt x="85725" y="171450"/>
                </a:lnTo>
                <a:lnTo>
                  <a:pt x="104775" y="180975"/>
                </a:lnTo>
                <a:lnTo>
                  <a:pt x="114300" y="180975"/>
                </a:lnTo>
                <a:lnTo>
                  <a:pt x="133350" y="190500"/>
                </a:lnTo>
                <a:lnTo>
                  <a:pt x="142875" y="200025"/>
                </a:lnTo>
                <a:lnTo>
                  <a:pt x="161925" y="219075"/>
                </a:lnTo>
                <a:lnTo>
                  <a:pt x="180975" y="228600"/>
                </a:lnTo>
                <a:lnTo>
                  <a:pt x="190500" y="238125"/>
                </a:lnTo>
                <a:lnTo>
                  <a:pt x="190500" y="247650"/>
                </a:lnTo>
                <a:lnTo>
                  <a:pt x="200025" y="247650"/>
                </a:lnTo>
                <a:lnTo>
                  <a:pt x="219075" y="257175"/>
                </a:lnTo>
                <a:lnTo>
                  <a:pt x="228600" y="257175"/>
                </a:lnTo>
                <a:lnTo>
                  <a:pt x="247650" y="247650"/>
                </a:lnTo>
                <a:lnTo>
                  <a:pt x="257175" y="247650"/>
                </a:lnTo>
                <a:lnTo>
                  <a:pt x="266700" y="238125"/>
                </a:lnTo>
                <a:lnTo>
                  <a:pt x="26670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7096125" y="2457450"/>
            <a:ext cx="190501" cy="381001"/>
          </a:xfrm>
          <a:custGeom>
            <a:avLst/>
            <a:gdLst/>
            <a:ahLst/>
            <a:cxnLst/>
            <a:rect l="0" t="0" r="0" b="0"/>
            <a:pathLst>
              <a:path w="190501" h="381001">
                <a:moveTo>
                  <a:pt x="0" y="114300"/>
                </a:move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23825"/>
                </a:lnTo>
                <a:lnTo>
                  <a:pt x="9525" y="133350"/>
                </a:lnTo>
                <a:lnTo>
                  <a:pt x="19050" y="142875"/>
                </a:lnTo>
                <a:lnTo>
                  <a:pt x="28575" y="161925"/>
                </a:lnTo>
                <a:lnTo>
                  <a:pt x="38100" y="171450"/>
                </a:lnTo>
                <a:lnTo>
                  <a:pt x="38100" y="190500"/>
                </a:lnTo>
                <a:lnTo>
                  <a:pt x="47625" y="219075"/>
                </a:lnTo>
                <a:lnTo>
                  <a:pt x="47625" y="238125"/>
                </a:lnTo>
                <a:lnTo>
                  <a:pt x="47625" y="266700"/>
                </a:lnTo>
                <a:lnTo>
                  <a:pt x="57150" y="295275"/>
                </a:lnTo>
                <a:lnTo>
                  <a:pt x="57150" y="314325"/>
                </a:lnTo>
                <a:lnTo>
                  <a:pt x="57150" y="333375"/>
                </a:lnTo>
                <a:lnTo>
                  <a:pt x="57150" y="352425"/>
                </a:lnTo>
                <a:lnTo>
                  <a:pt x="47625" y="361950"/>
                </a:lnTo>
                <a:lnTo>
                  <a:pt x="47625" y="381000"/>
                </a:lnTo>
                <a:lnTo>
                  <a:pt x="47625" y="381000"/>
                </a:lnTo>
                <a:lnTo>
                  <a:pt x="47625" y="381000"/>
                </a:lnTo>
                <a:lnTo>
                  <a:pt x="47625" y="381000"/>
                </a:lnTo>
                <a:lnTo>
                  <a:pt x="47625" y="381000"/>
                </a:lnTo>
                <a:lnTo>
                  <a:pt x="47625" y="371475"/>
                </a:lnTo>
                <a:lnTo>
                  <a:pt x="47625" y="361950"/>
                </a:lnTo>
                <a:lnTo>
                  <a:pt x="38100" y="342900"/>
                </a:lnTo>
                <a:lnTo>
                  <a:pt x="38100" y="323850"/>
                </a:lnTo>
                <a:lnTo>
                  <a:pt x="38100" y="304800"/>
                </a:lnTo>
                <a:lnTo>
                  <a:pt x="38100" y="276225"/>
                </a:lnTo>
                <a:lnTo>
                  <a:pt x="38100" y="257175"/>
                </a:lnTo>
                <a:lnTo>
                  <a:pt x="47625" y="228600"/>
                </a:lnTo>
                <a:lnTo>
                  <a:pt x="57150" y="209550"/>
                </a:lnTo>
                <a:lnTo>
                  <a:pt x="76200" y="180975"/>
                </a:lnTo>
                <a:lnTo>
                  <a:pt x="95250" y="161925"/>
                </a:lnTo>
                <a:lnTo>
                  <a:pt x="104775" y="142875"/>
                </a:lnTo>
                <a:lnTo>
                  <a:pt x="123825" y="123825"/>
                </a:lnTo>
                <a:lnTo>
                  <a:pt x="142875" y="104775"/>
                </a:lnTo>
                <a:lnTo>
                  <a:pt x="152400" y="85725"/>
                </a:lnTo>
                <a:lnTo>
                  <a:pt x="171450" y="76200"/>
                </a:lnTo>
                <a:lnTo>
                  <a:pt x="180975" y="57150"/>
                </a:lnTo>
                <a:lnTo>
                  <a:pt x="190500" y="47625"/>
                </a:lnTo>
                <a:lnTo>
                  <a:pt x="190500" y="38100"/>
                </a:lnTo>
                <a:lnTo>
                  <a:pt x="190500" y="28575"/>
                </a:lnTo>
                <a:lnTo>
                  <a:pt x="190500" y="19050"/>
                </a:lnTo>
                <a:lnTo>
                  <a:pt x="180975" y="19050"/>
                </a:lnTo>
                <a:lnTo>
                  <a:pt x="171450" y="9525"/>
                </a:lnTo>
                <a:lnTo>
                  <a:pt x="161925" y="9525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7419975" y="2457450"/>
            <a:ext cx="38101" cy="342901"/>
          </a:xfrm>
          <a:custGeom>
            <a:avLst/>
            <a:gdLst/>
            <a:ahLst/>
            <a:cxnLst/>
            <a:rect l="0" t="0" r="0" b="0"/>
            <a:pathLst>
              <a:path w="38101" h="342901">
                <a:moveTo>
                  <a:pt x="3810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95250"/>
                </a:lnTo>
                <a:lnTo>
                  <a:pt x="38100" y="123825"/>
                </a:lnTo>
                <a:lnTo>
                  <a:pt x="28575" y="161925"/>
                </a:lnTo>
                <a:lnTo>
                  <a:pt x="28575" y="200025"/>
                </a:lnTo>
                <a:lnTo>
                  <a:pt x="19050" y="238125"/>
                </a:lnTo>
                <a:lnTo>
                  <a:pt x="19050" y="266700"/>
                </a:lnTo>
                <a:lnTo>
                  <a:pt x="9525" y="295275"/>
                </a:lnTo>
                <a:lnTo>
                  <a:pt x="9525" y="314325"/>
                </a:lnTo>
                <a:lnTo>
                  <a:pt x="9525" y="333375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7429500" y="2438400"/>
            <a:ext cx="161926" cy="323851"/>
          </a:xfrm>
          <a:custGeom>
            <a:avLst/>
            <a:gdLst/>
            <a:ahLst/>
            <a:cxnLst/>
            <a:rect l="0" t="0" r="0" b="0"/>
            <a:pathLst>
              <a:path w="161926" h="323851">
                <a:moveTo>
                  <a:pt x="28575" y="28575"/>
                </a:moveTo>
                <a:lnTo>
                  <a:pt x="38100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23825" y="28575"/>
                </a:lnTo>
                <a:lnTo>
                  <a:pt x="133350" y="47625"/>
                </a:lnTo>
                <a:lnTo>
                  <a:pt x="142875" y="66675"/>
                </a:lnTo>
                <a:lnTo>
                  <a:pt x="142875" y="85725"/>
                </a:lnTo>
                <a:lnTo>
                  <a:pt x="142875" y="104775"/>
                </a:lnTo>
                <a:lnTo>
                  <a:pt x="142875" y="114300"/>
                </a:lnTo>
                <a:lnTo>
                  <a:pt x="133350" y="133350"/>
                </a:lnTo>
                <a:lnTo>
                  <a:pt x="123825" y="152400"/>
                </a:lnTo>
                <a:lnTo>
                  <a:pt x="104775" y="171450"/>
                </a:lnTo>
                <a:lnTo>
                  <a:pt x="85725" y="180975"/>
                </a:lnTo>
                <a:lnTo>
                  <a:pt x="66675" y="190500"/>
                </a:lnTo>
                <a:lnTo>
                  <a:pt x="47625" y="209550"/>
                </a:lnTo>
                <a:lnTo>
                  <a:pt x="38100" y="219075"/>
                </a:lnTo>
                <a:lnTo>
                  <a:pt x="28575" y="228600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95275"/>
                </a:lnTo>
                <a:lnTo>
                  <a:pt x="9525" y="304800"/>
                </a:lnTo>
                <a:lnTo>
                  <a:pt x="28575" y="314325"/>
                </a:lnTo>
                <a:lnTo>
                  <a:pt x="47625" y="323850"/>
                </a:lnTo>
                <a:lnTo>
                  <a:pt x="57150" y="323850"/>
                </a:lnTo>
                <a:lnTo>
                  <a:pt x="85725" y="323850"/>
                </a:lnTo>
                <a:lnTo>
                  <a:pt x="104775" y="323850"/>
                </a:lnTo>
                <a:lnTo>
                  <a:pt x="133350" y="323850"/>
                </a:lnTo>
                <a:lnTo>
                  <a:pt x="142875" y="323850"/>
                </a:lnTo>
                <a:lnTo>
                  <a:pt x="161925" y="323850"/>
                </a:lnTo>
                <a:lnTo>
                  <a:pt x="1619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7724775" y="2505075"/>
            <a:ext cx="219076" cy="266701"/>
          </a:xfrm>
          <a:custGeom>
            <a:avLst/>
            <a:gdLst/>
            <a:ahLst/>
            <a:cxnLst/>
            <a:rect l="0" t="0" r="0" b="0"/>
            <a:pathLst>
              <a:path w="219076" h="266701">
                <a:moveTo>
                  <a:pt x="104775" y="0"/>
                </a:move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85725" y="47625"/>
                </a:lnTo>
                <a:lnTo>
                  <a:pt x="85725" y="76200"/>
                </a:lnTo>
                <a:lnTo>
                  <a:pt x="76200" y="95250"/>
                </a:lnTo>
                <a:lnTo>
                  <a:pt x="66675" y="123825"/>
                </a:lnTo>
                <a:lnTo>
                  <a:pt x="47625" y="161925"/>
                </a:lnTo>
                <a:lnTo>
                  <a:pt x="38100" y="190500"/>
                </a:lnTo>
                <a:lnTo>
                  <a:pt x="28575" y="209550"/>
                </a:lnTo>
                <a:lnTo>
                  <a:pt x="19050" y="238125"/>
                </a:lnTo>
                <a:lnTo>
                  <a:pt x="9525" y="247650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57175"/>
                </a:lnTo>
                <a:lnTo>
                  <a:pt x="9525" y="247650"/>
                </a:lnTo>
                <a:lnTo>
                  <a:pt x="9525" y="228600"/>
                </a:lnTo>
                <a:lnTo>
                  <a:pt x="19050" y="209550"/>
                </a:lnTo>
                <a:lnTo>
                  <a:pt x="28575" y="180975"/>
                </a:lnTo>
                <a:lnTo>
                  <a:pt x="38100" y="161925"/>
                </a:lnTo>
                <a:lnTo>
                  <a:pt x="47625" y="133350"/>
                </a:lnTo>
                <a:lnTo>
                  <a:pt x="57150" y="104775"/>
                </a:lnTo>
                <a:lnTo>
                  <a:pt x="76200" y="85725"/>
                </a:lnTo>
                <a:lnTo>
                  <a:pt x="85725" y="66675"/>
                </a:lnTo>
                <a:lnTo>
                  <a:pt x="95250" y="47625"/>
                </a:lnTo>
                <a:lnTo>
                  <a:pt x="95250" y="3810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38100"/>
                </a:lnTo>
                <a:lnTo>
                  <a:pt x="104775" y="47625"/>
                </a:lnTo>
                <a:lnTo>
                  <a:pt x="114300" y="66675"/>
                </a:lnTo>
                <a:lnTo>
                  <a:pt x="114300" y="85725"/>
                </a:lnTo>
                <a:lnTo>
                  <a:pt x="123825" y="104775"/>
                </a:lnTo>
                <a:lnTo>
                  <a:pt x="133350" y="123825"/>
                </a:lnTo>
                <a:lnTo>
                  <a:pt x="152400" y="133350"/>
                </a:lnTo>
                <a:lnTo>
                  <a:pt x="161925" y="152400"/>
                </a:lnTo>
                <a:lnTo>
                  <a:pt x="171450" y="171450"/>
                </a:lnTo>
                <a:lnTo>
                  <a:pt x="180975" y="180975"/>
                </a:lnTo>
                <a:lnTo>
                  <a:pt x="200025" y="190500"/>
                </a:lnTo>
                <a:lnTo>
                  <a:pt x="209550" y="200025"/>
                </a:lnTo>
                <a:lnTo>
                  <a:pt x="219075" y="209550"/>
                </a:lnTo>
                <a:lnTo>
                  <a:pt x="219075" y="219075"/>
                </a:lnTo>
                <a:lnTo>
                  <a:pt x="219075" y="219075"/>
                </a:lnTo>
                <a:lnTo>
                  <a:pt x="219075" y="228600"/>
                </a:lnTo>
                <a:lnTo>
                  <a:pt x="219075" y="228600"/>
                </a:lnTo>
                <a:lnTo>
                  <a:pt x="209550" y="228600"/>
                </a:lnTo>
                <a:lnTo>
                  <a:pt x="200025" y="228600"/>
                </a:lnTo>
                <a:lnTo>
                  <a:pt x="180975" y="228600"/>
                </a:lnTo>
                <a:lnTo>
                  <a:pt x="171450" y="228600"/>
                </a:lnTo>
                <a:lnTo>
                  <a:pt x="161925" y="219075"/>
                </a:lnTo>
                <a:lnTo>
                  <a:pt x="142875" y="228600"/>
                </a:lnTo>
                <a:lnTo>
                  <a:pt x="123825" y="228600"/>
                </a:lnTo>
                <a:lnTo>
                  <a:pt x="95250" y="228600"/>
                </a:lnTo>
                <a:lnTo>
                  <a:pt x="85725" y="238125"/>
                </a:lnTo>
                <a:lnTo>
                  <a:pt x="66675" y="238125"/>
                </a:lnTo>
                <a:lnTo>
                  <a:pt x="57150" y="247650"/>
                </a:lnTo>
                <a:lnTo>
                  <a:pt x="47625" y="247650"/>
                </a:lnTo>
                <a:lnTo>
                  <a:pt x="38100" y="247650"/>
                </a:lnTo>
                <a:lnTo>
                  <a:pt x="38100" y="247650"/>
                </a:lnTo>
                <a:lnTo>
                  <a:pt x="38100" y="247650"/>
                </a:lnTo>
                <a:lnTo>
                  <a:pt x="3810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8124825" y="2409825"/>
            <a:ext cx="38101" cy="371476"/>
          </a:xfrm>
          <a:custGeom>
            <a:avLst/>
            <a:gdLst/>
            <a:ahLst/>
            <a:cxnLst/>
            <a:rect l="0" t="0" r="0" b="0"/>
            <a:pathLst>
              <a:path w="38101" h="37147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57150"/>
                </a:lnTo>
                <a:lnTo>
                  <a:pt x="28575" y="76200"/>
                </a:lnTo>
                <a:lnTo>
                  <a:pt x="19050" y="104775"/>
                </a:lnTo>
                <a:lnTo>
                  <a:pt x="19050" y="133350"/>
                </a:lnTo>
                <a:lnTo>
                  <a:pt x="9525" y="152400"/>
                </a:lnTo>
                <a:lnTo>
                  <a:pt x="9525" y="190500"/>
                </a:lnTo>
                <a:lnTo>
                  <a:pt x="0" y="219075"/>
                </a:lnTo>
                <a:lnTo>
                  <a:pt x="0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71475"/>
                </a:lnTo>
                <a:lnTo>
                  <a:pt x="0" y="371475"/>
                </a:lnTo>
                <a:lnTo>
                  <a:pt x="0" y="371475"/>
                </a:lnTo>
                <a:lnTo>
                  <a:pt x="0" y="371475"/>
                </a:lnTo>
                <a:lnTo>
                  <a:pt x="0" y="371475"/>
                </a:lnTo>
                <a:lnTo>
                  <a:pt x="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8010525" y="2400300"/>
            <a:ext cx="304801" cy="19051"/>
          </a:xfrm>
          <a:custGeom>
            <a:avLst/>
            <a:gdLst/>
            <a:ahLst/>
            <a:cxnLst/>
            <a:rect l="0" t="0" r="0" b="0"/>
            <a:pathLst>
              <a:path w="304801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9550" y="9525"/>
                </a:lnTo>
                <a:lnTo>
                  <a:pt x="228600" y="9525"/>
                </a:lnTo>
                <a:lnTo>
                  <a:pt x="247650" y="9525"/>
                </a:lnTo>
                <a:lnTo>
                  <a:pt x="257175" y="9525"/>
                </a:lnTo>
                <a:lnTo>
                  <a:pt x="276225" y="19050"/>
                </a:lnTo>
                <a:lnTo>
                  <a:pt x="285750" y="19050"/>
                </a:lnTo>
                <a:lnTo>
                  <a:pt x="295275" y="19050"/>
                </a:lnTo>
                <a:lnTo>
                  <a:pt x="295275" y="19050"/>
                </a:lnTo>
                <a:lnTo>
                  <a:pt x="304800" y="19050"/>
                </a:lnTo>
                <a:lnTo>
                  <a:pt x="3048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10163175" y="1419225"/>
            <a:ext cx="323851" cy="390526"/>
          </a:xfrm>
          <a:custGeom>
            <a:avLst/>
            <a:gdLst/>
            <a:ahLst/>
            <a:cxnLst/>
            <a:rect l="0" t="0" r="0" b="0"/>
            <a:pathLst>
              <a:path w="323851" h="390526">
                <a:moveTo>
                  <a:pt x="0" y="47625"/>
                </a:moveTo>
                <a:lnTo>
                  <a:pt x="0" y="38100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38100" y="28575"/>
                </a:lnTo>
                <a:lnTo>
                  <a:pt x="47625" y="38100"/>
                </a:lnTo>
                <a:lnTo>
                  <a:pt x="57150" y="57150"/>
                </a:lnTo>
                <a:lnTo>
                  <a:pt x="76200" y="66675"/>
                </a:lnTo>
                <a:lnTo>
                  <a:pt x="95250" y="85725"/>
                </a:lnTo>
                <a:lnTo>
                  <a:pt x="123825" y="95250"/>
                </a:lnTo>
                <a:lnTo>
                  <a:pt x="142875" y="104775"/>
                </a:lnTo>
                <a:lnTo>
                  <a:pt x="171450" y="123825"/>
                </a:lnTo>
                <a:lnTo>
                  <a:pt x="200025" y="133350"/>
                </a:lnTo>
                <a:lnTo>
                  <a:pt x="219075" y="142875"/>
                </a:lnTo>
                <a:lnTo>
                  <a:pt x="247650" y="152400"/>
                </a:lnTo>
                <a:lnTo>
                  <a:pt x="266700" y="161925"/>
                </a:lnTo>
                <a:lnTo>
                  <a:pt x="285750" y="171450"/>
                </a:lnTo>
                <a:lnTo>
                  <a:pt x="314325" y="171450"/>
                </a:lnTo>
                <a:lnTo>
                  <a:pt x="314325" y="180975"/>
                </a:lnTo>
                <a:lnTo>
                  <a:pt x="323850" y="180975"/>
                </a:lnTo>
                <a:lnTo>
                  <a:pt x="323850" y="180975"/>
                </a:lnTo>
                <a:lnTo>
                  <a:pt x="323850" y="180975"/>
                </a:lnTo>
                <a:lnTo>
                  <a:pt x="314325" y="190500"/>
                </a:lnTo>
                <a:lnTo>
                  <a:pt x="314325" y="200025"/>
                </a:lnTo>
                <a:lnTo>
                  <a:pt x="304800" y="209550"/>
                </a:lnTo>
                <a:lnTo>
                  <a:pt x="295275" y="219075"/>
                </a:lnTo>
                <a:lnTo>
                  <a:pt x="276225" y="238125"/>
                </a:lnTo>
                <a:lnTo>
                  <a:pt x="257175" y="266700"/>
                </a:lnTo>
                <a:lnTo>
                  <a:pt x="219075" y="295275"/>
                </a:lnTo>
                <a:lnTo>
                  <a:pt x="190500" y="333375"/>
                </a:lnTo>
                <a:lnTo>
                  <a:pt x="171450" y="361950"/>
                </a:lnTo>
                <a:lnTo>
                  <a:pt x="152400" y="390525"/>
                </a:lnTo>
                <a:lnTo>
                  <a:pt x="15240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4953000" y="2628900"/>
            <a:ext cx="161926" cy="361951"/>
          </a:xfrm>
          <a:custGeom>
            <a:avLst/>
            <a:gdLst/>
            <a:ahLst/>
            <a:cxnLst/>
            <a:rect l="0" t="0" r="0" b="0"/>
            <a:pathLst>
              <a:path w="161926" h="36195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66675" y="66675"/>
                </a:lnTo>
                <a:lnTo>
                  <a:pt x="66675" y="85725"/>
                </a:lnTo>
                <a:lnTo>
                  <a:pt x="57150" y="123825"/>
                </a:lnTo>
                <a:lnTo>
                  <a:pt x="47625" y="152400"/>
                </a:lnTo>
                <a:lnTo>
                  <a:pt x="47625" y="180975"/>
                </a:lnTo>
                <a:lnTo>
                  <a:pt x="28575" y="219075"/>
                </a:lnTo>
                <a:lnTo>
                  <a:pt x="19050" y="238125"/>
                </a:lnTo>
                <a:lnTo>
                  <a:pt x="9525" y="266700"/>
                </a:lnTo>
                <a:lnTo>
                  <a:pt x="9525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295275"/>
                </a:lnTo>
                <a:lnTo>
                  <a:pt x="0" y="285750"/>
                </a:lnTo>
                <a:lnTo>
                  <a:pt x="0" y="266700"/>
                </a:lnTo>
                <a:lnTo>
                  <a:pt x="0" y="247650"/>
                </a:lnTo>
                <a:lnTo>
                  <a:pt x="9525" y="219075"/>
                </a:lnTo>
                <a:lnTo>
                  <a:pt x="9525" y="190500"/>
                </a:lnTo>
                <a:lnTo>
                  <a:pt x="19050" y="161925"/>
                </a:lnTo>
                <a:lnTo>
                  <a:pt x="28575" y="133350"/>
                </a:lnTo>
                <a:lnTo>
                  <a:pt x="38100" y="104775"/>
                </a:lnTo>
                <a:lnTo>
                  <a:pt x="38100" y="76200"/>
                </a:lnTo>
                <a:lnTo>
                  <a:pt x="47625" y="47625"/>
                </a:lnTo>
                <a:lnTo>
                  <a:pt x="47625" y="28575"/>
                </a:lnTo>
                <a:lnTo>
                  <a:pt x="47625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9525"/>
                </a:lnTo>
                <a:lnTo>
                  <a:pt x="38100" y="28575"/>
                </a:lnTo>
                <a:lnTo>
                  <a:pt x="38100" y="47625"/>
                </a:lnTo>
                <a:lnTo>
                  <a:pt x="28575" y="66675"/>
                </a:lnTo>
                <a:lnTo>
                  <a:pt x="38100" y="85725"/>
                </a:lnTo>
                <a:lnTo>
                  <a:pt x="38100" y="104775"/>
                </a:lnTo>
                <a:lnTo>
                  <a:pt x="47625" y="123825"/>
                </a:lnTo>
                <a:lnTo>
                  <a:pt x="47625" y="142875"/>
                </a:lnTo>
                <a:lnTo>
                  <a:pt x="66675" y="161925"/>
                </a:lnTo>
                <a:lnTo>
                  <a:pt x="76200" y="180975"/>
                </a:lnTo>
                <a:lnTo>
                  <a:pt x="95250" y="200025"/>
                </a:lnTo>
                <a:lnTo>
                  <a:pt x="104775" y="219075"/>
                </a:lnTo>
                <a:lnTo>
                  <a:pt x="123825" y="228600"/>
                </a:lnTo>
                <a:lnTo>
                  <a:pt x="142875" y="238125"/>
                </a:lnTo>
                <a:lnTo>
                  <a:pt x="142875" y="247650"/>
                </a:lnTo>
                <a:lnTo>
                  <a:pt x="152400" y="257175"/>
                </a:lnTo>
                <a:lnTo>
                  <a:pt x="161925" y="266700"/>
                </a:lnTo>
                <a:lnTo>
                  <a:pt x="161925" y="285750"/>
                </a:lnTo>
                <a:lnTo>
                  <a:pt x="161925" y="295275"/>
                </a:lnTo>
                <a:lnTo>
                  <a:pt x="152400" y="304800"/>
                </a:lnTo>
                <a:lnTo>
                  <a:pt x="142875" y="314325"/>
                </a:lnTo>
                <a:lnTo>
                  <a:pt x="123825" y="323850"/>
                </a:lnTo>
                <a:lnTo>
                  <a:pt x="95250" y="333375"/>
                </a:lnTo>
                <a:lnTo>
                  <a:pt x="76200" y="352425"/>
                </a:lnTo>
                <a:lnTo>
                  <a:pt x="66675" y="352425"/>
                </a:lnTo>
                <a:lnTo>
                  <a:pt x="47625" y="361950"/>
                </a:lnTo>
                <a:lnTo>
                  <a:pt x="47625" y="361950"/>
                </a:lnTo>
                <a:lnTo>
                  <a:pt x="38100" y="361950"/>
                </a:lnTo>
                <a:lnTo>
                  <a:pt x="3810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5324475" y="2533650"/>
            <a:ext cx="219076" cy="409576"/>
          </a:xfrm>
          <a:custGeom>
            <a:avLst/>
            <a:gdLst/>
            <a:ahLst/>
            <a:cxnLst/>
            <a:rect l="0" t="0" r="0" b="0"/>
            <a:pathLst>
              <a:path w="219076" h="40957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66675" y="47625"/>
                </a:lnTo>
                <a:lnTo>
                  <a:pt x="66675" y="76200"/>
                </a:lnTo>
                <a:lnTo>
                  <a:pt x="57150" y="104775"/>
                </a:lnTo>
                <a:lnTo>
                  <a:pt x="47625" y="152400"/>
                </a:lnTo>
                <a:lnTo>
                  <a:pt x="38100" y="190500"/>
                </a:lnTo>
                <a:lnTo>
                  <a:pt x="19050" y="228600"/>
                </a:lnTo>
                <a:lnTo>
                  <a:pt x="9525" y="266700"/>
                </a:lnTo>
                <a:lnTo>
                  <a:pt x="9525" y="304800"/>
                </a:lnTo>
                <a:lnTo>
                  <a:pt x="0" y="333375"/>
                </a:lnTo>
                <a:lnTo>
                  <a:pt x="9525" y="361950"/>
                </a:lnTo>
                <a:lnTo>
                  <a:pt x="9525" y="381000"/>
                </a:lnTo>
                <a:lnTo>
                  <a:pt x="19050" y="400050"/>
                </a:lnTo>
                <a:lnTo>
                  <a:pt x="38100" y="400050"/>
                </a:lnTo>
                <a:lnTo>
                  <a:pt x="47625" y="409575"/>
                </a:lnTo>
                <a:lnTo>
                  <a:pt x="66675" y="400050"/>
                </a:lnTo>
                <a:lnTo>
                  <a:pt x="85725" y="390525"/>
                </a:lnTo>
                <a:lnTo>
                  <a:pt x="104775" y="371475"/>
                </a:lnTo>
                <a:lnTo>
                  <a:pt x="123825" y="342900"/>
                </a:lnTo>
                <a:lnTo>
                  <a:pt x="142875" y="314325"/>
                </a:lnTo>
                <a:lnTo>
                  <a:pt x="161925" y="285750"/>
                </a:lnTo>
                <a:lnTo>
                  <a:pt x="190500" y="257175"/>
                </a:lnTo>
                <a:lnTo>
                  <a:pt x="200025" y="219075"/>
                </a:lnTo>
                <a:lnTo>
                  <a:pt x="209550" y="180975"/>
                </a:lnTo>
                <a:lnTo>
                  <a:pt x="219075" y="152400"/>
                </a:lnTo>
                <a:lnTo>
                  <a:pt x="219075" y="114300"/>
                </a:lnTo>
                <a:lnTo>
                  <a:pt x="209550" y="85725"/>
                </a:lnTo>
                <a:lnTo>
                  <a:pt x="200025" y="66675"/>
                </a:lnTo>
                <a:lnTo>
                  <a:pt x="180975" y="47625"/>
                </a:lnTo>
                <a:lnTo>
                  <a:pt x="161925" y="38100"/>
                </a:lnTo>
                <a:lnTo>
                  <a:pt x="142875" y="28575"/>
                </a:lnTo>
                <a:lnTo>
                  <a:pt x="114300" y="28575"/>
                </a:lnTo>
                <a:lnTo>
                  <a:pt x="95250" y="38100"/>
                </a:lnTo>
                <a:lnTo>
                  <a:pt x="66675" y="57150"/>
                </a:lnTo>
                <a:lnTo>
                  <a:pt x="38100" y="76200"/>
                </a:lnTo>
                <a:lnTo>
                  <a:pt x="19050" y="104775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5400675" y="2743200"/>
            <a:ext cx="295276" cy="266701"/>
          </a:xfrm>
          <a:custGeom>
            <a:avLst/>
            <a:gdLst/>
            <a:ahLst/>
            <a:cxnLst/>
            <a:rect l="0" t="0" r="0" b="0"/>
            <a:pathLst>
              <a:path w="295276" h="266701">
                <a:moveTo>
                  <a:pt x="0" y="19050"/>
                </a:moveTo>
                <a:lnTo>
                  <a:pt x="0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9525"/>
                </a:lnTo>
                <a:lnTo>
                  <a:pt x="66675" y="19050"/>
                </a:lnTo>
                <a:lnTo>
                  <a:pt x="76200" y="38100"/>
                </a:lnTo>
                <a:lnTo>
                  <a:pt x="76200" y="57150"/>
                </a:lnTo>
                <a:lnTo>
                  <a:pt x="85725" y="76200"/>
                </a:lnTo>
                <a:lnTo>
                  <a:pt x="85725" y="104775"/>
                </a:lnTo>
                <a:lnTo>
                  <a:pt x="85725" y="133350"/>
                </a:lnTo>
                <a:lnTo>
                  <a:pt x="85725" y="161925"/>
                </a:lnTo>
                <a:lnTo>
                  <a:pt x="85725" y="200025"/>
                </a:lnTo>
                <a:lnTo>
                  <a:pt x="85725" y="219075"/>
                </a:lnTo>
                <a:lnTo>
                  <a:pt x="85725" y="238125"/>
                </a:lnTo>
                <a:lnTo>
                  <a:pt x="85725" y="257175"/>
                </a:lnTo>
                <a:lnTo>
                  <a:pt x="95250" y="266700"/>
                </a:lnTo>
                <a:lnTo>
                  <a:pt x="104775" y="266700"/>
                </a:lnTo>
                <a:lnTo>
                  <a:pt x="123825" y="266700"/>
                </a:lnTo>
                <a:lnTo>
                  <a:pt x="142875" y="257175"/>
                </a:lnTo>
                <a:lnTo>
                  <a:pt x="161925" y="247650"/>
                </a:lnTo>
                <a:lnTo>
                  <a:pt x="190500" y="228600"/>
                </a:lnTo>
                <a:lnTo>
                  <a:pt x="219075" y="209550"/>
                </a:lnTo>
                <a:lnTo>
                  <a:pt x="257175" y="190500"/>
                </a:lnTo>
                <a:lnTo>
                  <a:pt x="276225" y="180975"/>
                </a:lnTo>
                <a:lnTo>
                  <a:pt x="295275" y="180975"/>
                </a:lnTo>
                <a:lnTo>
                  <a:pt x="29527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7648575" y="2847975"/>
            <a:ext cx="628651" cy="142876"/>
          </a:xfrm>
          <a:custGeom>
            <a:avLst/>
            <a:gdLst/>
            <a:ahLst/>
            <a:cxnLst/>
            <a:rect l="0" t="0" r="0" b="0"/>
            <a:pathLst>
              <a:path w="628651" h="142876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0" y="123825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19050" y="142875"/>
                </a:lnTo>
                <a:lnTo>
                  <a:pt x="19050" y="142875"/>
                </a:lnTo>
                <a:lnTo>
                  <a:pt x="28575" y="142875"/>
                </a:lnTo>
                <a:lnTo>
                  <a:pt x="38100" y="142875"/>
                </a:lnTo>
                <a:lnTo>
                  <a:pt x="47625" y="142875"/>
                </a:lnTo>
                <a:lnTo>
                  <a:pt x="57150" y="142875"/>
                </a:lnTo>
                <a:lnTo>
                  <a:pt x="66675" y="142875"/>
                </a:lnTo>
                <a:lnTo>
                  <a:pt x="66675" y="142875"/>
                </a:lnTo>
                <a:lnTo>
                  <a:pt x="76200" y="142875"/>
                </a:lnTo>
                <a:lnTo>
                  <a:pt x="85725" y="142875"/>
                </a:lnTo>
                <a:lnTo>
                  <a:pt x="104775" y="142875"/>
                </a:lnTo>
                <a:lnTo>
                  <a:pt x="114300" y="142875"/>
                </a:lnTo>
                <a:lnTo>
                  <a:pt x="123825" y="133350"/>
                </a:lnTo>
                <a:lnTo>
                  <a:pt x="142875" y="133350"/>
                </a:lnTo>
                <a:lnTo>
                  <a:pt x="152400" y="133350"/>
                </a:lnTo>
                <a:lnTo>
                  <a:pt x="161925" y="133350"/>
                </a:lnTo>
                <a:lnTo>
                  <a:pt x="171450" y="133350"/>
                </a:lnTo>
                <a:lnTo>
                  <a:pt x="190500" y="133350"/>
                </a:lnTo>
                <a:lnTo>
                  <a:pt x="200025" y="133350"/>
                </a:lnTo>
                <a:lnTo>
                  <a:pt x="209550" y="123825"/>
                </a:lnTo>
                <a:lnTo>
                  <a:pt x="228600" y="123825"/>
                </a:lnTo>
                <a:lnTo>
                  <a:pt x="238125" y="123825"/>
                </a:lnTo>
                <a:lnTo>
                  <a:pt x="257175" y="123825"/>
                </a:lnTo>
                <a:lnTo>
                  <a:pt x="276225" y="123825"/>
                </a:lnTo>
                <a:lnTo>
                  <a:pt x="295275" y="123825"/>
                </a:lnTo>
                <a:lnTo>
                  <a:pt x="304800" y="123825"/>
                </a:lnTo>
                <a:lnTo>
                  <a:pt x="323850" y="123825"/>
                </a:lnTo>
                <a:lnTo>
                  <a:pt x="342900" y="123825"/>
                </a:lnTo>
                <a:lnTo>
                  <a:pt x="361950" y="123825"/>
                </a:lnTo>
                <a:lnTo>
                  <a:pt x="381000" y="123825"/>
                </a:lnTo>
                <a:lnTo>
                  <a:pt x="390525" y="123825"/>
                </a:lnTo>
                <a:lnTo>
                  <a:pt x="409575" y="123825"/>
                </a:lnTo>
                <a:lnTo>
                  <a:pt x="428625" y="123825"/>
                </a:lnTo>
                <a:lnTo>
                  <a:pt x="447675" y="123825"/>
                </a:lnTo>
                <a:lnTo>
                  <a:pt x="457200" y="123825"/>
                </a:lnTo>
                <a:lnTo>
                  <a:pt x="485775" y="114300"/>
                </a:lnTo>
                <a:lnTo>
                  <a:pt x="495300" y="114300"/>
                </a:lnTo>
                <a:lnTo>
                  <a:pt x="514350" y="114300"/>
                </a:lnTo>
                <a:lnTo>
                  <a:pt x="523875" y="114300"/>
                </a:lnTo>
                <a:lnTo>
                  <a:pt x="533400" y="114300"/>
                </a:lnTo>
                <a:lnTo>
                  <a:pt x="542925" y="114300"/>
                </a:lnTo>
                <a:lnTo>
                  <a:pt x="561975" y="114300"/>
                </a:lnTo>
                <a:lnTo>
                  <a:pt x="571500" y="114300"/>
                </a:lnTo>
                <a:lnTo>
                  <a:pt x="581025" y="114300"/>
                </a:lnTo>
                <a:lnTo>
                  <a:pt x="590550" y="104775"/>
                </a:lnTo>
                <a:lnTo>
                  <a:pt x="600075" y="104775"/>
                </a:lnTo>
                <a:lnTo>
                  <a:pt x="600075" y="104775"/>
                </a:lnTo>
                <a:lnTo>
                  <a:pt x="600075" y="95250"/>
                </a:lnTo>
                <a:lnTo>
                  <a:pt x="609600" y="95250"/>
                </a:lnTo>
                <a:lnTo>
                  <a:pt x="609600" y="85725"/>
                </a:lnTo>
                <a:lnTo>
                  <a:pt x="609600" y="76200"/>
                </a:lnTo>
                <a:lnTo>
                  <a:pt x="619125" y="66675"/>
                </a:lnTo>
                <a:lnTo>
                  <a:pt x="619125" y="57150"/>
                </a:lnTo>
                <a:lnTo>
                  <a:pt x="619125" y="47625"/>
                </a:lnTo>
                <a:lnTo>
                  <a:pt x="619125" y="38100"/>
                </a:lnTo>
                <a:lnTo>
                  <a:pt x="619125" y="28575"/>
                </a:lnTo>
                <a:lnTo>
                  <a:pt x="619125" y="19050"/>
                </a:lnTo>
                <a:lnTo>
                  <a:pt x="619125" y="9525"/>
                </a:lnTo>
                <a:lnTo>
                  <a:pt x="628650" y="9525"/>
                </a:lnTo>
                <a:lnTo>
                  <a:pt x="628650" y="0"/>
                </a:lnTo>
                <a:lnTo>
                  <a:pt x="628650" y="0"/>
                </a:lnTo>
                <a:lnTo>
                  <a:pt x="628650" y="0"/>
                </a:lnTo>
                <a:lnTo>
                  <a:pt x="628650" y="0"/>
                </a:lnTo>
                <a:lnTo>
                  <a:pt x="628650" y="0"/>
                </a:lnTo>
                <a:lnTo>
                  <a:pt x="628650" y="0"/>
                </a:lnTo>
                <a:lnTo>
                  <a:pt x="628650" y="0"/>
                </a:lnTo>
                <a:lnTo>
                  <a:pt x="628650" y="9525"/>
                </a:lnTo>
                <a:lnTo>
                  <a:pt x="619125" y="9525"/>
                </a:lnTo>
                <a:lnTo>
                  <a:pt x="6191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6381750" y="2181225"/>
            <a:ext cx="1276351" cy="990601"/>
          </a:xfrm>
          <a:custGeom>
            <a:avLst/>
            <a:gdLst/>
            <a:ahLst/>
            <a:cxnLst/>
            <a:rect l="0" t="0" r="0" b="0"/>
            <a:pathLst>
              <a:path w="1276351" h="990601">
                <a:moveTo>
                  <a:pt x="180975" y="85725"/>
                </a:moveTo>
                <a:lnTo>
                  <a:pt x="180975" y="85725"/>
                </a:lnTo>
                <a:lnTo>
                  <a:pt x="171450" y="85725"/>
                </a:lnTo>
                <a:lnTo>
                  <a:pt x="161925" y="95250"/>
                </a:lnTo>
                <a:lnTo>
                  <a:pt x="152400" y="104775"/>
                </a:lnTo>
                <a:lnTo>
                  <a:pt x="133350" y="123825"/>
                </a:lnTo>
                <a:lnTo>
                  <a:pt x="123825" y="133350"/>
                </a:lnTo>
                <a:lnTo>
                  <a:pt x="114300" y="142875"/>
                </a:lnTo>
                <a:lnTo>
                  <a:pt x="95250" y="161925"/>
                </a:lnTo>
                <a:lnTo>
                  <a:pt x="85725" y="180975"/>
                </a:lnTo>
                <a:lnTo>
                  <a:pt x="76200" y="190500"/>
                </a:lnTo>
                <a:lnTo>
                  <a:pt x="66675" y="209550"/>
                </a:lnTo>
                <a:lnTo>
                  <a:pt x="47625" y="228600"/>
                </a:lnTo>
                <a:lnTo>
                  <a:pt x="47625" y="238125"/>
                </a:lnTo>
                <a:lnTo>
                  <a:pt x="38100" y="257175"/>
                </a:lnTo>
                <a:lnTo>
                  <a:pt x="28575" y="276225"/>
                </a:lnTo>
                <a:lnTo>
                  <a:pt x="19050" y="295275"/>
                </a:lnTo>
                <a:lnTo>
                  <a:pt x="9525" y="314325"/>
                </a:lnTo>
                <a:lnTo>
                  <a:pt x="9525" y="333375"/>
                </a:lnTo>
                <a:lnTo>
                  <a:pt x="0" y="352425"/>
                </a:lnTo>
                <a:lnTo>
                  <a:pt x="0" y="371475"/>
                </a:lnTo>
                <a:lnTo>
                  <a:pt x="0" y="390525"/>
                </a:lnTo>
                <a:lnTo>
                  <a:pt x="0" y="409575"/>
                </a:lnTo>
                <a:lnTo>
                  <a:pt x="0" y="428625"/>
                </a:lnTo>
                <a:lnTo>
                  <a:pt x="0" y="447675"/>
                </a:lnTo>
                <a:lnTo>
                  <a:pt x="0" y="466725"/>
                </a:lnTo>
                <a:lnTo>
                  <a:pt x="0" y="495300"/>
                </a:lnTo>
                <a:lnTo>
                  <a:pt x="0" y="514350"/>
                </a:lnTo>
                <a:lnTo>
                  <a:pt x="0" y="533400"/>
                </a:lnTo>
                <a:lnTo>
                  <a:pt x="0" y="552450"/>
                </a:lnTo>
                <a:lnTo>
                  <a:pt x="0" y="571500"/>
                </a:lnTo>
                <a:lnTo>
                  <a:pt x="9525" y="590550"/>
                </a:lnTo>
                <a:lnTo>
                  <a:pt x="9525" y="609600"/>
                </a:lnTo>
                <a:lnTo>
                  <a:pt x="19050" y="628650"/>
                </a:lnTo>
                <a:lnTo>
                  <a:pt x="28575" y="647700"/>
                </a:lnTo>
                <a:lnTo>
                  <a:pt x="28575" y="666750"/>
                </a:lnTo>
                <a:lnTo>
                  <a:pt x="38100" y="685800"/>
                </a:lnTo>
                <a:lnTo>
                  <a:pt x="47625" y="695325"/>
                </a:lnTo>
                <a:lnTo>
                  <a:pt x="47625" y="714375"/>
                </a:lnTo>
                <a:lnTo>
                  <a:pt x="57150" y="733425"/>
                </a:lnTo>
                <a:lnTo>
                  <a:pt x="66675" y="752475"/>
                </a:lnTo>
                <a:lnTo>
                  <a:pt x="76200" y="762000"/>
                </a:lnTo>
                <a:lnTo>
                  <a:pt x="85725" y="781050"/>
                </a:lnTo>
                <a:lnTo>
                  <a:pt x="95250" y="790575"/>
                </a:lnTo>
                <a:lnTo>
                  <a:pt x="104775" y="809625"/>
                </a:lnTo>
                <a:lnTo>
                  <a:pt x="114300" y="819150"/>
                </a:lnTo>
                <a:lnTo>
                  <a:pt x="123825" y="828675"/>
                </a:lnTo>
                <a:lnTo>
                  <a:pt x="133350" y="847725"/>
                </a:lnTo>
                <a:lnTo>
                  <a:pt x="142875" y="847725"/>
                </a:lnTo>
                <a:lnTo>
                  <a:pt x="161925" y="866775"/>
                </a:lnTo>
                <a:lnTo>
                  <a:pt x="171450" y="876300"/>
                </a:lnTo>
                <a:lnTo>
                  <a:pt x="190500" y="885825"/>
                </a:lnTo>
                <a:lnTo>
                  <a:pt x="200025" y="895350"/>
                </a:lnTo>
                <a:lnTo>
                  <a:pt x="209550" y="904875"/>
                </a:lnTo>
                <a:lnTo>
                  <a:pt x="219075" y="914400"/>
                </a:lnTo>
                <a:lnTo>
                  <a:pt x="238125" y="914400"/>
                </a:lnTo>
                <a:lnTo>
                  <a:pt x="247650" y="923925"/>
                </a:lnTo>
                <a:lnTo>
                  <a:pt x="257175" y="923925"/>
                </a:lnTo>
                <a:lnTo>
                  <a:pt x="276225" y="933450"/>
                </a:lnTo>
                <a:lnTo>
                  <a:pt x="295275" y="942975"/>
                </a:lnTo>
                <a:lnTo>
                  <a:pt x="304800" y="952500"/>
                </a:lnTo>
                <a:lnTo>
                  <a:pt x="323850" y="952500"/>
                </a:lnTo>
                <a:lnTo>
                  <a:pt x="333375" y="962025"/>
                </a:lnTo>
                <a:lnTo>
                  <a:pt x="342900" y="962025"/>
                </a:lnTo>
                <a:lnTo>
                  <a:pt x="361950" y="962025"/>
                </a:lnTo>
                <a:lnTo>
                  <a:pt x="381000" y="971550"/>
                </a:lnTo>
                <a:lnTo>
                  <a:pt x="390525" y="971550"/>
                </a:lnTo>
                <a:lnTo>
                  <a:pt x="409575" y="981075"/>
                </a:lnTo>
                <a:lnTo>
                  <a:pt x="419100" y="981075"/>
                </a:lnTo>
                <a:lnTo>
                  <a:pt x="438150" y="981075"/>
                </a:lnTo>
                <a:lnTo>
                  <a:pt x="457200" y="981075"/>
                </a:lnTo>
                <a:lnTo>
                  <a:pt x="476250" y="990600"/>
                </a:lnTo>
                <a:lnTo>
                  <a:pt x="485775" y="990600"/>
                </a:lnTo>
                <a:lnTo>
                  <a:pt x="504825" y="990600"/>
                </a:lnTo>
                <a:lnTo>
                  <a:pt x="523875" y="990600"/>
                </a:lnTo>
                <a:lnTo>
                  <a:pt x="533400" y="990600"/>
                </a:lnTo>
                <a:lnTo>
                  <a:pt x="552450" y="990600"/>
                </a:lnTo>
                <a:lnTo>
                  <a:pt x="571500" y="990600"/>
                </a:lnTo>
                <a:lnTo>
                  <a:pt x="590550" y="981075"/>
                </a:lnTo>
                <a:lnTo>
                  <a:pt x="609600" y="981075"/>
                </a:lnTo>
                <a:lnTo>
                  <a:pt x="619125" y="981075"/>
                </a:lnTo>
                <a:lnTo>
                  <a:pt x="638175" y="981075"/>
                </a:lnTo>
                <a:lnTo>
                  <a:pt x="657225" y="971550"/>
                </a:lnTo>
                <a:lnTo>
                  <a:pt x="676275" y="971550"/>
                </a:lnTo>
                <a:lnTo>
                  <a:pt x="695325" y="962025"/>
                </a:lnTo>
                <a:lnTo>
                  <a:pt x="714375" y="962025"/>
                </a:lnTo>
                <a:lnTo>
                  <a:pt x="733425" y="952500"/>
                </a:lnTo>
                <a:lnTo>
                  <a:pt x="752475" y="942975"/>
                </a:lnTo>
                <a:lnTo>
                  <a:pt x="781050" y="942975"/>
                </a:lnTo>
                <a:lnTo>
                  <a:pt x="800100" y="933450"/>
                </a:lnTo>
                <a:lnTo>
                  <a:pt x="809625" y="923925"/>
                </a:lnTo>
                <a:lnTo>
                  <a:pt x="828675" y="923925"/>
                </a:lnTo>
                <a:lnTo>
                  <a:pt x="847725" y="914400"/>
                </a:lnTo>
                <a:lnTo>
                  <a:pt x="876300" y="904875"/>
                </a:lnTo>
                <a:lnTo>
                  <a:pt x="895350" y="895350"/>
                </a:lnTo>
                <a:lnTo>
                  <a:pt x="914400" y="885825"/>
                </a:lnTo>
                <a:lnTo>
                  <a:pt x="933450" y="876300"/>
                </a:lnTo>
                <a:lnTo>
                  <a:pt x="952500" y="866775"/>
                </a:lnTo>
                <a:lnTo>
                  <a:pt x="971550" y="847725"/>
                </a:lnTo>
                <a:lnTo>
                  <a:pt x="990600" y="838200"/>
                </a:lnTo>
                <a:lnTo>
                  <a:pt x="1009650" y="828675"/>
                </a:lnTo>
                <a:lnTo>
                  <a:pt x="1028700" y="819150"/>
                </a:lnTo>
                <a:lnTo>
                  <a:pt x="1047750" y="800100"/>
                </a:lnTo>
                <a:lnTo>
                  <a:pt x="1066800" y="790575"/>
                </a:lnTo>
                <a:lnTo>
                  <a:pt x="1085850" y="771525"/>
                </a:lnTo>
                <a:lnTo>
                  <a:pt x="1095375" y="762000"/>
                </a:lnTo>
                <a:lnTo>
                  <a:pt x="1114425" y="752475"/>
                </a:lnTo>
                <a:lnTo>
                  <a:pt x="1133475" y="733425"/>
                </a:lnTo>
                <a:lnTo>
                  <a:pt x="1152525" y="714375"/>
                </a:lnTo>
                <a:lnTo>
                  <a:pt x="1171575" y="704850"/>
                </a:lnTo>
                <a:lnTo>
                  <a:pt x="1181100" y="685800"/>
                </a:lnTo>
                <a:lnTo>
                  <a:pt x="1190625" y="676275"/>
                </a:lnTo>
                <a:lnTo>
                  <a:pt x="1209675" y="657225"/>
                </a:lnTo>
                <a:lnTo>
                  <a:pt x="1219200" y="638175"/>
                </a:lnTo>
                <a:lnTo>
                  <a:pt x="1228725" y="619125"/>
                </a:lnTo>
                <a:lnTo>
                  <a:pt x="1238250" y="609600"/>
                </a:lnTo>
                <a:lnTo>
                  <a:pt x="1247775" y="590550"/>
                </a:lnTo>
                <a:lnTo>
                  <a:pt x="1247775" y="571500"/>
                </a:lnTo>
                <a:lnTo>
                  <a:pt x="1257300" y="552450"/>
                </a:lnTo>
                <a:lnTo>
                  <a:pt x="1257300" y="533400"/>
                </a:lnTo>
                <a:lnTo>
                  <a:pt x="1266825" y="514350"/>
                </a:lnTo>
                <a:lnTo>
                  <a:pt x="1266825" y="495300"/>
                </a:lnTo>
                <a:lnTo>
                  <a:pt x="1266825" y="476250"/>
                </a:lnTo>
                <a:lnTo>
                  <a:pt x="1276350" y="457200"/>
                </a:lnTo>
                <a:lnTo>
                  <a:pt x="1266825" y="438150"/>
                </a:lnTo>
                <a:lnTo>
                  <a:pt x="1266825" y="419100"/>
                </a:lnTo>
                <a:lnTo>
                  <a:pt x="1266825" y="400050"/>
                </a:lnTo>
                <a:lnTo>
                  <a:pt x="1257300" y="381000"/>
                </a:lnTo>
                <a:lnTo>
                  <a:pt x="1257300" y="361950"/>
                </a:lnTo>
                <a:lnTo>
                  <a:pt x="1247775" y="342900"/>
                </a:lnTo>
                <a:lnTo>
                  <a:pt x="1238250" y="323850"/>
                </a:lnTo>
                <a:lnTo>
                  <a:pt x="1238250" y="304800"/>
                </a:lnTo>
                <a:lnTo>
                  <a:pt x="1228725" y="295275"/>
                </a:lnTo>
                <a:lnTo>
                  <a:pt x="1219200" y="276225"/>
                </a:lnTo>
                <a:lnTo>
                  <a:pt x="1209675" y="257175"/>
                </a:lnTo>
                <a:lnTo>
                  <a:pt x="1190625" y="247650"/>
                </a:lnTo>
                <a:lnTo>
                  <a:pt x="1181100" y="228600"/>
                </a:lnTo>
                <a:lnTo>
                  <a:pt x="1171575" y="209550"/>
                </a:lnTo>
                <a:lnTo>
                  <a:pt x="1152525" y="200025"/>
                </a:lnTo>
                <a:lnTo>
                  <a:pt x="1143000" y="180975"/>
                </a:lnTo>
                <a:lnTo>
                  <a:pt x="1123950" y="171450"/>
                </a:lnTo>
                <a:lnTo>
                  <a:pt x="1104900" y="161925"/>
                </a:lnTo>
                <a:lnTo>
                  <a:pt x="1095375" y="152400"/>
                </a:lnTo>
                <a:lnTo>
                  <a:pt x="1076325" y="133350"/>
                </a:lnTo>
                <a:lnTo>
                  <a:pt x="1057275" y="123825"/>
                </a:lnTo>
                <a:lnTo>
                  <a:pt x="1038225" y="114300"/>
                </a:lnTo>
                <a:lnTo>
                  <a:pt x="1019175" y="104775"/>
                </a:lnTo>
                <a:lnTo>
                  <a:pt x="1000125" y="95250"/>
                </a:lnTo>
                <a:lnTo>
                  <a:pt x="981075" y="85725"/>
                </a:lnTo>
                <a:lnTo>
                  <a:pt x="952500" y="76200"/>
                </a:lnTo>
                <a:lnTo>
                  <a:pt x="933450" y="66675"/>
                </a:lnTo>
                <a:lnTo>
                  <a:pt x="914400" y="57150"/>
                </a:lnTo>
                <a:lnTo>
                  <a:pt x="895350" y="47625"/>
                </a:lnTo>
                <a:lnTo>
                  <a:pt x="876300" y="47625"/>
                </a:lnTo>
                <a:lnTo>
                  <a:pt x="857250" y="38100"/>
                </a:lnTo>
                <a:lnTo>
                  <a:pt x="838200" y="28575"/>
                </a:lnTo>
                <a:lnTo>
                  <a:pt x="809625" y="28575"/>
                </a:lnTo>
                <a:lnTo>
                  <a:pt x="790575" y="19050"/>
                </a:lnTo>
                <a:lnTo>
                  <a:pt x="771525" y="19050"/>
                </a:lnTo>
                <a:lnTo>
                  <a:pt x="752475" y="19050"/>
                </a:lnTo>
                <a:lnTo>
                  <a:pt x="723900" y="9525"/>
                </a:lnTo>
                <a:lnTo>
                  <a:pt x="704850" y="9525"/>
                </a:lnTo>
                <a:lnTo>
                  <a:pt x="685800" y="9525"/>
                </a:lnTo>
                <a:lnTo>
                  <a:pt x="666750" y="9525"/>
                </a:lnTo>
                <a:lnTo>
                  <a:pt x="647700" y="0"/>
                </a:lnTo>
                <a:lnTo>
                  <a:pt x="628650" y="0"/>
                </a:lnTo>
                <a:lnTo>
                  <a:pt x="609600" y="0"/>
                </a:lnTo>
                <a:lnTo>
                  <a:pt x="590550" y="0"/>
                </a:lnTo>
                <a:lnTo>
                  <a:pt x="571500" y="0"/>
                </a:lnTo>
                <a:lnTo>
                  <a:pt x="542925" y="0"/>
                </a:lnTo>
                <a:lnTo>
                  <a:pt x="523875" y="0"/>
                </a:lnTo>
                <a:lnTo>
                  <a:pt x="495300" y="9525"/>
                </a:lnTo>
                <a:lnTo>
                  <a:pt x="476250" y="9525"/>
                </a:lnTo>
                <a:lnTo>
                  <a:pt x="457200" y="9525"/>
                </a:lnTo>
                <a:lnTo>
                  <a:pt x="428625" y="19050"/>
                </a:lnTo>
                <a:lnTo>
                  <a:pt x="409575" y="19050"/>
                </a:lnTo>
                <a:lnTo>
                  <a:pt x="390525" y="19050"/>
                </a:lnTo>
                <a:lnTo>
                  <a:pt x="371475" y="28575"/>
                </a:lnTo>
                <a:lnTo>
                  <a:pt x="352425" y="28575"/>
                </a:lnTo>
                <a:lnTo>
                  <a:pt x="323850" y="38100"/>
                </a:lnTo>
                <a:lnTo>
                  <a:pt x="295275" y="38100"/>
                </a:lnTo>
                <a:lnTo>
                  <a:pt x="276225" y="47625"/>
                </a:lnTo>
                <a:lnTo>
                  <a:pt x="247650" y="57150"/>
                </a:lnTo>
                <a:lnTo>
                  <a:pt x="219075" y="66675"/>
                </a:lnTo>
                <a:lnTo>
                  <a:pt x="190500" y="85725"/>
                </a:lnTo>
                <a:lnTo>
                  <a:pt x="161925" y="104775"/>
                </a:lnTo>
                <a:lnTo>
                  <a:pt x="133350" y="123825"/>
                </a:lnTo>
                <a:lnTo>
                  <a:pt x="104775" y="142875"/>
                </a:lnTo>
                <a:lnTo>
                  <a:pt x="95250" y="161925"/>
                </a:lnTo>
                <a:lnTo>
                  <a:pt x="9525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7191375" y="3105150"/>
            <a:ext cx="238126" cy="457201"/>
          </a:xfrm>
          <a:custGeom>
            <a:avLst/>
            <a:gdLst/>
            <a:ahLst/>
            <a:cxnLst/>
            <a:rect l="0" t="0" r="0" b="0"/>
            <a:pathLst>
              <a:path w="238126" h="457201">
                <a:moveTo>
                  <a:pt x="209550" y="19050"/>
                </a:moveTo>
                <a:lnTo>
                  <a:pt x="209550" y="19050"/>
                </a:lnTo>
                <a:lnTo>
                  <a:pt x="200025" y="19050"/>
                </a:lnTo>
                <a:lnTo>
                  <a:pt x="200025" y="28575"/>
                </a:lnTo>
                <a:lnTo>
                  <a:pt x="200025" y="28575"/>
                </a:lnTo>
                <a:lnTo>
                  <a:pt x="190500" y="38100"/>
                </a:lnTo>
                <a:lnTo>
                  <a:pt x="190500" y="38100"/>
                </a:lnTo>
                <a:lnTo>
                  <a:pt x="190500" y="47625"/>
                </a:lnTo>
                <a:lnTo>
                  <a:pt x="190500" y="47625"/>
                </a:lnTo>
                <a:lnTo>
                  <a:pt x="190500" y="57150"/>
                </a:lnTo>
                <a:lnTo>
                  <a:pt x="190500" y="66675"/>
                </a:lnTo>
                <a:lnTo>
                  <a:pt x="190500" y="76200"/>
                </a:lnTo>
                <a:lnTo>
                  <a:pt x="190500" y="85725"/>
                </a:lnTo>
                <a:lnTo>
                  <a:pt x="190500" y="85725"/>
                </a:lnTo>
                <a:lnTo>
                  <a:pt x="200025" y="85725"/>
                </a:lnTo>
                <a:lnTo>
                  <a:pt x="200025" y="85725"/>
                </a:lnTo>
                <a:lnTo>
                  <a:pt x="200025" y="85725"/>
                </a:lnTo>
                <a:lnTo>
                  <a:pt x="209550" y="85725"/>
                </a:lnTo>
                <a:lnTo>
                  <a:pt x="209550" y="85725"/>
                </a:lnTo>
                <a:lnTo>
                  <a:pt x="209550" y="85725"/>
                </a:lnTo>
                <a:lnTo>
                  <a:pt x="209550" y="85725"/>
                </a:lnTo>
                <a:lnTo>
                  <a:pt x="209550" y="76200"/>
                </a:lnTo>
                <a:lnTo>
                  <a:pt x="209550" y="66675"/>
                </a:lnTo>
                <a:lnTo>
                  <a:pt x="219075" y="57150"/>
                </a:lnTo>
                <a:lnTo>
                  <a:pt x="219075" y="47625"/>
                </a:lnTo>
                <a:lnTo>
                  <a:pt x="219075" y="47625"/>
                </a:lnTo>
                <a:lnTo>
                  <a:pt x="209550" y="38100"/>
                </a:lnTo>
                <a:lnTo>
                  <a:pt x="209550" y="28575"/>
                </a:lnTo>
                <a:lnTo>
                  <a:pt x="200025" y="19050"/>
                </a:lnTo>
                <a:lnTo>
                  <a:pt x="200025" y="9525"/>
                </a:lnTo>
                <a:lnTo>
                  <a:pt x="200025" y="9525"/>
                </a:lnTo>
                <a:lnTo>
                  <a:pt x="190500" y="0"/>
                </a:lnTo>
                <a:lnTo>
                  <a:pt x="190500" y="0"/>
                </a:lnTo>
                <a:lnTo>
                  <a:pt x="180975" y="0"/>
                </a:lnTo>
                <a:lnTo>
                  <a:pt x="171450" y="0"/>
                </a:lnTo>
                <a:lnTo>
                  <a:pt x="171450" y="9525"/>
                </a:lnTo>
                <a:lnTo>
                  <a:pt x="161925" y="9525"/>
                </a:lnTo>
                <a:lnTo>
                  <a:pt x="152400" y="19050"/>
                </a:lnTo>
                <a:lnTo>
                  <a:pt x="142875" y="28575"/>
                </a:lnTo>
                <a:lnTo>
                  <a:pt x="133350" y="38100"/>
                </a:lnTo>
                <a:lnTo>
                  <a:pt x="123825" y="57150"/>
                </a:lnTo>
                <a:lnTo>
                  <a:pt x="114300" y="66675"/>
                </a:lnTo>
                <a:lnTo>
                  <a:pt x="104775" y="85725"/>
                </a:lnTo>
                <a:lnTo>
                  <a:pt x="95250" y="95250"/>
                </a:lnTo>
                <a:lnTo>
                  <a:pt x="85725" y="123825"/>
                </a:lnTo>
                <a:lnTo>
                  <a:pt x="85725" y="142875"/>
                </a:lnTo>
                <a:lnTo>
                  <a:pt x="76200" y="161925"/>
                </a:lnTo>
                <a:lnTo>
                  <a:pt x="66675" y="180975"/>
                </a:lnTo>
                <a:lnTo>
                  <a:pt x="57150" y="200025"/>
                </a:lnTo>
                <a:lnTo>
                  <a:pt x="47625" y="228600"/>
                </a:lnTo>
                <a:lnTo>
                  <a:pt x="38100" y="247650"/>
                </a:lnTo>
                <a:lnTo>
                  <a:pt x="38100" y="266700"/>
                </a:lnTo>
                <a:lnTo>
                  <a:pt x="19050" y="295275"/>
                </a:lnTo>
                <a:lnTo>
                  <a:pt x="19050" y="314325"/>
                </a:lnTo>
                <a:lnTo>
                  <a:pt x="9525" y="333375"/>
                </a:lnTo>
                <a:lnTo>
                  <a:pt x="9525" y="352425"/>
                </a:lnTo>
                <a:lnTo>
                  <a:pt x="0" y="371475"/>
                </a:lnTo>
                <a:lnTo>
                  <a:pt x="0" y="390525"/>
                </a:lnTo>
                <a:lnTo>
                  <a:pt x="0" y="400050"/>
                </a:lnTo>
                <a:lnTo>
                  <a:pt x="0" y="419100"/>
                </a:lnTo>
                <a:lnTo>
                  <a:pt x="9525" y="428625"/>
                </a:lnTo>
                <a:lnTo>
                  <a:pt x="9525" y="438150"/>
                </a:lnTo>
                <a:lnTo>
                  <a:pt x="9525" y="447675"/>
                </a:lnTo>
                <a:lnTo>
                  <a:pt x="19050" y="447675"/>
                </a:lnTo>
                <a:lnTo>
                  <a:pt x="28575" y="457200"/>
                </a:lnTo>
                <a:lnTo>
                  <a:pt x="38100" y="457200"/>
                </a:lnTo>
                <a:lnTo>
                  <a:pt x="57150" y="457200"/>
                </a:lnTo>
                <a:lnTo>
                  <a:pt x="66675" y="457200"/>
                </a:lnTo>
                <a:lnTo>
                  <a:pt x="76200" y="447675"/>
                </a:lnTo>
                <a:lnTo>
                  <a:pt x="95250" y="447675"/>
                </a:lnTo>
                <a:lnTo>
                  <a:pt x="104775" y="438150"/>
                </a:lnTo>
                <a:lnTo>
                  <a:pt x="114300" y="428625"/>
                </a:lnTo>
                <a:lnTo>
                  <a:pt x="133350" y="419100"/>
                </a:lnTo>
                <a:lnTo>
                  <a:pt x="152400" y="419100"/>
                </a:lnTo>
                <a:lnTo>
                  <a:pt x="161925" y="409575"/>
                </a:lnTo>
                <a:lnTo>
                  <a:pt x="180975" y="400050"/>
                </a:lnTo>
                <a:lnTo>
                  <a:pt x="190500" y="390525"/>
                </a:lnTo>
                <a:lnTo>
                  <a:pt x="200025" y="390525"/>
                </a:lnTo>
                <a:lnTo>
                  <a:pt x="219075" y="381000"/>
                </a:lnTo>
                <a:lnTo>
                  <a:pt x="228600" y="381000"/>
                </a:lnTo>
                <a:lnTo>
                  <a:pt x="228600" y="371475"/>
                </a:lnTo>
                <a:lnTo>
                  <a:pt x="238125" y="371475"/>
                </a:lnTo>
                <a:lnTo>
                  <a:pt x="238125" y="371475"/>
                </a:lnTo>
                <a:lnTo>
                  <a:pt x="238125" y="371475"/>
                </a:lnTo>
                <a:lnTo>
                  <a:pt x="238125" y="371475"/>
                </a:lnTo>
                <a:lnTo>
                  <a:pt x="238125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7410450" y="3448050"/>
            <a:ext cx="85726" cy="428626"/>
          </a:xfrm>
          <a:custGeom>
            <a:avLst/>
            <a:gdLst/>
            <a:ahLst/>
            <a:cxnLst/>
            <a:rect l="0" t="0" r="0" b="0"/>
            <a:pathLst>
              <a:path w="85726" h="42862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66675" y="57150"/>
                </a:lnTo>
                <a:lnTo>
                  <a:pt x="57150" y="66675"/>
                </a:lnTo>
                <a:lnTo>
                  <a:pt x="57150" y="85725"/>
                </a:lnTo>
                <a:lnTo>
                  <a:pt x="57150" y="104775"/>
                </a:lnTo>
                <a:lnTo>
                  <a:pt x="47625" y="114300"/>
                </a:lnTo>
                <a:lnTo>
                  <a:pt x="47625" y="133350"/>
                </a:lnTo>
                <a:lnTo>
                  <a:pt x="47625" y="152400"/>
                </a:lnTo>
                <a:lnTo>
                  <a:pt x="38100" y="171450"/>
                </a:lnTo>
                <a:lnTo>
                  <a:pt x="38100" y="200025"/>
                </a:lnTo>
                <a:lnTo>
                  <a:pt x="38100" y="219075"/>
                </a:lnTo>
                <a:lnTo>
                  <a:pt x="28575" y="238125"/>
                </a:lnTo>
                <a:lnTo>
                  <a:pt x="28575" y="266700"/>
                </a:lnTo>
                <a:lnTo>
                  <a:pt x="28575" y="285750"/>
                </a:lnTo>
                <a:lnTo>
                  <a:pt x="19050" y="304800"/>
                </a:lnTo>
                <a:lnTo>
                  <a:pt x="19050" y="333375"/>
                </a:lnTo>
                <a:lnTo>
                  <a:pt x="19050" y="352425"/>
                </a:lnTo>
                <a:lnTo>
                  <a:pt x="9525" y="371475"/>
                </a:lnTo>
                <a:lnTo>
                  <a:pt x="9525" y="381000"/>
                </a:lnTo>
                <a:lnTo>
                  <a:pt x="9525" y="400050"/>
                </a:lnTo>
                <a:lnTo>
                  <a:pt x="9525" y="409575"/>
                </a:lnTo>
                <a:lnTo>
                  <a:pt x="0" y="419100"/>
                </a:lnTo>
                <a:lnTo>
                  <a:pt x="0" y="428625"/>
                </a:lnTo>
                <a:lnTo>
                  <a:pt x="0" y="428625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7458075" y="3448050"/>
            <a:ext cx="104776" cy="95251"/>
          </a:xfrm>
          <a:custGeom>
            <a:avLst/>
            <a:gdLst/>
            <a:ahLst/>
            <a:cxnLst/>
            <a:rect l="0" t="0" r="0" b="0"/>
            <a:pathLst>
              <a:path w="104776" h="95251">
                <a:moveTo>
                  <a:pt x="28575" y="9525"/>
                </a:move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85725" y="19050"/>
                </a:lnTo>
                <a:lnTo>
                  <a:pt x="95250" y="28575"/>
                </a:lnTo>
                <a:lnTo>
                  <a:pt x="104775" y="38100"/>
                </a:lnTo>
                <a:lnTo>
                  <a:pt x="104775" y="38100"/>
                </a:lnTo>
                <a:lnTo>
                  <a:pt x="95250" y="47625"/>
                </a:lnTo>
                <a:lnTo>
                  <a:pt x="95250" y="57150"/>
                </a:lnTo>
                <a:lnTo>
                  <a:pt x="85725" y="66675"/>
                </a:lnTo>
                <a:lnTo>
                  <a:pt x="76200" y="76200"/>
                </a:lnTo>
                <a:lnTo>
                  <a:pt x="66675" y="76200"/>
                </a:lnTo>
                <a:lnTo>
                  <a:pt x="57150" y="85725"/>
                </a:lnTo>
                <a:lnTo>
                  <a:pt x="47625" y="85725"/>
                </a:lnTo>
                <a:lnTo>
                  <a:pt x="38100" y="95250"/>
                </a:lnTo>
                <a:lnTo>
                  <a:pt x="28575" y="95250"/>
                </a:lnTo>
                <a:lnTo>
                  <a:pt x="28575" y="95250"/>
                </a:lnTo>
                <a:lnTo>
                  <a:pt x="19050" y="95250"/>
                </a:lnTo>
                <a:lnTo>
                  <a:pt x="19050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8629650" y="2867025"/>
            <a:ext cx="9526" cy="152401"/>
          </a:xfrm>
          <a:custGeom>
            <a:avLst/>
            <a:gdLst/>
            <a:ahLst/>
            <a:cxnLst/>
            <a:rect l="0" t="0" r="0" b="0"/>
            <a:pathLst>
              <a:path w="9526" h="15240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8705850" y="25146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9144000" y="2400300"/>
            <a:ext cx="228601" cy="400051"/>
          </a:xfrm>
          <a:custGeom>
            <a:avLst/>
            <a:gdLst/>
            <a:ahLst/>
            <a:cxnLst/>
            <a:rect l="0" t="0" r="0" b="0"/>
            <a:pathLst>
              <a:path w="228601" h="400051">
                <a:moveTo>
                  <a:pt x="219075" y="19050"/>
                </a:moveTo>
                <a:lnTo>
                  <a:pt x="219075" y="19050"/>
                </a:lnTo>
                <a:lnTo>
                  <a:pt x="209550" y="19050"/>
                </a:lnTo>
                <a:lnTo>
                  <a:pt x="209550" y="19050"/>
                </a:lnTo>
                <a:lnTo>
                  <a:pt x="209550" y="28575"/>
                </a:lnTo>
                <a:lnTo>
                  <a:pt x="209550" y="38100"/>
                </a:lnTo>
                <a:lnTo>
                  <a:pt x="209550" y="47625"/>
                </a:lnTo>
                <a:lnTo>
                  <a:pt x="209550" y="66675"/>
                </a:lnTo>
                <a:lnTo>
                  <a:pt x="209550" y="76200"/>
                </a:lnTo>
                <a:lnTo>
                  <a:pt x="209550" y="85725"/>
                </a:lnTo>
                <a:lnTo>
                  <a:pt x="209550" y="95250"/>
                </a:lnTo>
                <a:lnTo>
                  <a:pt x="209550" y="95250"/>
                </a:lnTo>
                <a:lnTo>
                  <a:pt x="209550" y="95250"/>
                </a:lnTo>
                <a:lnTo>
                  <a:pt x="209550" y="95250"/>
                </a:lnTo>
                <a:lnTo>
                  <a:pt x="219075" y="95250"/>
                </a:lnTo>
                <a:lnTo>
                  <a:pt x="219075" y="95250"/>
                </a:lnTo>
                <a:lnTo>
                  <a:pt x="228600" y="85725"/>
                </a:lnTo>
                <a:lnTo>
                  <a:pt x="228600" y="76200"/>
                </a:lnTo>
                <a:lnTo>
                  <a:pt x="228600" y="66675"/>
                </a:lnTo>
                <a:lnTo>
                  <a:pt x="228600" y="47625"/>
                </a:lnTo>
                <a:lnTo>
                  <a:pt x="228600" y="38100"/>
                </a:lnTo>
                <a:lnTo>
                  <a:pt x="228600" y="19050"/>
                </a:lnTo>
                <a:lnTo>
                  <a:pt x="228600" y="9525"/>
                </a:lnTo>
                <a:lnTo>
                  <a:pt x="219075" y="9525"/>
                </a:lnTo>
                <a:lnTo>
                  <a:pt x="209550" y="0"/>
                </a:lnTo>
                <a:lnTo>
                  <a:pt x="200025" y="0"/>
                </a:lnTo>
                <a:lnTo>
                  <a:pt x="190500" y="0"/>
                </a:lnTo>
                <a:lnTo>
                  <a:pt x="180975" y="0"/>
                </a:lnTo>
                <a:lnTo>
                  <a:pt x="161925" y="9525"/>
                </a:lnTo>
                <a:lnTo>
                  <a:pt x="142875" y="19050"/>
                </a:lnTo>
                <a:lnTo>
                  <a:pt x="133350" y="38100"/>
                </a:lnTo>
                <a:lnTo>
                  <a:pt x="114300" y="57150"/>
                </a:lnTo>
                <a:lnTo>
                  <a:pt x="95250" y="76200"/>
                </a:lnTo>
                <a:lnTo>
                  <a:pt x="76200" y="104775"/>
                </a:lnTo>
                <a:lnTo>
                  <a:pt x="57150" y="133350"/>
                </a:lnTo>
                <a:lnTo>
                  <a:pt x="47625" y="161925"/>
                </a:lnTo>
                <a:lnTo>
                  <a:pt x="28575" y="190500"/>
                </a:lnTo>
                <a:lnTo>
                  <a:pt x="19050" y="219075"/>
                </a:lnTo>
                <a:lnTo>
                  <a:pt x="9525" y="247650"/>
                </a:lnTo>
                <a:lnTo>
                  <a:pt x="0" y="276225"/>
                </a:lnTo>
                <a:lnTo>
                  <a:pt x="0" y="304800"/>
                </a:lnTo>
                <a:lnTo>
                  <a:pt x="0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71475"/>
                </a:lnTo>
                <a:lnTo>
                  <a:pt x="9525" y="381000"/>
                </a:lnTo>
                <a:lnTo>
                  <a:pt x="19050" y="390525"/>
                </a:lnTo>
                <a:lnTo>
                  <a:pt x="38100" y="400050"/>
                </a:lnTo>
                <a:lnTo>
                  <a:pt x="47625" y="400050"/>
                </a:lnTo>
                <a:lnTo>
                  <a:pt x="57150" y="400050"/>
                </a:lnTo>
                <a:lnTo>
                  <a:pt x="76200" y="400050"/>
                </a:lnTo>
                <a:lnTo>
                  <a:pt x="85725" y="390525"/>
                </a:lnTo>
                <a:lnTo>
                  <a:pt x="104775" y="381000"/>
                </a:lnTo>
                <a:lnTo>
                  <a:pt x="114300" y="371475"/>
                </a:lnTo>
                <a:lnTo>
                  <a:pt x="133350" y="361950"/>
                </a:lnTo>
                <a:lnTo>
                  <a:pt x="142875" y="361950"/>
                </a:lnTo>
                <a:lnTo>
                  <a:pt x="142875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9267825" y="2686050"/>
            <a:ext cx="123826" cy="533401"/>
          </a:xfrm>
          <a:custGeom>
            <a:avLst/>
            <a:gdLst/>
            <a:ahLst/>
            <a:cxnLst/>
            <a:rect l="0" t="0" r="0" b="0"/>
            <a:pathLst>
              <a:path w="123826" h="533401">
                <a:moveTo>
                  <a:pt x="123825" y="0"/>
                </a:move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04775" y="38100"/>
                </a:lnTo>
                <a:lnTo>
                  <a:pt x="104775" y="47625"/>
                </a:lnTo>
                <a:lnTo>
                  <a:pt x="104775" y="57150"/>
                </a:lnTo>
                <a:lnTo>
                  <a:pt x="95250" y="76200"/>
                </a:lnTo>
                <a:lnTo>
                  <a:pt x="95250" y="95250"/>
                </a:lnTo>
                <a:lnTo>
                  <a:pt x="85725" y="114300"/>
                </a:lnTo>
                <a:lnTo>
                  <a:pt x="85725" y="133350"/>
                </a:lnTo>
                <a:lnTo>
                  <a:pt x="76200" y="161925"/>
                </a:lnTo>
                <a:lnTo>
                  <a:pt x="76200" y="190500"/>
                </a:lnTo>
                <a:lnTo>
                  <a:pt x="66675" y="219075"/>
                </a:lnTo>
                <a:lnTo>
                  <a:pt x="66675" y="247650"/>
                </a:lnTo>
                <a:lnTo>
                  <a:pt x="66675" y="276225"/>
                </a:lnTo>
                <a:lnTo>
                  <a:pt x="57150" y="304800"/>
                </a:lnTo>
                <a:lnTo>
                  <a:pt x="57150" y="333375"/>
                </a:lnTo>
                <a:lnTo>
                  <a:pt x="47625" y="361950"/>
                </a:lnTo>
                <a:lnTo>
                  <a:pt x="38100" y="390525"/>
                </a:lnTo>
                <a:lnTo>
                  <a:pt x="38100" y="419100"/>
                </a:lnTo>
                <a:lnTo>
                  <a:pt x="28575" y="438150"/>
                </a:lnTo>
                <a:lnTo>
                  <a:pt x="19050" y="466725"/>
                </a:lnTo>
                <a:lnTo>
                  <a:pt x="19050" y="485775"/>
                </a:lnTo>
                <a:lnTo>
                  <a:pt x="9525" y="504825"/>
                </a:lnTo>
                <a:lnTo>
                  <a:pt x="9525" y="514350"/>
                </a:lnTo>
                <a:lnTo>
                  <a:pt x="9525" y="523875"/>
                </a:lnTo>
                <a:lnTo>
                  <a:pt x="0" y="533400"/>
                </a:lnTo>
                <a:lnTo>
                  <a:pt x="0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9353550" y="2714625"/>
            <a:ext cx="104776" cy="123826"/>
          </a:xfrm>
          <a:custGeom>
            <a:avLst/>
            <a:gdLst/>
            <a:ahLst/>
            <a:cxnLst/>
            <a:rect l="0" t="0" r="0" b="0"/>
            <a:pathLst>
              <a:path w="104776" h="123826">
                <a:moveTo>
                  <a:pt x="0" y="66675"/>
                </a:moveTo>
                <a:lnTo>
                  <a:pt x="0" y="66675"/>
                </a:lnTo>
                <a:lnTo>
                  <a:pt x="0" y="57150"/>
                </a:lnTo>
                <a:lnTo>
                  <a:pt x="0" y="47625"/>
                </a:lnTo>
                <a:lnTo>
                  <a:pt x="9525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95250" y="47625"/>
                </a:lnTo>
                <a:lnTo>
                  <a:pt x="104775" y="57150"/>
                </a:lnTo>
                <a:lnTo>
                  <a:pt x="104775" y="76200"/>
                </a:lnTo>
                <a:lnTo>
                  <a:pt x="95250" y="85725"/>
                </a:lnTo>
                <a:lnTo>
                  <a:pt x="95250" y="95250"/>
                </a:lnTo>
                <a:lnTo>
                  <a:pt x="85725" y="104775"/>
                </a:lnTo>
                <a:lnTo>
                  <a:pt x="76200" y="114300"/>
                </a:lnTo>
                <a:lnTo>
                  <a:pt x="76200" y="114300"/>
                </a:lnTo>
                <a:lnTo>
                  <a:pt x="57150" y="123825"/>
                </a:lnTo>
                <a:lnTo>
                  <a:pt x="47625" y="123825"/>
                </a:lnTo>
                <a:lnTo>
                  <a:pt x="38100" y="123825"/>
                </a:lnTo>
                <a:lnTo>
                  <a:pt x="28575" y="123825"/>
                </a:lnTo>
                <a:lnTo>
                  <a:pt x="28575" y="123825"/>
                </a:lnTo>
                <a:lnTo>
                  <a:pt x="19050" y="114300"/>
                </a:lnTo>
                <a:lnTo>
                  <a:pt x="1905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9705975" y="2552700"/>
            <a:ext cx="133351" cy="28576"/>
          </a:xfrm>
          <a:custGeom>
            <a:avLst/>
            <a:gdLst/>
            <a:ahLst/>
            <a:cxnLst/>
            <a:rect l="0" t="0" r="0" b="0"/>
            <a:pathLst>
              <a:path w="133351" h="28576">
                <a:moveTo>
                  <a:pt x="0" y="0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95250" y="28575"/>
                </a:lnTo>
                <a:lnTo>
                  <a:pt x="104775" y="28575"/>
                </a:lnTo>
                <a:lnTo>
                  <a:pt x="114300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9696450" y="2647950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илиния 121"/>
          <p:cNvSpPr/>
          <p:nvPr/>
        </p:nvSpPr>
        <p:spPr>
          <a:xfrm>
            <a:off x="9305925" y="2305050"/>
            <a:ext cx="76201" cy="161926"/>
          </a:xfrm>
          <a:custGeom>
            <a:avLst/>
            <a:gdLst/>
            <a:ahLst/>
            <a:cxnLst/>
            <a:rect l="0" t="0" r="0" b="0"/>
            <a:pathLst>
              <a:path w="76201" h="161926">
                <a:moveTo>
                  <a:pt x="57150" y="9525"/>
                </a:moveTo>
                <a:lnTo>
                  <a:pt x="57150" y="19050"/>
                </a:lnTo>
                <a:lnTo>
                  <a:pt x="57150" y="19050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66675"/>
                </a:lnTo>
                <a:lnTo>
                  <a:pt x="47625" y="85725"/>
                </a:lnTo>
                <a:lnTo>
                  <a:pt x="47625" y="104775"/>
                </a:lnTo>
                <a:lnTo>
                  <a:pt x="38100" y="123825"/>
                </a:lnTo>
                <a:lnTo>
                  <a:pt x="38100" y="133350"/>
                </a:lnTo>
                <a:lnTo>
                  <a:pt x="38100" y="152400"/>
                </a:lnTo>
                <a:lnTo>
                  <a:pt x="38100" y="161925"/>
                </a:lnTo>
                <a:lnTo>
                  <a:pt x="38100" y="161925"/>
                </a:lnTo>
                <a:lnTo>
                  <a:pt x="38100" y="161925"/>
                </a:lnTo>
                <a:lnTo>
                  <a:pt x="38100" y="161925"/>
                </a:lnTo>
                <a:lnTo>
                  <a:pt x="38100" y="161925"/>
                </a:lnTo>
                <a:lnTo>
                  <a:pt x="47625" y="161925"/>
                </a:lnTo>
                <a:lnTo>
                  <a:pt x="47625" y="152400"/>
                </a:lnTo>
                <a:lnTo>
                  <a:pt x="57150" y="133350"/>
                </a:lnTo>
                <a:lnTo>
                  <a:pt x="57150" y="123825"/>
                </a:lnTo>
                <a:lnTo>
                  <a:pt x="66675" y="104775"/>
                </a:lnTo>
                <a:lnTo>
                  <a:pt x="66675" y="95250"/>
                </a:lnTo>
                <a:lnTo>
                  <a:pt x="66675" y="76200"/>
                </a:lnTo>
                <a:lnTo>
                  <a:pt x="66675" y="57150"/>
                </a:lnTo>
                <a:lnTo>
                  <a:pt x="66675" y="47625"/>
                </a:lnTo>
                <a:lnTo>
                  <a:pt x="76200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9525"/>
                </a:lnTo>
                <a:lnTo>
                  <a:pt x="57150" y="0"/>
                </a:lnTo>
                <a:lnTo>
                  <a:pt x="57150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28575" y="38100"/>
                </a:lnTo>
                <a:lnTo>
                  <a:pt x="9525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9191625" y="2333625"/>
            <a:ext cx="123826" cy="180976"/>
          </a:xfrm>
          <a:custGeom>
            <a:avLst/>
            <a:gdLst/>
            <a:ahLst/>
            <a:cxnLst/>
            <a:rect l="0" t="0" r="0" b="0"/>
            <a:pathLst>
              <a:path w="123826" h="180976">
                <a:moveTo>
                  <a:pt x="123825" y="0"/>
                </a:move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85725" y="19050"/>
                </a:lnTo>
                <a:lnTo>
                  <a:pt x="76200" y="28575"/>
                </a:lnTo>
                <a:lnTo>
                  <a:pt x="66675" y="38100"/>
                </a:lnTo>
                <a:lnTo>
                  <a:pt x="57150" y="57150"/>
                </a:lnTo>
                <a:lnTo>
                  <a:pt x="47625" y="76200"/>
                </a:lnTo>
                <a:lnTo>
                  <a:pt x="28575" y="104775"/>
                </a:lnTo>
                <a:lnTo>
                  <a:pt x="19050" y="133350"/>
                </a:lnTo>
                <a:lnTo>
                  <a:pt x="0" y="16192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10106025" y="2181225"/>
            <a:ext cx="85726" cy="276226"/>
          </a:xfrm>
          <a:custGeom>
            <a:avLst/>
            <a:gdLst/>
            <a:ahLst/>
            <a:cxnLst/>
            <a:rect l="0" t="0" r="0" b="0"/>
            <a:pathLst>
              <a:path w="85726" h="276226">
                <a:moveTo>
                  <a:pt x="38100" y="57150"/>
                </a:moveTo>
                <a:lnTo>
                  <a:pt x="38100" y="57150"/>
                </a:lnTo>
                <a:lnTo>
                  <a:pt x="38100" y="47625"/>
                </a:lnTo>
                <a:lnTo>
                  <a:pt x="38100" y="47625"/>
                </a:lnTo>
                <a:lnTo>
                  <a:pt x="38100" y="38100"/>
                </a:lnTo>
                <a:lnTo>
                  <a:pt x="38100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66675" y="38100"/>
                </a:lnTo>
                <a:lnTo>
                  <a:pt x="66675" y="47625"/>
                </a:lnTo>
                <a:lnTo>
                  <a:pt x="66675" y="66675"/>
                </a:lnTo>
                <a:lnTo>
                  <a:pt x="57150" y="76200"/>
                </a:lnTo>
                <a:lnTo>
                  <a:pt x="47625" y="95250"/>
                </a:lnTo>
                <a:lnTo>
                  <a:pt x="38100" y="114300"/>
                </a:lnTo>
                <a:lnTo>
                  <a:pt x="38100" y="133350"/>
                </a:lnTo>
                <a:lnTo>
                  <a:pt x="19050" y="142875"/>
                </a:lnTo>
                <a:lnTo>
                  <a:pt x="9525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42875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23825"/>
                </a:lnTo>
                <a:lnTo>
                  <a:pt x="47625" y="123825"/>
                </a:lnTo>
                <a:lnTo>
                  <a:pt x="57150" y="123825"/>
                </a:lnTo>
                <a:lnTo>
                  <a:pt x="66675" y="123825"/>
                </a:lnTo>
                <a:lnTo>
                  <a:pt x="76200" y="133350"/>
                </a:lnTo>
                <a:lnTo>
                  <a:pt x="76200" y="142875"/>
                </a:lnTo>
                <a:lnTo>
                  <a:pt x="85725" y="161925"/>
                </a:lnTo>
                <a:lnTo>
                  <a:pt x="85725" y="171450"/>
                </a:lnTo>
                <a:lnTo>
                  <a:pt x="85725" y="190500"/>
                </a:lnTo>
                <a:lnTo>
                  <a:pt x="85725" y="209550"/>
                </a:lnTo>
                <a:lnTo>
                  <a:pt x="85725" y="228600"/>
                </a:lnTo>
                <a:lnTo>
                  <a:pt x="76200" y="238125"/>
                </a:lnTo>
                <a:lnTo>
                  <a:pt x="66675" y="257175"/>
                </a:lnTo>
                <a:lnTo>
                  <a:pt x="57150" y="266700"/>
                </a:lnTo>
                <a:lnTo>
                  <a:pt x="47625" y="266700"/>
                </a:lnTo>
                <a:lnTo>
                  <a:pt x="38100" y="276225"/>
                </a:lnTo>
                <a:lnTo>
                  <a:pt x="28575" y="276225"/>
                </a:lnTo>
                <a:lnTo>
                  <a:pt x="19050" y="276225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10182225" y="2152650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10020300" y="2514600"/>
            <a:ext cx="295276" cy="47626"/>
          </a:xfrm>
          <a:custGeom>
            <a:avLst/>
            <a:gdLst/>
            <a:ahLst/>
            <a:cxnLst/>
            <a:rect l="0" t="0" r="0" b="0"/>
            <a:pathLst>
              <a:path w="295276" h="47626">
                <a:moveTo>
                  <a:pt x="0" y="47625"/>
                </a:moveTo>
                <a:lnTo>
                  <a:pt x="0" y="47625"/>
                </a:lnTo>
                <a:lnTo>
                  <a:pt x="9525" y="38100"/>
                </a:lnTo>
                <a:lnTo>
                  <a:pt x="9525" y="38100"/>
                </a:lnTo>
                <a:lnTo>
                  <a:pt x="28575" y="38100"/>
                </a:lnTo>
                <a:lnTo>
                  <a:pt x="38100" y="28575"/>
                </a:lnTo>
                <a:lnTo>
                  <a:pt x="57150" y="28575"/>
                </a:lnTo>
                <a:lnTo>
                  <a:pt x="76200" y="19050"/>
                </a:lnTo>
                <a:lnTo>
                  <a:pt x="114300" y="19050"/>
                </a:lnTo>
                <a:lnTo>
                  <a:pt x="133350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38125" y="0"/>
                </a:lnTo>
                <a:lnTo>
                  <a:pt x="257175" y="0"/>
                </a:lnTo>
                <a:lnTo>
                  <a:pt x="276225" y="0"/>
                </a:lnTo>
                <a:lnTo>
                  <a:pt x="285750" y="0"/>
                </a:lnTo>
                <a:lnTo>
                  <a:pt x="295275" y="9525"/>
                </a:lnTo>
                <a:lnTo>
                  <a:pt x="2952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10001250" y="2609850"/>
            <a:ext cx="266701" cy="304801"/>
          </a:xfrm>
          <a:custGeom>
            <a:avLst/>
            <a:gdLst/>
            <a:ahLst/>
            <a:cxnLst/>
            <a:rect l="0" t="0" r="0" b="0"/>
            <a:pathLst>
              <a:path w="266701" h="304801">
                <a:moveTo>
                  <a:pt x="85725" y="66675"/>
                </a:moveTo>
                <a:lnTo>
                  <a:pt x="85725" y="66675"/>
                </a:lnTo>
                <a:lnTo>
                  <a:pt x="76200" y="66675"/>
                </a:lnTo>
                <a:lnTo>
                  <a:pt x="76200" y="57150"/>
                </a:lnTo>
                <a:lnTo>
                  <a:pt x="66675" y="57150"/>
                </a:lnTo>
                <a:lnTo>
                  <a:pt x="66675" y="47625"/>
                </a:lnTo>
                <a:lnTo>
                  <a:pt x="76200" y="38100"/>
                </a:lnTo>
                <a:lnTo>
                  <a:pt x="76200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19050"/>
                </a:lnTo>
                <a:lnTo>
                  <a:pt x="142875" y="28575"/>
                </a:lnTo>
                <a:lnTo>
                  <a:pt x="152400" y="38100"/>
                </a:lnTo>
                <a:lnTo>
                  <a:pt x="152400" y="57150"/>
                </a:lnTo>
                <a:lnTo>
                  <a:pt x="152400" y="76200"/>
                </a:lnTo>
                <a:lnTo>
                  <a:pt x="152400" y="104775"/>
                </a:lnTo>
                <a:lnTo>
                  <a:pt x="152400" y="133350"/>
                </a:lnTo>
                <a:lnTo>
                  <a:pt x="142875" y="152400"/>
                </a:lnTo>
                <a:lnTo>
                  <a:pt x="133350" y="180975"/>
                </a:lnTo>
                <a:lnTo>
                  <a:pt x="123825" y="209550"/>
                </a:lnTo>
                <a:lnTo>
                  <a:pt x="104775" y="238125"/>
                </a:lnTo>
                <a:lnTo>
                  <a:pt x="85725" y="257175"/>
                </a:lnTo>
                <a:lnTo>
                  <a:pt x="76200" y="276225"/>
                </a:lnTo>
                <a:lnTo>
                  <a:pt x="57150" y="285750"/>
                </a:lnTo>
                <a:lnTo>
                  <a:pt x="47625" y="295275"/>
                </a:lnTo>
                <a:lnTo>
                  <a:pt x="28575" y="304800"/>
                </a:lnTo>
                <a:lnTo>
                  <a:pt x="19050" y="304800"/>
                </a:lnTo>
                <a:lnTo>
                  <a:pt x="9525" y="295275"/>
                </a:lnTo>
                <a:lnTo>
                  <a:pt x="9525" y="295275"/>
                </a:lnTo>
                <a:lnTo>
                  <a:pt x="0" y="285750"/>
                </a:lnTo>
                <a:lnTo>
                  <a:pt x="0" y="276225"/>
                </a:lnTo>
                <a:lnTo>
                  <a:pt x="0" y="257175"/>
                </a:lnTo>
                <a:lnTo>
                  <a:pt x="9525" y="247650"/>
                </a:lnTo>
                <a:lnTo>
                  <a:pt x="19050" y="238125"/>
                </a:lnTo>
                <a:lnTo>
                  <a:pt x="38100" y="228600"/>
                </a:lnTo>
                <a:lnTo>
                  <a:pt x="47625" y="219075"/>
                </a:lnTo>
                <a:lnTo>
                  <a:pt x="66675" y="209550"/>
                </a:lnTo>
                <a:lnTo>
                  <a:pt x="85725" y="200025"/>
                </a:lnTo>
                <a:lnTo>
                  <a:pt x="104775" y="200025"/>
                </a:lnTo>
                <a:lnTo>
                  <a:pt x="133350" y="209550"/>
                </a:lnTo>
                <a:lnTo>
                  <a:pt x="152400" y="219075"/>
                </a:lnTo>
                <a:lnTo>
                  <a:pt x="171450" y="228600"/>
                </a:lnTo>
                <a:lnTo>
                  <a:pt x="190500" y="238125"/>
                </a:lnTo>
                <a:lnTo>
                  <a:pt x="200025" y="257175"/>
                </a:lnTo>
                <a:lnTo>
                  <a:pt x="219075" y="266700"/>
                </a:lnTo>
                <a:lnTo>
                  <a:pt x="228600" y="276225"/>
                </a:lnTo>
                <a:lnTo>
                  <a:pt x="228600" y="295275"/>
                </a:lnTo>
                <a:lnTo>
                  <a:pt x="238125" y="295275"/>
                </a:lnTo>
                <a:lnTo>
                  <a:pt x="238125" y="304800"/>
                </a:lnTo>
                <a:lnTo>
                  <a:pt x="247650" y="304800"/>
                </a:lnTo>
                <a:lnTo>
                  <a:pt x="257175" y="295275"/>
                </a:lnTo>
                <a:lnTo>
                  <a:pt x="257175" y="295275"/>
                </a:lnTo>
                <a:lnTo>
                  <a:pt x="266700" y="295275"/>
                </a:lnTo>
                <a:lnTo>
                  <a:pt x="26670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10477500" y="2295525"/>
            <a:ext cx="152401" cy="371476"/>
          </a:xfrm>
          <a:custGeom>
            <a:avLst/>
            <a:gdLst/>
            <a:ahLst/>
            <a:cxnLst/>
            <a:rect l="0" t="0" r="0" b="0"/>
            <a:pathLst>
              <a:path w="152401" h="371476">
                <a:moveTo>
                  <a:pt x="0" y="152400"/>
                </a:move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9525" y="161925"/>
                </a:lnTo>
                <a:lnTo>
                  <a:pt x="19050" y="171450"/>
                </a:lnTo>
                <a:lnTo>
                  <a:pt x="19050" y="190500"/>
                </a:lnTo>
                <a:lnTo>
                  <a:pt x="19050" y="209550"/>
                </a:lnTo>
                <a:lnTo>
                  <a:pt x="28575" y="228600"/>
                </a:lnTo>
                <a:lnTo>
                  <a:pt x="28575" y="257175"/>
                </a:lnTo>
                <a:lnTo>
                  <a:pt x="28575" y="285750"/>
                </a:lnTo>
                <a:lnTo>
                  <a:pt x="28575" y="304800"/>
                </a:lnTo>
                <a:lnTo>
                  <a:pt x="28575" y="323850"/>
                </a:lnTo>
                <a:lnTo>
                  <a:pt x="28575" y="342900"/>
                </a:lnTo>
                <a:lnTo>
                  <a:pt x="28575" y="352425"/>
                </a:lnTo>
                <a:lnTo>
                  <a:pt x="19050" y="361950"/>
                </a:lnTo>
                <a:lnTo>
                  <a:pt x="19050" y="371475"/>
                </a:lnTo>
                <a:lnTo>
                  <a:pt x="19050" y="371475"/>
                </a:lnTo>
                <a:lnTo>
                  <a:pt x="9525" y="371475"/>
                </a:lnTo>
                <a:lnTo>
                  <a:pt x="9525" y="371475"/>
                </a:lnTo>
                <a:lnTo>
                  <a:pt x="9525" y="361950"/>
                </a:lnTo>
                <a:lnTo>
                  <a:pt x="9525" y="352425"/>
                </a:lnTo>
                <a:lnTo>
                  <a:pt x="9525" y="333375"/>
                </a:lnTo>
                <a:lnTo>
                  <a:pt x="19050" y="314325"/>
                </a:lnTo>
                <a:lnTo>
                  <a:pt x="19050" y="295275"/>
                </a:lnTo>
                <a:lnTo>
                  <a:pt x="28575" y="276225"/>
                </a:lnTo>
                <a:lnTo>
                  <a:pt x="38100" y="257175"/>
                </a:lnTo>
                <a:lnTo>
                  <a:pt x="47625" y="228600"/>
                </a:lnTo>
                <a:lnTo>
                  <a:pt x="66675" y="209550"/>
                </a:lnTo>
                <a:lnTo>
                  <a:pt x="76200" y="190500"/>
                </a:lnTo>
                <a:lnTo>
                  <a:pt x="95250" y="171450"/>
                </a:lnTo>
                <a:lnTo>
                  <a:pt x="104775" y="152400"/>
                </a:lnTo>
                <a:lnTo>
                  <a:pt x="114300" y="133350"/>
                </a:lnTo>
                <a:lnTo>
                  <a:pt x="123825" y="114300"/>
                </a:lnTo>
                <a:lnTo>
                  <a:pt x="133350" y="104775"/>
                </a:lnTo>
                <a:lnTo>
                  <a:pt x="142875" y="85725"/>
                </a:lnTo>
                <a:lnTo>
                  <a:pt x="142875" y="76200"/>
                </a:lnTo>
                <a:lnTo>
                  <a:pt x="152400" y="66675"/>
                </a:lnTo>
                <a:lnTo>
                  <a:pt x="152400" y="47625"/>
                </a:lnTo>
                <a:lnTo>
                  <a:pt x="142875" y="38100"/>
                </a:lnTo>
                <a:lnTo>
                  <a:pt x="133350" y="38100"/>
                </a:lnTo>
                <a:lnTo>
                  <a:pt x="123825" y="28575"/>
                </a:lnTo>
                <a:lnTo>
                  <a:pt x="114300" y="19050"/>
                </a:lnTo>
                <a:lnTo>
                  <a:pt x="95250" y="9525"/>
                </a:lnTo>
                <a:lnTo>
                  <a:pt x="85725" y="9525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10658475" y="2333625"/>
            <a:ext cx="95251" cy="361951"/>
          </a:xfrm>
          <a:custGeom>
            <a:avLst/>
            <a:gdLst/>
            <a:ahLst/>
            <a:cxnLst/>
            <a:rect l="0" t="0" r="0" b="0"/>
            <a:pathLst>
              <a:path w="95251" h="361951">
                <a:moveTo>
                  <a:pt x="95250" y="0"/>
                </a:moveTo>
                <a:lnTo>
                  <a:pt x="95250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95250" y="95250"/>
                </a:lnTo>
                <a:lnTo>
                  <a:pt x="85725" y="123825"/>
                </a:lnTo>
                <a:lnTo>
                  <a:pt x="85725" y="142875"/>
                </a:lnTo>
                <a:lnTo>
                  <a:pt x="76200" y="171450"/>
                </a:lnTo>
                <a:lnTo>
                  <a:pt x="66675" y="200025"/>
                </a:lnTo>
                <a:lnTo>
                  <a:pt x="66675" y="219075"/>
                </a:lnTo>
                <a:lnTo>
                  <a:pt x="57150" y="247650"/>
                </a:lnTo>
                <a:lnTo>
                  <a:pt x="47625" y="276225"/>
                </a:lnTo>
                <a:lnTo>
                  <a:pt x="38100" y="304800"/>
                </a:lnTo>
                <a:lnTo>
                  <a:pt x="28575" y="323850"/>
                </a:lnTo>
                <a:lnTo>
                  <a:pt x="19050" y="342900"/>
                </a:lnTo>
                <a:lnTo>
                  <a:pt x="9525" y="352425"/>
                </a:lnTo>
                <a:lnTo>
                  <a:pt x="9525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10658475" y="2333625"/>
            <a:ext cx="361951" cy="371476"/>
          </a:xfrm>
          <a:custGeom>
            <a:avLst/>
            <a:gdLst/>
            <a:ahLst/>
            <a:cxnLst/>
            <a:rect l="0" t="0" r="0" b="0"/>
            <a:pathLst>
              <a:path w="361951" h="371476">
                <a:moveTo>
                  <a:pt x="19050" y="57150"/>
                </a:moveTo>
                <a:lnTo>
                  <a:pt x="19050" y="57150"/>
                </a:lnTo>
                <a:lnTo>
                  <a:pt x="28575" y="47625"/>
                </a:lnTo>
                <a:lnTo>
                  <a:pt x="38100" y="38100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95250" y="0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19050"/>
                </a:lnTo>
                <a:lnTo>
                  <a:pt x="152400" y="38100"/>
                </a:lnTo>
                <a:lnTo>
                  <a:pt x="161925" y="47625"/>
                </a:lnTo>
                <a:lnTo>
                  <a:pt x="161925" y="66675"/>
                </a:lnTo>
                <a:lnTo>
                  <a:pt x="171450" y="76200"/>
                </a:lnTo>
                <a:lnTo>
                  <a:pt x="171450" y="95250"/>
                </a:lnTo>
                <a:lnTo>
                  <a:pt x="161925" y="114300"/>
                </a:lnTo>
                <a:lnTo>
                  <a:pt x="161925" y="123825"/>
                </a:lnTo>
                <a:lnTo>
                  <a:pt x="152400" y="142875"/>
                </a:lnTo>
                <a:lnTo>
                  <a:pt x="142875" y="152400"/>
                </a:lnTo>
                <a:lnTo>
                  <a:pt x="123825" y="161925"/>
                </a:lnTo>
                <a:lnTo>
                  <a:pt x="114300" y="171450"/>
                </a:lnTo>
                <a:lnTo>
                  <a:pt x="104775" y="180975"/>
                </a:lnTo>
                <a:lnTo>
                  <a:pt x="85725" y="190500"/>
                </a:lnTo>
                <a:lnTo>
                  <a:pt x="66675" y="190500"/>
                </a:lnTo>
                <a:lnTo>
                  <a:pt x="47625" y="200025"/>
                </a:lnTo>
                <a:lnTo>
                  <a:pt x="38100" y="200025"/>
                </a:lnTo>
                <a:lnTo>
                  <a:pt x="19050" y="209550"/>
                </a:lnTo>
                <a:lnTo>
                  <a:pt x="9525" y="209550"/>
                </a:lnTo>
                <a:lnTo>
                  <a:pt x="9525" y="219075"/>
                </a:lnTo>
                <a:lnTo>
                  <a:pt x="0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9525" y="247650"/>
                </a:lnTo>
                <a:lnTo>
                  <a:pt x="9525" y="266700"/>
                </a:lnTo>
                <a:lnTo>
                  <a:pt x="19050" y="276225"/>
                </a:lnTo>
                <a:lnTo>
                  <a:pt x="28575" y="295275"/>
                </a:lnTo>
                <a:lnTo>
                  <a:pt x="38100" y="304800"/>
                </a:lnTo>
                <a:lnTo>
                  <a:pt x="47625" y="323850"/>
                </a:lnTo>
                <a:lnTo>
                  <a:pt x="57150" y="333375"/>
                </a:lnTo>
                <a:lnTo>
                  <a:pt x="66675" y="352425"/>
                </a:lnTo>
                <a:lnTo>
                  <a:pt x="85725" y="361950"/>
                </a:lnTo>
                <a:lnTo>
                  <a:pt x="95250" y="361950"/>
                </a:lnTo>
                <a:lnTo>
                  <a:pt x="104775" y="371475"/>
                </a:lnTo>
                <a:lnTo>
                  <a:pt x="133350" y="371475"/>
                </a:lnTo>
                <a:lnTo>
                  <a:pt x="152400" y="371475"/>
                </a:lnTo>
                <a:lnTo>
                  <a:pt x="171450" y="361950"/>
                </a:lnTo>
                <a:lnTo>
                  <a:pt x="190500" y="361950"/>
                </a:lnTo>
                <a:lnTo>
                  <a:pt x="219075" y="342900"/>
                </a:lnTo>
                <a:lnTo>
                  <a:pt x="247650" y="333375"/>
                </a:lnTo>
                <a:lnTo>
                  <a:pt x="276225" y="314325"/>
                </a:lnTo>
                <a:lnTo>
                  <a:pt x="304800" y="295275"/>
                </a:lnTo>
                <a:lnTo>
                  <a:pt x="323850" y="276225"/>
                </a:lnTo>
                <a:lnTo>
                  <a:pt x="352425" y="266700"/>
                </a:lnTo>
                <a:lnTo>
                  <a:pt x="361950" y="257175"/>
                </a:lnTo>
                <a:lnTo>
                  <a:pt x="36195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8991600" y="3333750"/>
            <a:ext cx="161926" cy="247651"/>
          </a:xfrm>
          <a:custGeom>
            <a:avLst/>
            <a:gdLst/>
            <a:ahLst/>
            <a:cxnLst/>
            <a:rect l="0" t="0" r="0" b="0"/>
            <a:pathLst>
              <a:path w="161926" h="247651">
                <a:moveTo>
                  <a:pt x="133350" y="28575"/>
                </a:moveTo>
                <a:lnTo>
                  <a:pt x="133350" y="28575"/>
                </a:lnTo>
                <a:lnTo>
                  <a:pt x="133350" y="28575"/>
                </a:lnTo>
                <a:lnTo>
                  <a:pt x="133350" y="38100"/>
                </a:lnTo>
                <a:lnTo>
                  <a:pt x="133350" y="47625"/>
                </a:lnTo>
                <a:lnTo>
                  <a:pt x="133350" y="57150"/>
                </a:lnTo>
                <a:lnTo>
                  <a:pt x="142875" y="57150"/>
                </a:lnTo>
                <a:lnTo>
                  <a:pt x="142875" y="66675"/>
                </a:lnTo>
                <a:lnTo>
                  <a:pt x="142875" y="66675"/>
                </a:lnTo>
                <a:lnTo>
                  <a:pt x="152400" y="66675"/>
                </a:lnTo>
                <a:lnTo>
                  <a:pt x="152400" y="66675"/>
                </a:lnTo>
                <a:lnTo>
                  <a:pt x="152400" y="66675"/>
                </a:lnTo>
                <a:lnTo>
                  <a:pt x="152400" y="57150"/>
                </a:lnTo>
                <a:lnTo>
                  <a:pt x="161925" y="57150"/>
                </a:lnTo>
                <a:lnTo>
                  <a:pt x="161925" y="47625"/>
                </a:lnTo>
                <a:lnTo>
                  <a:pt x="161925" y="38100"/>
                </a:lnTo>
                <a:lnTo>
                  <a:pt x="152400" y="28575"/>
                </a:lnTo>
                <a:lnTo>
                  <a:pt x="152400" y="28575"/>
                </a:lnTo>
                <a:lnTo>
                  <a:pt x="152400" y="19050"/>
                </a:lnTo>
                <a:lnTo>
                  <a:pt x="142875" y="9525"/>
                </a:lnTo>
                <a:lnTo>
                  <a:pt x="142875" y="9525"/>
                </a:lnTo>
                <a:lnTo>
                  <a:pt x="133350" y="0"/>
                </a:lnTo>
                <a:lnTo>
                  <a:pt x="123825" y="0"/>
                </a:lnTo>
                <a:lnTo>
                  <a:pt x="104775" y="9525"/>
                </a:lnTo>
                <a:lnTo>
                  <a:pt x="95250" y="19050"/>
                </a:lnTo>
                <a:lnTo>
                  <a:pt x="76200" y="28575"/>
                </a:lnTo>
                <a:lnTo>
                  <a:pt x="66675" y="38100"/>
                </a:lnTo>
                <a:lnTo>
                  <a:pt x="57150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28575" y="95250"/>
                </a:lnTo>
                <a:lnTo>
                  <a:pt x="19050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9525" y="228600"/>
                </a:lnTo>
                <a:lnTo>
                  <a:pt x="9525" y="238125"/>
                </a:lnTo>
                <a:lnTo>
                  <a:pt x="19050" y="247650"/>
                </a:lnTo>
                <a:lnTo>
                  <a:pt x="28575" y="247650"/>
                </a:lnTo>
                <a:lnTo>
                  <a:pt x="47625" y="247650"/>
                </a:lnTo>
                <a:lnTo>
                  <a:pt x="57150" y="247650"/>
                </a:lnTo>
                <a:lnTo>
                  <a:pt x="66675" y="247650"/>
                </a:lnTo>
                <a:lnTo>
                  <a:pt x="85725" y="247650"/>
                </a:lnTo>
                <a:lnTo>
                  <a:pt x="104775" y="238125"/>
                </a:lnTo>
                <a:lnTo>
                  <a:pt x="114300" y="238125"/>
                </a:lnTo>
                <a:lnTo>
                  <a:pt x="133350" y="228600"/>
                </a:lnTo>
                <a:lnTo>
                  <a:pt x="142875" y="228600"/>
                </a:lnTo>
                <a:lnTo>
                  <a:pt x="14287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9191625" y="3467100"/>
            <a:ext cx="66676" cy="361951"/>
          </a:xfrm>
          <a:custGeom>
            <a:avLst/>
            <a:gdLst/>
            <a:ahLst/>
            <a:cxnLst/>
            <a:rect l="0" t="0" r="0" b="0"/>
            <a:pathLst>
              <a:path w="66676" h="36195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38100" y="104775"/>
                </a:lnTo>
                <a:lnTo>
                  <a:pt x="38100" y="114300"/>
                </a:lnTo>
                <a:lnTo>
                  <a:pt x="28575" y="142875"/>
                </a:lnTo>
                <a:lnTo>
                  <a:pt x="28575" y="161925"/>
                </a:lnTo>
                <a:lnTo>
                  <a:pt x="19050" y="180975"/>
                </a:lnTo>
                <a:lnTo>
                  <a:pt x="19050" y="200025"/>
                </a:lnTo>
                <a:lnTo>
                  <a:pt x="19050" y="228600"/>
                </a:lnTo>
                <a:lnTo>
                  <a:pt x="9525" y="247650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323850"/>
                </a:lnTo>
                <a:lnTo>
                  <a:pt x="0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9220200" y="3438525"/>
            <a:ext cx="85726" cy="123826"/>
          </a:xfrm>
          <a:custGeom>
            <a:avLst/>
            <a:gdLst/>
            <a:ahLst/>
            <a:cxnLst/>
            <a:rect l="0" t="0" r="0" b="0"/>
            <a:pathLst>
              <a:path w="85726" h="12382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76200" y="38100"/>
                </a:lnTo>
                <a:lnTo>
                  <a:pt x="85725" y="47625"/>
                </a:lnTo>
                <a:lnTo>
                  <a:pt x="85725" y="57150"/>
                </a:lnTo>
                <a:lnTo>
                  <a:pt x="85725" y="76200"/>
                </a:lnTo>
                <a:lnTo>
                  <a:pt x="85725" y="85725"/>
                </a:lnTo>
                <a:lnTo>
                  <a:pt x="76200" y="95250"/>
                </a:lnTo>
                <a:lnTo>
                  <a:pt x="66675" y="104775"/>
                </a:lnTo>
                <a:lnTo>
                  <a:pt x="66675" y="114300"/>
                </a:lnTo>
                <a:lnTo>
                  <a:pt x="57150" y="123825"/>
                </a:lnTo>
                <a:lnTo>
                  <a:pt x="47625" y="123825"/>
                </a:lnTo>
                <a:lnTo>
                  <a:pt x="38100" y="123825"/>
                </a:lnTo>
                <a:lnTo>
                  <a:pt x="28575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9467850" y="3419475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9448800" y="3467100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9848850" y="3133725"/>
            <a:ext cx="123826" cy="200026"/>
          </a:xfrm>
          <a:custGeom>
            <a:avLst/>
            <a:gdLst/>
            <a:ahLst/>
            <a:cxnLst/>
            <a:rect l="0" t="0" r="0" b="0"/>
            <a:pathLst>
              <a:path w="123826" h="20002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38100"/>
                </a:lnTo>
                <a:lnTo>
                  <a:pt x="38100" y="57150"/>
                </a:lnTo>
                <a:lnTo>
                  <a:pt x="28575" y="66675"/>
                </a:lnTo>
                <a:lnTo>
                  <a:pt x="28575" y="76200"/>
                </a:lnTo>
                <a:lnTo>
                  <a:pt x="19050" y="95250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14300"/>
                </a:lnTo>
                <a:lnTo>
                  <a:pt x="0" y="104775"/>
                </a:lnTo>
                <a:lnTo>
                  <a:pt x="9525" y="95250"/>
                </a:lnTo>
                <a:lnTo>
                  <a:pt x="9525" y="95250"/>
                </a:lnTo>
                <a:lnTo>
                  <a:pt x="19050" y="85725"/>
                </a:lnTo>
                <a:lnTo>
                  <a:pt x="28575" y="76200"/>
                </a:lnTo>
                <a:lnTo>
                  <a:pt x="38100" y="76200"/>
                </a:lnTo>
                <a:lnTo>
                  <a:pt x="57150" y="76200"/>
                </a:lnTo>
                <a:lnTo>
                  <a:pt x="66675" y="76200"/>
                </a:lnTo>
                <a:lnTo>
                  <a:pt x="85725" y="76200"/>
                </a:lnTo>
                <a:lnTo>
                  <a:pt x="95250" y="85725"/>
                </a:lnTo>
                <a:lnTo>
                  <a:pt x="104775" y="95250"/>
                </a:lnTo>
                <a:lnTo>
                  <a:pt x="114300" y="104775"/>
                </a:lnTo>
                <a:lnTo>
                  <a:pt x="114300" y="114300"/>
                </a:lnTo>
                <a:lnTo>
                  <a:pt x="123825" y="123825"/>
                </a:lnTo>
                <a:lnTo>
                  <a:pt x="123825" y="133350"/>
                </a:lnTo>
                <a:lnTo>
                  <a:pt x="123825" y="152400"/>
                </a:lnTo>
                <a:lnTo>
                  <a:pt x="114300" y="161925"/>
                </a:lnTo>
                <a:lnTo>
                  <a:pt x="104775" y="171450"/>
                </a:lnTo>
                <a:lnTo>
                  <a:pt x="104775" y="180975"/>
                </a:lnTo>
                <a:lnTo>
                  <a:pt x="95250" y="190500"/>
                </a:lnTo>
                <a:lnTo>
                  <a:pt x="76200" y="190500"/>
                </a:lnTo>
                <a:lnTo>
                  <a:pt x="66675" y="200025"/>
                </a:lnTo>
                <a:lnTo>
                  <a:pt x="47625" y="200025"/>
                </a:lnTo>
                <a:lnTo>
                  <a:pt x="38100" y="200025"/>
                </a:lnTo>
                <a:lnTo>
                  <a:pt x="19050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9896475" y="310515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>
            <a:off x="9753600" y="3400425"/>
            <a:ext cx="285751" cy="19051"/>
          </a:xfrm>
          <a:custGeom>
            <a:avLst/>
            <a:gdLst/>
            <a:ahLst/>
            <a:cxnLst/>
            <a:rect l="0" t="0" r="0" b="0"/>
            <a:pathLst>
              <a:path w="28575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47650" y="9525"/>
                </a:lnTo>
                <a:lnTo>
                  <a:pt x="257175" y="9525"/>
                </a:lnTo>
                <a:lnTo>
                  <a:pt x="276225" y="9525"/>
                </a:lnTo>
                <a:lnTo>
                  <a:pt x="276225" y="19050"/>
                </a:lnTo>
                <a:lnTo>
                  <a:pt x="285750" y="19050"/>
                </a:lnTo>
                <a:lnTo>
                  <a:pt x="2857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олилиния 138"/>
          <p:cNvSpPr/>
          <p:nvPr/>
        </p:nvSpPr>
        <p:spPr>
          <a:xfrm>
            <a:off x="9753600" y="3467100"/>
            <a:ext cx="247651" cy="219076"/>
          </a:xfrm>
          <a:custGeom>
            <a:avLst/>
            <a:gdLst/>
            <a:ahLst/>
            <a:cxnLst/>
            <a:rect l="0" t="0" r="0" b="0"/>
            <a:pathLst>
              <a:path w="247651" h="219076">
                <a:moveTo>
                  <a:pt x="85725" y="38100"/>
                </a:moveTo>
                <a:lnTo>
                  <a:pt x="85725" y="38100"/>
                </a:lnTo>
                <a:lnTo>
                  <a:pt x="76200" y="38100"/>
                </a:lnTo>
                <a:lnTo>
                  <a:pt x="66675" y="38100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19050"/>
                </a:lnTo>
                <a:lnTo>
                  <a:pt x="114300" y="28575"/>
                </a:lnTo>
                <a:lnTo>
                  <a:pt x="114300" y="38100"/>
                </a:lnTo>
                <a:lnTo>
                  <a:pt x="123825" y="47625"/>
                </a:lnTo>
                <a:lnTo>
                  <a:pt x="123825" y="66675"/>
                </a:lnTo>
                <a:lnTo>
                  <a:pt x="123825" y="76200"/>
                </a:lnTo>
                <a:lnTo>
                  <a:pt x="123825" y="95250"/>
                </a:lnTo>
                <a:lnTo>
                  <a:pt x="123825" y="114300"/>
                </a:lnTo>
                <a:lnTo>
                  <a:pt x="114300" y="123825"/>
                </a:lnTo>
                <a:lnTo>
                  <a:pt x="114300" y="142875"/>
                </a:lnTo>
                <a:lnTo>
                  <a:pt x="104775" y="152400"/>
                </a:lnTo>
                <a:lnTo>
                  <a:pt x="95250" y="171450"/>
                </a:lnTo>
                <a:lnTo>
                  <a:pt x="85725" y="180975"/>
                </a:lnTo>
                <a:lnTo>
                  <a:pt x="76200" y="190500"/>
                </a:lnTo>
                <a:lnTo>
                  <a:pt x="57150" y="200025"/>
                </a:lnTo>
                <a:lnTo>
                  <a:pt x="47625" y="200025"/>
                </a:lnTo>
                <a:lnTo>
                  <a:pt x="28575" y="209550"/>
                </a:lnTo>
                <a:lnTo>
                  <a:pt x="19050" y="209550"/>
                </a:lnTo>
                <a:lnTo>
                  <a:pt x="9525" y="209550"/>
                </a:lnTo>
                <a:lnTo>
                  <a:pt x="9525" y="209550"/>
                </a:lnTo>
                <a:lnTo>
                  <a:pt x="0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9525" y="180975"/>
                </a:lnTo>
                <a:lnTo>
                  <a:pt x="9525" y="171450"/>
                </a:lnTo>
                <a:lnTo>
                  <a:pt x="19050" y="171450"/>
                </a:lnTo>
                <a:lnTo>
                  <a:pt x="28575" y="161925"/>
                </a:lnTo>
                <a:lnTo>
                  <a:pt x="38100" y="161925"/>
                </a:lnTo>
                <a:lnTo>
                  <a:pt x="47625" y="161925"/>
                </a:lnTo>
                <a:lnTo>
                  <a:pt x="57150" y="161925"/>
                </a:lnTo>
                <a:lnTo>
                  <a:pt x="66675" y="171450"/>
                </a:lnTo>
                <a:lnTo>
                  <a:pt x="76200" y="171450"/>
                </a:lnTo>
                <a:lnTo>
                  <a:pt x="85725" y="180975"/>
                </a:lnTo>
                <a:lnTo>
                  <a:pt x="85725" y="190500"/>
                </a:lnTo>
                <a:lnTo>
                  <a:pt x="95250" y="200025"/>
                </a:lnTo>
                <a:lnTo>
                  <a:pt x="104775" y="200025"/>
                </a:lnTo>
                <a:lnTo>
                  <a:pt x="104775" y="209550"/>
                </a:lnTo>
                <a:lnTo>
                  <a:pt x="104775" y="209550"/>
                </a:lnTo>
                <a:lnTo>
                  <a:pt x="114300" y="219075"/>
                </a:lnTo>
                <a:lnTo>
                  <a:pt x="123825" y="219075"/>
                </a:lnTo>
                <a:lnTo>
                  <a:pt x="133350" y="219075"/>
                </a:lnTo>
                <a:lnTo>
                  <a:pt x="152400" y="219075"/>
                </a:lnTo>
                <a:lnTo>
                  <a:pt x="152400" y="209550"/>
                </a:lnTo>
                <a:lnTo>
                  <a:pt x="171450" y="209550"/>
                </a:lnTo>
                <a:lnTo>
                  <a:pt x="180975" y="190500"/>
                </a:lnTo>
                <a:lnTo>
                  <a:pt x="200025" y="180975"/>
                </a:lnTo>
                <a:lnTo>
                  <a:pt x="209550" y="161925"/>
                </a:lnTo>
                <a:lnTo>
                  <a:pt x="228600" y="142875"/>
                </a:lnTo>
                <a:lnTo>
                  <a:pt x="247650" y="133350"/>
                </a:lnTo>
                <a:lnTo>
                  <a:pt x="247650" y="123825"/>
                </a:lnTo>
                <a:lnTo>
                  <a:pt x="24765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олилиния 139"/>
          <p:cNvSpPr/>
          <p:nvPr/>
        </p:nvSpPr>
        <p:spPr>
          <a:xfrm>
            <a:off x="10163175" y="3248025"/>
            <a:ext cx="38101" cy="295276"/>
          </a:xfrm>
          <a:custGeom>
            <a:avLst/>
            <a:gdLst/>
            <a:ahLst/>
            <a:cxnLst/>
            <a:rect l="0" t="0" r="0" b="0"/>
            <a:pathLst>
              <a:path w="38101" h="295276">
                <a:moveTo>
                  <a:pt x="38100" y="0"/>
                </a:move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42875"/>
                </a:lnTo>
                <a:lnTo>
                  <a:pt x="19050" y="161925"/>
                </a:lnTo>
                <a:lnTo>
                  <a:pt x="19050" y="180975"/>
                </a:lnTo>
                <a:lnTo>
                  <a:pt x="19050" y="200025"/>
                </a:lnTo>
                <a:lnTo>
                  <a:pt x="9525" y="219075"/>
                </a:lnTo>
                <a:lnTo>
                  <a:pt x="9525" y="238125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85750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олилиния 140"/>
          <p:cNvSpPr/>
          <p:nvPr/>
        </p:nvSpPr>
        <p:spPr>
          <a:xfrm>
            <a:off x="10153650" y="3219450"/>
            <a:ext cx="381001" cy="276226"/>
          </a:xfrm>
          <a:custGeom>
            <a:avLst/>
            <a:gdLst/>
            <a:ahLst/>
            <a:cxnLst/>
            <a:rect l="0" t="0" r="0" b="0"/>
            <a:pathLst>
              <a:path w="381001" h="276226">
                <a:moveTo>
                  <a:pt x="0" y="85725"/>
                </a:moveTo>
                <a:lnTo>
                  <a:pt x="0" y="76200"/>
                </a:lnTo>
                <a:lnTo>
                  <a:pt x="9525" y="66675"/>
                </a:lnTo>
                <a:lnTo>
                  <a:pt x="9525" y="57150"/>
                </a:lnTo>
                <a:lnTo>
                  <a:pt x="9525" y="47625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14300" y="47625"/>
                </a:lnTo>
                <a:lnTo>
                  <a:pt x="114300" y="57150"/>
                </a:lnTo>
                <a:lnTo>
                  <a:pt x="114300" y="76200"/>
                </a:lnTo>
                <a:lnTo>
                  <a:pt x="114300" y="85725"/>
                </a:lnTo>
                <a:lnTo>
                  <a:pt x="104775" y="104775"/>
                </a:lnTo>
                <a:lnTo>
                  <a:pt x="95250" y="123825"/>
                </a:lnTo>
                <a:lnTo>
                  <a:pt x="85725" y="133350"/>
                </a:lnTo>
                <a:lnTo>
                  <a:pt x="76200" y="152400"/>
                </a:lnTo>
                <a:lnTo>
                  <a:pt x="57150" y="161925"/>
                </a:lnTo>
                <a:lnTo>
                  <a:pt x="47625" y="171450"/>
                </a:lnTo>
                <a:lnTo>
                  <a:pt x="38100" y="171450"/>
                </a:lnTo>
                <a:lnTo>
                  <a:pt x="28575" y="180975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71450"/>
                </a:lnTo>
                <a:lnTo>
                  <a:pt x="19050" y="171450"/>
                </a:lnTo>
                <a:lnTo>
                  <a:pt x="19050" y="171450"/>
                </a:lnTo>
                <a:lnTo>
                  <a:pt x="28575" y="161925"/>
                </a:lnTo>
                <a:lnTo>
                  <a:pt x="38100" y="161925"/>
                </a:lnTo>
                <a:lnTo>
                  <a:pt x="38100" y="161925"/>
                </a:lnTo>
                <a:lnTo>
                  <a:pt x="47625" y="161925"/>
                </a:lnTo>
                <a:lnTo>
                  <a:pt x="66675" y="161925"/>
                </a:lnTo>
                <a:lnTo>
                  <a:pt x="76200" y="161925"/>
                </a:lnTo>
                <a:lnTo>
                  <a:pt x="76200" y="171450"/>
                </a:lnTo>
                <a:lnTo>
                  <a:pt x="85725" y="171450"/>
                </a:lnTo>
                <a:lnTo>
                  <a:pt x="95250" y="180975"/>
                </a:lnTo>
                <a:lnTo>
                  <a:pt x="95250" y="190500"/>
                </a:lnTo>
                <a:lnTo>
                  <a:pt x="104775" y="200025"/>
                </a:lnTo>
                <a:lnTo>
                  <a:pt x="104775" y="209550"/>
                </a:lnTo>
                <a:lnTo>
                  <a:pt x="114300" y="219075"/>
                </a:lnTo>
                <a:lnTo>
                  <a:pt x="114300" y="238125"/>
                </a:lnTo>
                <a:lnTo>
                  <a:pt x="123825" y="247650"/>
                </a:lnTo>
                <a:lnTo>
                  <a:pt x="133350" y="247650"/>
                </a:lnTo>
                <a:lnTo>
                  <a:pt x="133350" y="257175"/>
                </a:lnTo>
                <a:lnTo>
                  <a:pt x="142875" y="266700"/>
                </a:lnTo>
                <a:lnTo>
                  <a:pt x="152400" y="266700"/>
                </a:lnTo>
                <a:lnTo>
                  <a:pt x="161925" y="276225"/>
                </a:lnTo>
                <a:lnTo>
                  <a:pt x="171450" y="266700"/>
                </a:lnTo>
                <a:lnTo>
                  <a:pt x="180975" y="266700"/>
                </a:lnTo>
                <a:lnTo>
                  <a:pt x="200025" y="257175"/>
                </a:lnTo>
                <a:lnTo>
                  <a:pt x="219075" y="247650"/>
                </a:lnTo>
                <a:lnTo>
                  <a:pt x="238125" y="228600"/>
                </a:lnTo>
                <a:lnTo>
                  <a:pt x="257175" y="209550"/>
                </a:lnTo>
                <a:lnTo>
                  <a:pt x="285750" y="190500"/>
                </a:lnTo>
                <a:lnTo>
                  <a:pt x="314325" y="161925"/>
                </a:lnTo>
                <a:lnTo>
                  <a:pt x="342900" y="133350"/>
                </a:lnTo>
                <a:lnTo>
                  <a:pt x="371475" y="114300"/>
                </a:lnTo>
                <a:lnTo>
                  <a:pt x="381000" y="95250"/>
                </a:lnTo>
                <a:lnTo>
                  <a:pt x="38100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781050" y="3638550"/>
            <a:ext cx="161926" cy="409576"/>
          </a:xfrm>
          <a:custGeom>
            <a:avLst/>
            <a:gdLst/>
            <a:ahLst/>
            <a:cxnLst/>
            <a:rect l="0" t="0" r="0" b="0"/>
            <a:pathLst>
              <a:path w="161926" h="409576">
                <a:moveTo>
                  <a:pt x="152400" y="0"/>
                </a:moveTo>
                <a:lnTo>
                  <a:pt x="152400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42875" y="19050"/>
                </a:lnTo>
                <a:lnTo>
                  <a:pt x="142875" y="28575"/>
                </a:lnTo>
                <a:lnTo>
                  <a:pt x="142875" y="47625"/>
                </a:lnTo>
                <a:lnTo>
                  <a:pt x="142875" y="66675"/>
                </a:lnTo>
                <a:lnTo>
                  <a:pt x="133350" y="85725"/>
                </a:lnTo>
                <a:lnTo>
                  <a:pt x="123825" y="104775"/>
                </a:lnTo>
                <a:lnTo>
                  <a:pt x="114300" y="133350"/>
                </a:lnTo>
                <a:lnTo>
                  <a:pt x="104775" y="152400"/>
                </a:lnTo>
                <a:lnTo>
                  <a:pt x="85725" y="180975"/>
                </a:lnTo>
                <a:lnTo>
                  <a:pt x="76200" y="200025"/>
                </a:lnTo>
                <a:lnTo>
                  <a:pt x="57150" y="228600"/>
                </a:lnTo>
                <a:lnTo>
                  <a:pt x="47625" y="247650"/>
                </a:lnTo>
                <a:lnTo>
                  <a:pt x="28575" y="257175"/>
                </a:lnTo>
                <a:lnTo>
                  <a:pt x="19050" y="266700"/>
                </a:lnTo>
                <a:lnTo>
                  <a:pt x="9525" y="276225"/>
                </a:lnTo>
                <a:lnTo>
                  <a:pt x="9525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9525" y="276225"/>
                </a:lnTo>
                <a:lnTo>
                  <a:pt x="9525" y="276225"/>
                </a:lnTo>
                <a:lnTo>
                  <a:pt x="19050" y="276225"/>
                </a:lnTo>
                <a:lnTo>
                  <a:pt x="28575" y="266700"/>
                </a:lnTo>
                <a:lnTo>
                  <a:pt x="38100" y="266700"/>
                </a:lnTo>
                <a:lnTo>
                  <a:pt x="47625" y="266700"/>
                </a:lnTo>
                <a:lnTo>
                  <a:pt x="66675" y="257175"/>
                </a:lnTo>
                <a:lnTo>
                  <a:pt x="76200" y="257175"/>
                </a:lnTo>
                <a:lnTo>
                  <a:pt x="85725" y="257175"/>
                </a:lnTo>
                <a:lnTo>
                  <a:pt x="104775" y="257175"/>
                </a:lnTo>
                <a:lnTo>
                  <a:pt x="114300" y="257175"/>
                </a:lnTo>
                <a:lnTo>
                  <a:pt x="123825" y="257175"/>
                </a:lnTo>
                <a:lnTo>
                  <a:pt x="133350" y="257175"/>
                </a:lnTo>
                <a:lnTo>
                  <a:pt x="142875" y="257175"/>
                </a:lnTo>
                <a:lnTo>
                  <a:pt x="152400" y="257175"/>
                </a:lnTo>
                <a:lnTo>
                  <a:pt x="152400" y="257175"/>
                </a:lnTo>
                <a:lnTo>
                  <a:pt x="161925" y="257175"/>
                </a:lnTo>
                <a:lnTo>
                  <a:pt x="161925" y="257175"/>
                </a:lnTo>
                <a:lnTo>
                  <a:pt x="161925" y="247650"/>
                </a:lnTo>
                <a:lnTo>
                  <a:pt x="161925" y="247650"/>
                </a:lnTo>
                <a:lnTo>
                  <a:pt x="161925" y="238125"/>
                </a:lnTo>
                <a:lnTo>
                  <a:pt x="152400" y="228600"/>
                </a:lnTo>
                <a:lnTo>
                  <a:pt x="152400" y="219075"/>
                </a:lnTo>
                <a:lnTo>
                  <a:pt x="152400" y="209550"/>
                </a:lnTo>
                <a:lnTo>
                  <a:pt x="142875" y="209550"/>
                </a:lnTo>
                <a:lnTo>
                  <a:pt x="142875" y="200025"/>
                </a:lnTo>
                <a:lnTo>
                  <a:pt x="142875" y="200025"/>
                </a:lnTo>
                <a:lnTo>
                  <a:pt x="142875" y="200025"/>
                </a:lnTo>
                <a:lnTo>
                  <a:pt x="142875" y="200025"/>
                </a:lnTo>
                <a:lnTo>
                  <a:pt x="142875" y="200025"/>
                </a:lnTo>
                <a:lnTo>
                  <a:pt x="142875" y="209550"/>
                </a:lnTo>
                <a:lnTo>
                  <a:pt x="142875" y="209550"/>
                </a:lnTo>
                <a:lnTo>
                  <a:pt x="142875" y="219075"/>
                </a:lnTo>
                <a:lnTo>
                  <a:pt x="142875" y="228600"/>
                </a:lnTo>
                <a:lnTo>
                  <a:pt x="142875" y="247650"/>
                </a:lnTo>
                <a:lnTo>
                  <a:pt x="142875" y="266700"/>
                </a:lnTo>
                <a:lnTo>
                  <a:pt x="133350" y="285750"/>
                </a:lnTo>
                <a:lnTo>
                  <a:pt x="133350" y="304800"/>
                </a:lnTo>
                <a:lnTo>
                  <a:pt x="123825" y="323850"/>
                </a:lnTo>
                <a:lnTo>
                  <a:pt x="123825" y="342900"/>
                </a:lnTo>
                <a:lnTo>
                  <a:pt x="123825" y="361950"/>
                </a:lnTo>
                <a:lnTo>
                  <a:pt x="114300" y="381000"/>
                </a:lnTo>
                <a:lnTo>
                  <a:pt x="114300" y="400050"/>
                </a:lnTo>
                <a:lnTo>
                  <a:pt x="114300" y="409575"/>
                </a:lnTo>
                <a:lnTo>
                  <a:pt x="11430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олилиния 142"/>
          <p:cNvSpPr/>
          <p:nvPr/>
        </p:nvSpPr>
        <p:spPr>
          <a:xfrm>
            <a:off x="952500" y="3581400"/>
            <a:ext cx="161926" cy="609601"/>
          </a:xfrm>
          <a:custGeom>
            <a:avLst/>
            <a:gdLst/>
            <a:ahLst/>
            <a:cxnLst/>
            <a:rect l="0" t="0" r="0" b="0"/>
            <a:pathLst>
              <a:path w="161926" h="609601">
                <a:moveTo>
                  <a:pt x="95250" y="0"/>
                </a:moveTo>
                <a:lnTo>
                  <a:pt x="95250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23825" y="47625"/>
                </a:lnTo>
                <a:lnTo>
                  <a:pt x="133350" y="66675"/>
                </a:lnTo>
                <a:lnTo>
                  <a:pt x="142875" y="85725"/>
                </a:lnTo>
                <a:lnTo>
                  <a:pt x="142875" y="104775"/>
                </a:lnTo>
                <a:lnTo>
                  <a:pt x="152400" y="133350"/>
                </a:lnTo>
                <a:lnTo>
                  <a:pt x="161925" y="161925"/>
                </a:lnTo>
                <a:lnTo>
                  <a:pt x="161925" y="190500"/>
                </a:lnTo>
                <a:lnTo>
                  <a:pt x="161925" y="228600"/>
                </a:lnTo>
                <a:lnTo>
                  <a:pt x="161925" y="257175"/>
                </a:lnTo>
                <a:lnTo>
                  <a:pt x="152400" y="295275"/>
                </a:lnTo>
                <a:lnTo>
                  <a:pt x="142875" y="333375"/>
                </a:lnTo>
                <a:lnTo>
                  <a:pt x="142875" y="371475"/>
                </a:lnTo>
                <a:lnTo>
                  <a:pt x="133350" y="400050"/>
                </a:lnTo>
                <a:lnTo>
                  <a:pt x="114300" y="438150"/>
                </a:lnTo>
                <a:lnTo>
                  <a:pt x="95250" y="476250"/>
                </a:lnTo>
                <a:lnTo>
                  <a:pt x="76200" y="514350"/>
                </a:lnTo>
                <a:lnTo>
                  <a:pt x="57150" y="542925"/>
                </a:lnTo>
                <a:lnTo>
                  <a:pt x="28575" y="571500"/>
                </a:lnTo>
                <a:lnTo>
                  <a:pt x="9525" y="600075"/>
                </a:lnTo>
                <a:lnTo>
                  <a:pt x="0" y="609600"/>
                </a:lnTo>
                <a:lnTo>
                  <a:pt x="0" y="609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олилиния 143"/>
          <p:cNvSpPr/>
          <p:nvPr/>
        </p:nvSpPr>
        <p:spPr>
          <a:xfrm>
            <a:off x="1476375" y="3629025"/>
            <a:ext cx="409576" cy="504826"/>
          </a:xfrm>
          <a:custGeom>
            <a:avLst/>
            <a:gdLst/>
            <a:ahLst/>
            <a:cxnLst/>
            <a:rect l="0" t="0" r="0" b="0"/>
            <a:pathLst>
              <a:path w="409576" h="504826">
                <a:moveTo>
                  <a:pt x="161925" y="66675"/>
                </a:moveTo>
                <a:lnTo>
                  <a:pt x="161925" y="66675"/>
                </a:lnTo>
                <a:lnTo>
                  <a:pt x="161925" y="66675"/>
                </a:lnTo>
                <a:lnTo>
                  <a:pt x="161925" y="57150"/>
                </a:lnTo>
                <a:lnTo>
                  <a:pt x="161925" y="47625"/>
                </a:lnTo>
                <a:lnTo>
                  <a:pt x="161925" y="47625"/>
                </a:lnTo>
                <a:lnTo>
                  <a:pt x="161925" y="38100"/>
                </a:lnTo>
                <a:lnTo>
                  <a:pt x="161925" y="28575"/>
                </a:lnTo>
                <a:lnTo>
                  <a:pt x="152400" y="19050"/>
                </a:lnTo>
                <a:lnTo>
                  <a:pt x="152400" y="19050"/>
                </a:lnTo>
                <a:lnTo>
                  <a:pt x="142875" y="9525"/>
                </a:lnTo>
                <a:lnTo>
                  <a:pt x="133350" y="9525"/>
                </a:lnTo>
                <a:lnTo>
                  <a:pt x="123825" y="9525"/>
                </a:lnTo>
                <a:lnTo>
                  <a:pt x="114300" y="9525"/>
                </a:lnTo>
                <a:lnTo>
                  <a:pt x="95250" y="19050"/>
                </a:lnTo>
                <a:lnTo>
                  <a:pt x="95250" y="19050"/>
                </a:lnTo>
                <a:lnTo>
                  <a:pt x="85725" y="28575"/>
                </a:lnTo>
                <a:lnTo>
                  <a:pt x="66675" y="38100"/>
                </a:lnTo>
                <a:lnTo>
                  <a:pt x="57150" y="57150"/>
                </a:lnTo>
                <a:lnTo>
                  <a:pt x="47625" y="76200"/>
                </a:lnTo>
                <a:lnTo>
                  <a:pt x="38100" y="95250"/>
                </a:lnTo>
                <a:lnTo>
                  <a:pt x="19050" y="123825"/>
                </a:lnTo>
                <a:lnTo>
                  <a:pt x="9525" y="142875"/>
                </a:lnTo>
                <a:lnTo>
                  <a:pt x="0" y="171450"/>
                </a:lnTo>
                <a:lnTo>
                  <a:pt x="0" y="190500"/>
                </a:lnTo>
                <a:lnTo>
                  <a:pt x="0" y="200025"/>
                </a:lnTo>
                <a:lnTo>
                  <a:pt x="0" y="219075"/>
                </a:lnTo>
                <a:lnTo>
                  <a:pt x="0" y="228600"/>
                </a:lnTo>
                <a:lnTo>
                  <a:pt x="9525" y="238125"/>
                </a:lnTo>
                <a:lnTo>
                  <a:pt x="9525" y="238125"/>
                </a:lnTo>
                <a:lnTo>
                  <a:pt x="19050" y="238125"/>
                </a:lnTo>
                <a:lnTo>
                  <a:pt x="38100" y="228600"/>
                </a:lnTo>
                <a:lnTo>
                  <a:pt x="47625" y="219075"/>
                </a:lnTo>
                <a:lnTo>
                  <a:pt x="57150" y="200025"/>
                </a:lnTo>
                <a:lnTo>
                  <a:pt x="76200" y="180975"/>
                </a:lnTo>
                <a:lnTo>
                  <a:pt x="85725" y="161925"/>
                </a:lnTo>
                <a:lnTo>
                  <a:pt x="95250" y="142875"/>
                </a:lnTo>
                <a:lnTo>
                  <a:pt x="114300" y="123825"/>
                </a:lnTo>
                <a:lnTo>
                  <a:pt x="133350" y="104775"/>
                </a:lnTo>
                <a:lnTo>
                  <a:pt x="142875" y="85725"/>
                </a:lnTo>
                <a:lnTo>
                  <a:pt x="142875" y="66675"/>
                </a:lnTo>
                <a:lnTo>
                  <a:pt x="152400" y="47625"/>
                </a:lnTo>
                <a:lnTo>
                  <a:pt x="152400" y="38100"/>
                </a:lnTo>
                <a:lnTo>
                  <a:pt x="152400" y="28575"/>
                </a:lnTo>
                <a:lnTo>
                  <a:pt x="152400" y="28575"/>
                </a:lnTo>
                <a:lnTo>
                  <a:pt x="152400" y="28575"/>
                </a:lnTo>
                <a:lnTo>
                  <a:pt x="152400" y="28575"/>
                </a:lnTo>
                <a:lnTo>
                  <a:pt x="142875" y="38100"/>
                </a:lnTo>
                <a:lnTo>
                  <a:pt x="142875" y="47625"/>
                </a:lnTo>
                <a:lnTo>
                  <a:pt x="142875" y="57150"/>
                </a:lnTo>
                <a:lnTo>
                  <a:pt x="142875" y="76200"/>
                </a:lnTo>
                <a:lnTo>
                  <a:pt x="133350" y="95250"/>
                </a:lnTo>
                <a:lnTo>
                  <a:pt x="133350" y="104775"/>
                </a:lnTo>
                <a:lnTo>
                  <a:pt x="123825" y="123825"/>
                </a:lnTo>
                <a:lnTo>
                  <a:pt x="123825" y="142875"/>
                </a:lnTo>
                <a:lnTo>
                  <a:pt x="123825" y="161925"/>
                </a:lnTo>
                <a:lnTo>
                  <a:pt x="123825" y="180975"/>
                </a:lnTo>
                <a:lnTo>
                  <a:pt x="133350" y="190500"/>
                </a:lnTo>
                <a:lnTo>
                  <a:pt x="142875" y="200025"/>
                </a:lnTo>
                <a:lnTo>
                  <a:pt x="152400" y="209550"/>
                </a:lnTo>
                <a:lnTo>
                  <a:pt x="161925" y="219075"/>
                </a:lnTo>
                <a:lnTo>
                  <a:pt x="171450" y="219075"/>
                </a:lnTo>
                <a:lnTo>
                  <a:pt x="190500" y="219075"/>
                </a:lnTo>
                <a:lnTo>
                  <a:pt x="209550" y="219075"/>
                </a:lnTo>
                <a:lnTo>
                  <a:pt x="228600" y="209550"/>
                </a:lnTo>
                <a:lnTo>
                  <a:pt x="247650" y="190500"/>
                </a:lnTo>
                <a:lnTo>
                  <a:pt x="276225" y="180975"/>
                </a:lnTo>
                <a:lnTo>
                  <a:pt x="295275" y="161925"/>
                </a:lnTo>
                <a:lnTo>
                  <a:pt x="314325" y="142875"/>
                </a:lnTo>
                <a:lnTo>
                  <a:pt x="342900" y="114300"/>
                </a:lnTo>
                <a:lnTo>
                  <a:pt x="361950" y="95250"/>
                </a:lnTo>
                <a:lnTo>
                  <a:pt x="381000" y="76200"/>
                </a:lnTo>
                <a:lnTo>
                  <a:pt x="390525" y="57150"/>
                </a:lnTo>
                <a:lnTo>
                  <a:pt x="400050" y="38100"/>
                </a:lnTo>
                <a:lnTo>
                  <a:pt x="400050" y="28575"/>
                </a:lnTo>
                <a:lnTo>
                  <a:pt x="409575" y="9525"/>
                </a:lnTo>
                <a:lnTo>
                  <a:pt x="400050" y="0"/>
                </a:lnTo>
                <a:lnTo>
                  <a:pt x="400050" y="0"/>
                </a:lnTo>
                <a:lnTo>
                  <a:pt x="390525" y="0"/>
                </a:lnTo>
                <a:lnTo>
                  <a:pt x="381000" y="9525"/>
                </a:lnTo>
                <a:lnTo>
                  <a:pt x="361950" y="19050"/>
                </a:lnTo>
                <a:lnTo>
                  <a:pt x="352425" y="38100"/>
                </a:lnTo>
                <a:lnTo>
                  <a:pt x="333375" y="57150"/>
                </a:lnTo>
                <a:lnTo>
                  <a:pt x="323850" y="76200"/>
                </a:lnTo>
                <a:lnTo>
                  <a:pt x="304800" y="104775"/>
                </a:lnTo>
                <a:lnTo>
                  <a:pt x="295275" y="123825"/>
                </a:lnTo>
                <a:lnTo>
                  <a:pt x="295275" y="142875"/>
                </a:lnTo>
                <a:lnTo>
                  <a:pt x="285750" y="161925"/>
                </a:lnTo>
                <a:lnTo>
                  <a:pt x="285750" y="171450"/>
                </a:lnTo>
                <a:lnTo>
                  <a:pt x="295275" y="180975"/>
                </a:lnTo>
                <a:lnTo>
                  <a:pt x="304800" y="180975"/>
                </a:lnTo>
                <a:lnTo>
                  <a:pt x="314325" y="180975"/>
                </a:lnTo>
                <a:lnTo>
                  <a:pt x="323850" y="171450"/>
                </a:lnTo>
                <a:lnTo>
                  <a:pt x="342900" y="161925"/>
                </a:lnTo>
                <a:lnTo>
                  <a:pt x="352425" y="142875"/>
                </a:lnTo>
                <a:lnTo>
                  <a:pt x="361950" y="133350"/>
                </a:lnTo>
                <a:lnTo>
                  <a:pt x="371475" y="114300"/>
                </a:lnTo>
                <a:lnTo>
                  <a:pt x="381000" y="104775"/>
                </a:lnTo>
                <a:lnTo>
                  <a:pt x="381000" y="95250"/>
                </a:lnTo>
                <a:lnTo>
                  <a:pt x="390525" y="76200"/>
                </a:lnTo>
                <a:lnTo>
                  <a:pt x="390525" y="76200"/>
                </a:lnTo>
                <a:lnTo>
                  <a:pt x="390525" y="76200"/>
                </a:lnTo>
                <a:lnTo>
                  <a:pt x="390525" y="76200"/>
                </a:lnTo>
                <a:lnTo>
                  <a:pt x="390525" y="95250"/>
                </a:lnTo>
                <a:lnTo>
                  <a:pt x="381000" y="104775"/>
                </a:lnTo>
                <a:lnTo>
                  <a:pt x="381000" y="123825"/>
                </a:lnTo>
                <a:lnTo>
                  <a:pt x="381000" y="152400"/>
                </a:lnTo>
                <a:lnTo>
                  <a:pt x="371475" y="180975"/>
                </a:lnTo>
                <a:lnTo>
                  <a:pt x="371475" y="209550"/>
                </a:lnTo>
                <a:lnTo>
                  <a:pt x="361950" y="238125"/>
                </a:lnTo>
                <a:lnTo>
                  <a:pt x="352425" y="276225"/>
                </a:lnTo>
                <a:lnTo>
                  <a:pt x="342900" y="314325"/>
                </a:lnTo>
                <a:lnTo>
                  <a:pt x="342900" y="342900"/>
                </a:lnTo>
                <a:lnTo>
                  <a:pt x="333375" y="381000"/>
                </a:lnTo>
                <a:lnTo>
                  <a:pt x="333375" y="409575"/>
                </a:lnTo>
                <a:lnTo>
                  <a:pt x="323850" y="438150"/>
                </a:lnTo>
                <a:lnTo>
                  <a:pt x="323850" y="457200"/>
                </a:lnTo>
                <a:lnTo>
                  <a:pt x="314325" y="476250"/>
                </a:lnTo>
                <a:lnTo>
                  <a:pt x="295275" y="495300"/>
                </a:lnTo>
                <a:lnTo>
                  <a:pt x="285750" y="504825"/>
                </a:lnTo>
                <a:lnTo>
                  <a:pt x="276225" y="504825"/>
                </a:lnTo>
                <a:lnTo>
                  <a:pt x="257175" y="504825"/>
                </a:lnTo>
                <a:lnTo>
                  <a:pt x="247650" y="495300"/>
                </a:lnTo>
                <a:lnTo>
                  <a:pt x="228600" y="476250"/>
                </a:lnTo>
                <a:lnTo>
                  <a:pt x="219075" y="466725"/>
                </a:lnTo>
                <a:lnTo>
                  <a:pt x="219075" y="447675"/>
                </a:lnTo>
                <a:lnTo>
                  <a:pt x="219075" y="428625"/>
                </a:lnTo>
                <a:lnTo>
                  <a:pt x="209550" y="409575"/>
                </a:lnTo>
                <a:lnTo>
                  <a:pt x="219075" y="390525"/>
                </a:lnTo>
                <a:lnTo>
                  <a:pt x="228600" y="361950"/>
                </a:lnTo>
                <a:lnTo>
                  <a:pt x="238125" y="342900"/>
                </a:lnTo>
                <a:lnTo>
                  <a:pt x="257175" y="314325"/>
                </a:lnTo>
                <a:lnTo>
                  <a:pt x="276225" y="285750"/>
                </a:lnTo>
                <a:lnTo>
                  <a:pt x="285750" y="266700"/>
                </a:lnTo>
                <a:lnTo>
                  <a:pt x="295275" y="257175"/>
                </a:lnTo>
                <a:lnTo>
                  <a:pt x="2952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олилиния 144"/>
          <p:cNvSpPr/>
          <p:nvPr/>
        </p:nvSpPr>
        <p:spPr>
          <a:xfrm>
            <a:off x="1952625" y="3543300"/>
            <a:ext cx="571501" cy="314326"/>
          </a:xfrm>
          <a:custGeom>
            <a:avLst/>
            <a:gdLst/>
            <a:ahLst/>
            <a:cxnLst/>
            <a:rect l="0" t="0" r="0" b="0"/>
            <a:pathLst>
              <a:path w="571501" h="314326">
                <a:moveTo>
                  <a:pt x="95250" y="76200"/>
                </a:moveTo>
                <a:lnTo>
                  <a:pt x="85725" y="76200"/>
                </a:lnTo>
                <a:lnTo>
                  <a:pt x="85725" y="76200"/>
                </a:lnTo>
                <a:lnTo>
                  <a:pt x="85725" y="76200"/>
                </a:lnTo>
                <a:lnTo>
                  <a:pt x="76200" y="76200"/>
                </a:lnTo>
                <a:lnTo>
                  <a:pt x="76200" y="85725"/>
                </a:lnTo>
                <a:lnTo>
                  <a:pt x="66675" y="95250"/>
                </a:lnTo>
                <a:lnTo>
                  <a:pt x="57150" y="114300"/>
                </a:lnTo>
                <a:lnTo>
                  <a:pt x="47625" y="133350"/>
                </a:lnTo>
                <a:lnTo>
                  <a:pt x="38100" y="152400"/>
                </a:lnTo>
                <a:lnTo>
                  <a:pt x="28575" y="171450"/>
                </a:lnTo>
                <a:lnTo>
                  <a:pt x="19050" y="200025"/>
                </a:lnTo>
                <a:lnTo>
                  <a:pt x="9525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0" y="276225"/>
                </a:lnTo>
                <a:lnTo>
                  <a:pt x="9525" y="285750"/>
                </a:lnTo>
                <a:lnTo>
                  <a:pt x="9525" y="295275"/>
                </a:lnTo>
                <a:lnTo>
                  <a:pt x="19050" y="295275"/>
                </a:lnTo>
                <a:lnTo>
                  <a:pt x="38100" y="295275"/>
                </a:lnTo>
                <a:lnTo>
                  <a:pt x="47625" y="285750"/>
                </a:lnTo>
                <a:lnTo>
                  <a:pt x="57150" y="276225"/>
                </a:lnTo>
                <a:lnTo>
                  <a:pt x="76200" y="266700"/>
                </a:lnTo>
                <a:lnTo>
                  <a:pt x="95250" y="247650"/>
                </a:lnTo>
                <a:lnTo>
                  <a:pt x="104775" y="228600"/>
                </a:lnTo>
                <a:lnTo>
                  <a:pt x="114300" y="200025"/>
                </a:lnTo>
                <a:lnTo>
                  <a:pt x="133350" y="180975"/>
                </a:lnTo>
                <a:lnTo>
                  <a:pt x="142875" y="161925"/>
                </a:lnTo>
                <a:lnTo>
                  <a:pt x="152400" y="152400"/>
                </a:lnTo>
                <a:lnTo>
                  <a:pt x="152400" y="142875"/>
                </a:lnTo>
                <a:lnTo>
                  <a:pt x="152400" y="133350"/>
                </a:lnTo>
                <a:lnTo>
                  <a:pt x="152400" y="133350"/>
                </a:lnTo>
                <a:lnTo>
                  <a:pt x="142875" y="133350"/>
                </a:lnTo>
                <a:lnTo>
                  <a:pt x="142875" y="133350"/>
                </a:lnTo>
                <a:lnTo>
                  <a:pt x="133350" y="142875"/>
                </a:lnTo>
                <a:lnTo>
                  <a:pt x="123825" y="161925"/>
                </a:lnTo>
                <a:lnTo>
                  <a:pt x="114300" y="180975"/>
                </a:lnTo>
                <a:lnTo>
                  <a:pt x="104775" y="200025"/>
                </a:lnTo>
                <a:lnTo>
                  <a:pt x="104775" y="209550"/>
                </a:lnTo>
                <a:lnTo>
                  <a:pt x="104775" y="238125"/>
                </a:lnTo>
                <a:lnTo>
                  <a:pt x="95250" y="257175"/>
                </a:lnTo>
                <a:lnTo>
                  <a:pt x="95250" y="276225"/>
                </a:lnTo>
                <a:lnTo>
                  <a:pt x="104775" y="285750"/>
                </a:lnTo>
                <a:lnTo>
                  <a:pt x="114300" y="304800"/>
                </a:lnTo>
                <a:lnTo>
                  <a:pt x="123825" y="304800"/>
                </a:lnTo>
                <a:lnTo>
                  <a:pt x="133350" y="314325"/>
                </a:lnTo>
                <a:lnTo>
                  <a:pt x="152400" y="314325"/>
                </a:lnTo>
                <a:lnTo>
                  <a:pt x="171450" y="314325"/>
                </a:lnTo>
                <a:lnTo>
                  <a:pt x="190500" y="304800"/>
                </a:lnTo>
                <a:lnTo>
                  <a:pt x="209550" y="295275"/>
                </a:lnTo>
                <a:lnTo>
                  <a:pt x="238125" y="276225"/>
                </a:lnTo>
                <a:lnTo>
                  <a:pt x="257175" y="257175"/>
                </a:lnTo>
                <a:lnTo>
                  <a:pt x="276225" y="238125"/>
                </a:lnTo>
                <a:lnTo>
                  <a:pt x="295275" y="219075"/>
                </a:lnTo>
                <a:lnTo>
                  <a:pt x="314325" y="200025"/>
                </a:lnTo>
                <a:lnTo>
                  <a:pt x="333375" y="180975"/>
                </a:lnTo>
                <a:lnTo>
                  <a:pt x="333375" y="161925"/>
                </a:lnTo>
                <a:lnTo>
                  <a:pt x="342900" y="142875"/>
                </a:lnTo>
                <a:lnTo>
                  <a:pt x="342900" y="123825"/>
                </a:lnTo>
                <a:lnTo>
                  <a:pt x="342900" y="123825"/>
                </a:lnTo>
                <a:lnTo>
                  <a:pt x="342900" y="114300"/>
                </a:lnTo>
                <a:lnTo>
                  <a:pt x="333375" y="114300"/>
                </a:lnTo>
                <a:lnTo>
                  <a:pt x="333375" y="123825"/>
                </a:lnTo>
                <a:lnTo>
                  <a:pt x="314325" y="123825"/>
                </a:lnTo>
                <a:lnTo>
                  <a:pt x="295275" y="142875"/>
                </a:lnTo>
                <a:lnTo>
                  <a:pt x="285750" y="152400"/>
                </a:lnTo>
                <a:lnTo>
                  <a:pt x="276225" y="180975"/>
                </a:lnTo>
                <a:lnTo>
                  <a:pt x="257175" y="200025"/>
                </a:lnTo>
                <a:lnTo>
                  <a:pt x="247650" y="219075"/>
                </a:lnTo>
                <a:lnTo>
                  <a:pt x="247650" y="238125"/>
                </a:lnTo>
                <a:lnTo>
                  <a:pt x="247650" y="247650"/>
                </a:lnTo>
                <a:lnTo>
                  <a:pt x="247650" y="257175"/>
                </a:lnTo>
                <a:lnTo>
                  <a:pt x="257175" y="266700"/>
                </a:lnTo>
                <a:lnTo>
                  <a:pt x="266700" y="266700"/>
                </a:lnTo>
                <a:lnTo>
                  <a:pt x="285750" y="266700"/>
                </a:lnTo>
                <a:lnTo>
                  <a:pt x="295275" y="257175"/>
                </a:lnTo>
                <a:lnTo>
                  <a:pt x="304800" y="247650"/>
                </a:lnTo>
                <a:lnTo>
                  <a:pt x="323850" y="228600"/>
                </a:lnTo>
                <a:lnTo>
                  <a:pt x="333375" y="219075"/>
                </a:lnTo>
                <a:lnTo>
                  <a:pt x="342900" y="200025"/>
                </a:lnTo>
                <a:lnTo>
                  <a:pt x="352425" y="180975"/>
                </a:lnTo>
                <a:lnTo>
                  <a:pt x="361950" y="171450"/>
                </a:lnTo>
                <a:lnTo>
                  <a:pt x="371475" y="161925"/>
                </a:lnTo>
                <a:lnTo>
                  <a:pt x="371475" y="152400"/>
                </a:lnTo>
                <a:lnTo>
                  <a:pt x="371475" y="152400"/>
                </a:lnTo>
                <a:lnTo>
                  <a:pt x="361950" y="152400"/>
                </a:lnTo>
                <a:lnTo>
                  <a:pt x="352425" y="161925"/>
                </a:lnTo>
                <a:lnTo>
                  <a:pt x="352425" y="171450"/>
                </a:lnTo>
                <a:lnTo>
                  <a:pt x="342900" y="180975"/>
                </a:lnTo>
                <a:lnTo>
                  <a:pt x="323850" y="200025"/>
                </a:lnTo>
                <a:lnTo>
                  <a:pt x="323850" y="219075"/>
                </a:lnTo>
                <a:lnTo>
                  <a:pt x="314325" y="238125"/>
                </a:lnTo>
                <a:lnTo>
                  <a:pt x="304800" y="257175"/>
                </a:lnTo>
                <a:lnTo>
                  <a:pt x="314325" y="266700"/>
                </a:lnTo>
                <a:lnTo>
                  <a:pt x="314325" y="276225"/>
                </a:lnTo>
                <a:lnTo>
                  <a:pt x="323850" y="285750"/>
                </a:lnTo>
                <a:lnTo>
                  <a:pt x="333375" y="295275"/>
                </a:lnTo>
                <a:lnTo>
                  <a:pt x="342900" y="295275"/>
                </a:lnTo>
                <a:lnTo>
                  <a:pt x="361950" y="285750"/>
                </a:lnTo>
                <a:lnTo>
                  <a:pt x="381000" y="276225"/>
                </a:lnTo>
                <a:lnTo>
                  <a:pt x="400050" y="266700"/>
                </a:lnTo>
                <a:lnTo>
                  <a:pt x="419100" y="247650"/>
                </a:lnTo>
                <a:lnTo>
                  <a:pt x="438150" y="228600"/>
                </a:lnTo>
                <a:lnTo>
                  <a:pt x="457200" y="209550"/>
                </a:lnTo>
                <a:lnTo>
                  <a:pt x="476250" y="190500"/>
                </a:lnTo>
                <a:lnTo>
                  <a:pt x="495300" y="171450"/>
                </a:lnTo>
                <a:lnTo>
                  <a:pt x="504825" y="161925"/>
                </a:lnTo>
                <a:lnTo>
                  <a:pt x="514350" y="142875"/>
                </a:lnTo>
                <a:lnTo>
                  <a:pt x="514350" y="133350"/>
                </a:lnTo>
                <a:lnTo>
                  <a:pt x="514350" y="133350"/>
                </a:lnTo>
                <a:lnTo>
                  <a:pt x="514350" y="133350"/>
                </a:lnTo>
                <a:lnTo>
                  <a:pt x="514350" y="133350"/>
                </a:lnTo>
                <a:lnTo>
                  <a:pt x="504825" y="133350"/>
                </a:lnTo>
                <a:lnTo>
                  <a:pt x="495300" y="152400"/>
                </a:lnTo>
                <a:lnTo>
                  <a:pt x="485775" y="161925"/>
                </a:lnTo>
                <a:lnTo>
                  <a:pt x="476250" y="180975"/>
                </a:lnTo>
                <a:lnTo>
                  <a:pt x="466725" y="200025"/>
                </a:lnTo>
                <a:lnTo>
                  <a:pt x="457200" y="219075"/>
                </a:lnTo>
                <a:lnTo>
                  <a:pt x="457200" y="238125"/>
                </a:lnTo>
                <a:lnTo>
                  <a:pt x="457200" y="247650"/>
                </a:lnTo>
                <a:lnTo>
                  <a:pt x="457200" y="257175"/>
                </a:lnTo>
                <a:lnTo>
                  <a:pt x="466725" y="266700"/>
                </a:lnTo>
                <a:lnTo>
                  <a:pt x="476250" y="266700"/>
                </a:lnTo>
                <a:lnTo>
                  <a:pt x="485775" y="257175"/>
                </a:lnTo>
                <a:lnTo>
                  <a:pt x="495300" y="247650"/>
                </a:lnTo>
                <a:lnTo>
                  <a:pt x="514350" y="238125"/>
                </a:lnTo>
                <a:lnTo>
                  <a:pt x="523875" y="228600"/>
                </a:lnTo>
                <a:lnTo>
                  <a:pt x="533400" y="219075"/>
                </a:lnTo>
                <a:lnTo>
                  <a:pt x="542925" y="200025"/>
                </a:lnTo>
                <a:lnTo>
                  <a:pt x="552450" y="180975"/>
                </a:lnTo>
                <a:lnTo>
                  <a:pt x="552450" y="161925"/>
                </a:lnTo>
                <a:lnTo>
                  <a:pt x="552450" y="142875"/>
                </a:lnTo>
                <a:lnTo>
                  <a:pt x="542925" y="123825"/>
                </a:lnTo>
                <a:lnTo>
                  <a:pt x="533400" y="104775"/>
                </a:lnTo>
                <a:lnTo>
                  <a:pt x="523875" y="95250"/>
                </a:lnTo>
                <a:lnTo>
                  <a:pt x="504825" y="85725"/>
                </a:lnTo>
                <a:lnTo>
                  <a:pt x="495300" y="76200"/>
                </a:lnTo>
                <a:lnTo>
                  <a:pt x="485775" y="66675"/>
                </a:lnTo>
                <a:lnTo>
                  <a:pt x="485775" y="57150"/>
                </a:lnTo>
                <a:lnTo>
                  <a:pt x="485775" y="47625"/>
                </a:lnTo>
                <a:lnTo>
                  <a:pt x="485775" y="38100"/>
                </a:lnTo>
                <a:lnTo>
                  <a:pt x="495300" y="28575"/>
                </a:lnTo>
                <a:lnTo>
                  <a:pt x="504825" y="28575"/>
                </a:lnTo>
                <a:lnTo>
                  <a:pt x="523875" y="19050"/>
                </a:lnTo>
                <a:lnTo>
                  <a:pt x="533400" y="9525"/>
                </a:lnTo>
                <a:lnTo>
                  <a:pt x="552450" y="9525"/>
                </a:lnTo>
                <a:lnTo>
                  <a:pt x="561975" y="0"/>
                </a:lnTo>
                <a:lnTo>
                  <a:pt x="571500" y="0"/>
                </a:lnTo>
                <a:lnTo>
                  <a:pt x="571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2590800" y="3600450"/>
            <a:ext cx="1419226" cy="219076"/>
          </a:xfrm>
          <a:custGeom>
            <a:avLst/>
            <a:gdLst/>
            <a:ahLst/>
            <a:cxnLst/>
            <a:rect l="0" t="0" r="0" b="0"/>
            <a:pathLst>
              <a:path w="1419226" h="219076">
                <a:moveTo>
                  <a:pt x="123825" y="133350"/>
                </a:moveTo>
                <a:lnTo>
                  <a:pt x="123825" y="133350"/>
                </a:lnTo>
                <a:lnTo>
                  <a:pt x="123825" y="123825"/>
                </a:lnTo>
                <a:lnTo>
                  <a:pt x="123825" y="114300"/>
                </a:lnTo>
                <a:lnTo>
                  <a:pt x="123825" y="95250"/>
                </a:lnTo>
                <a:lnTo>
                  <a:pt x="123825" y="76200"/>
                </a:lnTo>
                <a:lnTo>
                  <a:pt x="123825" y="57150"/>
                </a:lnTo>
                <a:lnTo>
                  <a:pt x="114300" y="47625"/>
                </a:lnTo>
                <a:lnTo>
                  <a:pt x="114300" y="28575"/>
                </a:lnTo>
                <a:lnTo>
                  <a:pt x="104775" y="28575"/>
                </a:lnTo>
                <a:lnTo>
                  <a:pt x="95250" y="19050"/>
                </a:lnTo>
                <a:lnTo>
                  <a:pt x="85725" y="19050"/>
                </a:lnTo>
                <a:lnTo>
                  <a:pt x="76200" y="28575"/>
                </a:lnTo>
                <a:lnTo>
                  <a:pt x="66675" y="38100"/>
                </a:lnTo>
                <a:lnTo>
                  <a:pt x="57150" y="47625"/>
                </a:lnTo>
                <a:lnTo>
                  <a:pt x="47625" y="66675"/>
                </a:lnTo>
                <a:lnTo>
                  <a:pt x="28575" y="85725"/>
                </a:lnTo>
                <a:lnTo>
                  <a:pt x="19050" y="104775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9525" y="190500"/>
                </a:lnTo>
                <a:lnTo>
                  <a:pt x="19050" y="200025"/>
                </a:lnTo>
                <a:lnTo>
                  <a:pt x="28575" y="190500"/>
                </a:lnTo>
                <a:lnTo>
                  <a:pt x="38100" y="190500"/>
                </a:lnTo>
                <a:lnTo>
                  <a:pt x="57150" y="171450"/>
                </a:lnTo>
                <a:lnTo>
                  <a:pt x="66675" y="161925"/>
                </a:lnTo>
                <a:lnTo>
                  <a:pt x="76200" y="142875"/>
                </a:lnTo>
                <a:lnTo>
                  <a:pt x="95250" y="123825"/>
                </a:lnTo>
                <a:lnTo>
                  <a:pt x="104775" y="114300"/>
                </a:lnTo>
                <a:lnTo>
                  <a:pt x="123825" y="95250"/>
                </a:lnTo>
                <a:lnTo>
                  <a:pt x="133350" y="76200"/>
                </a:lnTo>
                <a:lnTo>
                  <a:pt x="133350" y="66675"/>
                </a:lnTo>
                <a:lnTo>
                  <a:pt x="142875" y="57150"/>
                </a:lnTo>
                <a:lnTo>
                  <a:pt x="142875" y="57150"/>
                </a:lnTo>
                <a:lnTo>
                  <a:pt x="142875" y="57150"/>
                </a:lnTo>
                <a:lnTo>
                  <a:pt x="133350" y="57150"/>
                </a:lnTo>
                <a:lnTo>
                  <a:pt x="133350" y="66675"/>
                </a:lnTo>
                <a:lnTo>
                  <a:pt x="123825" y="76200"/>
                </a:lnTo>
                <a:lnTo>
                  <a:pt x="123825" y="95250"/>
                </a:lnTo>
                <a:lnTo>
                  <a:pt x="114300" y="114300"/>
                </a:lnTo>
                <a:lnTo>
                  <a:pt x="114300" y="133350"/>
                </a:lnTo>
                <a:lnTo>
                  <a:pt x="114300" y="152400"/>
                </a:lnTo>
                <a:lnTo>
                  <a:pt x="114300" y="171450"/>
                </a:lnTo>
                <a:lnTo>
                  <a:pt x="114300" y="180975"/>
                </a:lnTo>
                <a:lnTo>
                  <a:pt x="123825" y="190500"/>
                </a:lnTo>
                <a:lnTo>
                  <a:pt x="133350" y="200025"/>
                </a:lnTo>
                <a:lnTo>
                  <a:pt x="142875" y="200025"/>
                </a:lnTo>
                <a:lnTo>
                  <a:pt x="152400" y="200025"/>
                </a:lnTo>
                <a:lnTo>
                  <a:pt x="171450" y="190500"/>
                </a:lnTo>
                <a:lnTo>
                  <a:pt x="180975" y="180975"/>
                </a:lnTo>
                <a:lnTo>
                  <a:pt x="200025" y="161925"/>
                </a:lnTo>
                <a:lnTo>
                  <a:pt x="219075" y="142875"/>
                </a:lnTo>
                <a:lnTo>
                  <a:pt x="228600" y="123825"/>
                </a:lnTo>
                <a:lnTo>
                  <a:pt x="247650" y="104775"/>
                </a:lnTo>
                <a:lnTo>
                  <a:pt x="257175" y="85725"/>
                </a:lnTo>
                <a:lnTo>
                  <a:pt x="266700" y="66675"/>
                </a:lnTo>
                <a:lnTo>
                  <a:pt x="276225" y="57150"/>
                </a:lnTo>
                <a:lnTo>
                  <a:pt x="285750" y="47625"/>
                </a:lnTo>
                <a:lnTo>
                  <a:pt x="285750" y="38100"/>
                </a:lnTo>
                <a:lnTo>
                  <a:pt x="295275" y="38100"/>
                </a:lnTo>
                <a:lnTo>
                  <a:pt x="295275" y="47625"/>
                </a:lnTo>
                <a:lnTo>
                  <a:pt x="295275" y="57150"/>
                </a:lnTo>
                <a:lnTo>
                  <a:pt x="285750" y="66675"/>
                </a:lnTo>
                <a:lnTo>
                  <a:pt x="285750" y="95250"/>
                </a:lnTo>
                <a:lnTo>
                  <a:pt x="276225" y="114300"/>
                </a:lnTo>
                <a:lnTo>
                  <a:pt x="276225" y="142875"/>
                </a:lnTo>
                <a:lnTo>
                  <a:pt x="266700" y="161925"/>
                </a:lnTo>
                <a:lnTo>
                  <a:pt x="266700" y="180975"/>
                </a:lnTo>
                <a:lnTo>
                  <a:pt x="257175" y="200025"/>
                </a:lnTo>
                <a:lnTo>
                  <a:pt x="247650" y="209550"/>
                </a:lnTo>
                <a:lnTo>
                  <a:pt x="238125" y="209550"/>
                </a:lnTo>
                <a:lnTo>
                  <a:pt x="238125" y="209550"/>
                </a:lnTo>
                <a:lnTo>
                  <a:pt x="238125" y="209550"/>
                </a:lnTo>
                <a:lnTo>
                  <a:pt x="238125" y="200025"/>
                </a:lnTo>
                <a:lnTo>
                  <a:pt x="238125" y="190500"/>
                </a:lnTo>
                <a:lnTo>
                  <a:pt x="238125" y="171450"/>
                </a:lnTo>
                <a:lnTo>
                  <a:pt x="247650" y="142875"/>
                </a:lnTo>
                <a:lnTo>
                  <a:pt x="257175" y="133350"/>
                </a:lnTo>
                <a:lnTo>
                  <a:pt x="266700" y="104775"/>
                </a:lnTo>
                <a:lnTo>
                  <a:pt x="276225" y="85725"/>
                </a:lnTo>
                <a:lnTo>
                  <a:pt x="285750" y="76200"/>
                </a:lnTo>
                <a:lnTo>
                  <a:pt x="304800" y="66675"/>
                </a:lnTo>
                <a:lnTo>
                  <a:pt x="314325" y="66675"/>
                </a:lnTo>
                <a:lnTo>
                  <a:pt x="323850" y="66675"/>
                </a:lnTo>
                <a:lnTo>
                  <a:pt x="333375" y="66675"/>
                </a:lnTo>
                <a:lnTo>
                  <a:pt x="342900" y="85725"/>
                </a:lnTo>
                <a:lnTo>
                  <a:pt x="342900" y="95250"/>
                </a:lnTo>
                <a:lnTo>
                  <a:pt x="342900" y="114300"/>
                </a:lnTo>
                <a:lnTo>
                  <a:pt x="342900" y="133350"/>
                </a:lnTo>
                <a:lnTo>
                  <a:pt x="342900" y="152400"/>
                </a:lnTo>
                <a:lnTo>
                  <a:pt x="333375" y="171450"/>
                </a:lnTo>
                <a:lnTo>
                  <a:pt x="333375" y="180975"/>
                </a:lnTo>
                <a:lnTo>
                  <a:pt x="323850" y="190500"/>
                </a:lnTo>
                <a:lnTo>
                  <a:pt x="314325" y="200025"/>
                </a:lnTo>
                <a:lnTo>
                  <a:pt x="314325" y="200025"/>
                </a:lnTo>
                <a:lnTo>
                  <a:pt x="314325" y="190500"/>
                </a:lnTo>
                <a:lnTo>
                  <a:pt x="314325" y="180975"/>
                </a:lnTo>
                <a:lnTo>
                  <a:pt x="314325" y="171450"/>
                </a:lnTo>
                <a:lnTo>
                  <a:pt x="323850" y="152400"/>
                </a:lnTo>
                <a:lnTo>
                  <a:pt x="333375" y="133350"/>
                </a:lnTo>
                <a:lnTo>
                  <a:pt x="342900" y="114300"/>
                </a:lnTo>
                <a:lnTo>
                  <a:pt x="361950" y="95250"/>
                </a:lnTo>
                <a:lnTo>
                  <a:pt x="371475" y="76200"/>
                </a:lnTo>
                <a:lnTo>
                  <a:pt x="381000" y="66675"/>
                </a:lnTo>
                <a:lnTo>
                  <a:pt x="400050" y="57150"/>
                </a:lnTo>
                <a:lnTo>
                  <a:pt x="409575" y="57150"/>
                </a:lnTo>
                <a:lnTo>
                  <a:pt x="419100" y="57150"/>
                </a:lnTo>
                <a:lnTo>
                  <a:pt x="419100" y="57150"/>
                </a:lnTo>
                <a:lnTo>
                  <a:pt x="428625" y="57150"/>
                </a:lnTo>
                <a:lnTo>
                  <a:pt x="438150" y="66675"/>
                </a:lnTo>
                <a:lnTo>
                  <a:pt x="438150" y="85725"/>
                </a:lnTo>
                <a:lnTo>
                  <a:pt x="438150" y="104775"/>
                </a:lnTo>
                <a:lnTo>
                  <a:pt x="438150" y="123825"/>
                </a:lnTo>
                <a:lnTo>
                  <a:pt x="438150" y="142875"/>
                </a:lnTo>
                <a:lnTo>
                  <a:pt x="438150" y="161925"/>
                </a:lnTo>
                <a:lnTo>
                  <a:pt x="438150" y="180975"/>
                </a:lnTo>
                <a:lnTo>
                  <a:pt x="438150" y="190500"/>
                </a:lnTo>
                <a:lnTo>
                  <a:pt x="438150" y="200025"/>
                </a:lnTo>
                <a:lnTo>
                  <a:pt x="447675" y="200025"/>
                </a:lnTo>
                <a:lnTo>
                  <a:pt x="457200" y="200025"/>
                </a:lnTo>
                <a:lnTo>
                  <a:pt x="466725" y="200025"/>
                </a:lnTo>
                <a:lnTo>
                  <a:pt x="485775" y="180975"/>
                </a:lnTo>
                <a:lnTo>
                  <a:pt x="495300" y="171450"/>
                </a:lnTo>
                <a:lnTo>
                  <a:pt x="514350" y="152400"/>
                </a:lnTo>
                <a:lnTo>
                  <a:pt x="523875" y="133350"/>
                </a:lnTo>
                <a:lnTo>
                  <a:pt x="542925" y="104775"/>
                </a:lnTo>
                <a:lnTo>
                  <a:pt x="552450" y="85725"/>
                </a:lnTo>
                <a:lnTo>
                  <a:pt x="561975" y="66675"/>
                </a:lnTo>
                <a:lnTo>
                  <a:pt x="571500" y="57150"/>
                </a:lnTo>
                <a:lnTo>
                  <a:pt x="571500" y="47625"/>
                </a:lnTo>
                <a:lnTo>
                  <a:pt x="571500" y="38100"/>
                </a:lnTo>
                <a:lnTo>
                  <a:pt x="581025" y="38100"/>
                </a:lnTo>
                <a:lnTo>
                  <a:pt x="571500" y="38100"/>
                </a:lnTo>
                <a:lnTo>
                  <a:pt x="571500" y="47625"/>
                </a:lnTo>
                <a:lnTo>
                  <a:pt x="571500" y="57150"/>
                </a:lnTo>
                <a:lnTo>
                  <a:pt x="561975" y="66675"/>
                </a:lnTo>
                <a:lnTo>
                  <a:pt x="561975" y="85725"/>
                </a:lnTo>
                <a:lnTo>
                  <a:pt x="552450" y="114300"/>
                </a:lnTo>
                <a:lnTo>
                  <a:pt x="552450" y="133350"/>
                </a:lnTo>
                <a:lnTo>
                  <a:pt x="552450" y="152400"/>
                </a:lnTo>
                <a:lnTo>
                  <a:pt x="552450" y="171450"/>
                </a:lnTo>
                <a:lnTo>
                  <a:pt x="561975" y="190500"/>
                </a:lnTo>
                <a:lnTo>
                  <a:pt x="561975" y="200025"/>
                </a:lnTo>
                <a:lnTo>
                  <a:pt x="571500" y="200025"/>
                </a:lnTo>
                <a:lnTo>
                  <a:pt x="581025" y="200025"/>
                </a:lnTo>
                <a:lnTo>
                  <a:pt x="590550" y="190500"/>
                </a:lnTo>
                <a:lnTo>
                  <a:pt x="600075" y="180975"/>
                </a:lnTo>
                <a:lnTo>
                  <a:pt x="619125" y="171450"/>
                </a:lnTo>
                <a:lnTo>
                  <a:pt x="638175" y="142875"/>
                </a:lnTo>
                <a:lnTo>
                  <a:pt x="647700" y="123825"/>
                </a:lnTo>
                <a:lnTo>
                  <a:pt x="657225" y="104775"/>
                </a:lnTo>
                <a:lnTo>
                  <a:pt x="666750" y="85725"/>
                </a:lnTo>
                <a:lnTo>
                  <a:pt x="676275" y="66675"/>
                </a:lnTo>
                <a:lnTo>
                  <a:pt x="685800" y="47625"/>
                </a:lnTo>
                <a:lnTo>
                  <a:pt x="685800" y="47625"/>
                </a:lnTo>
                <a:lnTo>
                  <a:pt x="685800" y="38100"/>
                </a:lnTo>
                <a:lnTo>
                  <a:pt x="685800" y="38100"/>
                </a:lnTo>
                <a:lnTo>
                  <a:pt x="685800" y="38100"/>
                </a:lnTo>
                <a:lnTo>
                  <a:pt x="676275" y="38100"/>
                </a:lnTo>
                <a:lnTo>
                  <a:pt x="676275" y="47625"/>
                </a:lnTo>
                <a:lnTo>
                  <a:pt x="666750" y="66675"/>
                </a:lnTo>
                <a:lnTo>
                  <a:pt x="657225" y="85725"/>
                </a:lnTo>
                <a:lnTo>
                  <a:pt x="657225" y="104775"/>
                </a:lnTo>
                <a:lnTo>
                  <a:pt x="657225" y="133350"/>
                </a:lnTo>
                <a:lnTo>
                  <a:pt x="657225" y="161925"/>
                </a:lnTo>
                <a:lnTo>
                  <a:pt x="657225" y="171450"/>
                </a:lnTo>
                <a:lnTo>
                  <a:pt x="666750" y="190500"/>
                </a:lnTo>
                <a:lnTo>
                  <a:pt x="666750" y="200025"/>
                </a:lnTo>
                <a:lnTo>
                  <a:pt x="676275" y="200025"/>
                </a:lnTo>
                <a:lnTo>
                  <a:pt x="685800" y="209550"/>
                </a:lnTo>
                <a:lnTo>
                  <a:pt x="695325" y="200025"/>
                </a:lnTo>
                <a:lnTo>
                  <a:pt x="704850" y="190500"/>
                </a:lnTo>
                <a:lnTo>
                  <a:pt x="723900" y="180975"/>
                </a:lnTo>
                <a:lnTo>
                  <a:pt x="733425" y="161925"/>
                </a:lnTo>
                <a:lnTo>
                  <a:pt x="752475" y="142875"/>
                </a:lnTo>
                <a:lnTo>
                  <a:pt x="762000" y="123825"/>
                </a:lnTo>
                <a:lnTo>
                  <a:pt x="771525" y="104775"/>
                </a:lnTo>
                <a:lnTo>
                  <a:pt x="781050" y="85725"/>
                </a:lnTo>
                <a:lnTo>
                  <a:pt x="781050" y="66675"/>
                </a:lnTo>
                <a:lnTo>
                  <a:pt x="790575" y="47625"/>
                </a:lnTo>
                <a:lnTo>
                  <a:pt x="790575" y="38100"/>
                </a:lnTo>
                <a:lnTo>
                  <a:pt x="781050" y="28575"/>
                </a:lnTo>
                <a:lnTo>
                  <a:pt x="771525" y="19050"/>
                </a:lnTo>
                <a:lnTo>
                  <a:pt x="762000" y="19050"/>
                </a:lnTo>
                <a:lnTo>
                  <a:pt x="762000" y="19050"/>
                </a:lnTo>
                <a:lnTo>
                  <a:pt x="752475" y="19050"/>
                </a:lnTo>
                <a:lnTo>
                  <a:pt x="752475" y="19050"/>
                </a:lnTo>
                <a:lnTo>
                  <a:pt x="742950" y="28575"/>
                </a:lnTo>
                <a:lnTo>
                  <a:pt x="752475" y="28575"/>
                </a:lnTo>
                <a:lnTo>
                  <a:pt x="752475" y="28575"/>
                </a:lnTo>
                <a:lnTo>
                  <a:pt x="762000" y="28575"/>
                </a:lnTo>
                <a:lnTo>
                  <a:pt x="781050" y="28575"/>
                </a:lnTo>
                <a:lnTo>
                  <a:pt x="790575" y="38100"/>
                </a:lnTo>
                <a:lnTo>
                  <a:pt x="809625" y="38100"/>
                </a:lnTo>
                <a:lnTo>
                  <a:pt x="819150" y="38100"/>
                </a:lnTo>
                <a:lnTo>
                  <a:pt x="838200" y="38100"/>
                </a:lnTo>
                <a:lnTo>
                  <a:pt x="847725" y="47625"/>
                </a:lnTo>
                <a:lnTo>
                  <a:pt x="857250" y="57150"/>
                </a:lnTo>
                <a:lnTo>
                  <a:pt x="866775" y="66675"/>
                </a:lnTo>
                <a:lnTo>
                  <a:pt x="866775" y="76200"/>
                </a:lnTo>
                <a:lnTo>
                  <a:pt x="866775" y="85725"/>
                </a:lnTo>
                <a:lnTo>
                  <a:pt x="866775" y="104775"/>
                </a:lnTo>
                <a:lnTo>
                  <a:pt x="857250" y="123825"/>
                </a:lnTo>
                <a:lnTo>
                  <a:pt x="857250" y="142875"/>
                </a:lnTo>
                <a:lnTo>
                  <a:pt x="847725" y="161925"/>
                </a:lnTo>
                <a:lnTo>
                  <a:pt x="847725" y="171450"/>
                </a:lnTo>
                <a:lnTo>
                  <a:pt x="838200" y="190500"/>
                </a:lnTo>
                <a:lnTo>
                  <a:pt x="847725" y="200025"/>
                </a:lnTo>
                <a:lnTo>
                  <a:pt x="857250" y="209550"/>
                </a:lnTo>
                <a:lnTo>
                  <a:pt x="866775" y="219075"/>
                </a:lnTo>
                <a:lnTo>
                  <a:pt x="876300" y="219075"/>
                </a:lnTo>
                <a:lnTo>
                  <a:pt x="885825" y="209550"/>
                </a:lnTo>
                <a:lnTo>
                  <a:pt x="904875" y="200025"/>
                </a:lnTo>
                <a:lnTo>
                  <a:pt x="923925" y="190500"/>
                </a:lnTo>
                <a:lnTo>
                  <a:pt x="942975" y="171450"/>
                </a:lnTo>
                <a:lnTo>
                  <a:pt x="962025" y="142875"/>
                </a:lnTo>
                <a:lnTo>
                  <a:pt x="981075" y="123825"/>
                </a:lnTo>
                <a:lnTo>
                  <a:pt x="1009650" y="104775"/>
                </a:lnTo>
                <a:lnTo>
                  <a:pt x="1028700" y="76200"/>
                </a:lnTo>
                <a:lnTo>
                  <a:pt x="1038225" y="57150"/>
                </a:lnTo>
                <a:lnTo>
                  <a:pt x="1047750" y="38100"/>
                </a:lnTo>
                <a:lnTo>
                  <a:pt x="1057275" y="28575"/>
                </a:lnTo>
                <a:lnTo>
                  <a:pt x="1057275" y="9525"/>
                </a:lnTo>
                <a:lnTo>
                  <a:pt x="1047750" y="9525"/>
                </a:lnTo>
                <a:lnTo>
                  <a:pt x="1047750" y="0"/>
                </a:lnTo>
                <a:lnTo>
                  <a:pt x="1038225" y="0"/>
                </a:lnTo>
                <a:lnTo>
                  <a:pt x="1028700" y="9525"/>
                </a:lnTo>
                <a:lnTo>
                  <a:pt x="1009650" y="9525"/>
                </a:lnTo>
                <a:lnTo>
                  <a:pt x="990600" y="28575"/>
                </a:lnTo>
                <a:lnTo>
                  <a:pt x="981075" y="47625"/>
                </a:lnTo>
                <a:lnTo>
                  <a:pt x="971550" y="66675"/>
                </a:lnTo>
                <a:lnTo>
                  <a:pt x="971550" y="85725"/>
                </a:lnTo>
                <a:lnTo>
                  <a:pt x="962025" y="114300"/>
                </a:lnTo>
                <a:lnTo>
                  <a:pt x="962025" y="133350"/>
                </a:lnTo>
                <a:lnTo>
                  <a:pt x="962025" y="142875"/>
                </a:lnTo>
                <a:lnTo>
                  <a:pt x="971550" y="161925"/>
                </a:lnTo>
                <a:lnTo>
                  <a:pt x="981075" y="171450"/>
                </a:lnTo>
                <a:lnTo>
                  <a:pt x="990600" y="171450"/>
                </a:lnTo>
                <a:lnTo>
                  <a:pt x="1000125" y="171450"/>
                </a:lnTo>
                <a:lnTo>
                  <a:pt x="1019175" y="161925"/>
                </a:lnTo>
                <a:lnTo>
                  <a:pt x="1028700" y="152400"/>
                </a:lnTo>
                <a:lnTo>
                  <a:pt x="1057275" y="142875"/>
                </a:lnTo>
                <a:lnTo>
                  <a:pt x="1076325" y="123825"/>
                </a:lnTo>
                <a:lnTo>
                  <a:pt x="1095375" y="104775"/>
                </a:lnTo>
                <a:lnTo>
                  <a:pt x="1114425" y="85725"/>
                </a:lnTo>
                <a:lnTo>
                  <a:pt x="1123950" y="66675"/>
                </a:lnTo>
                <a:lnTo>
                  <a:pt x="1143000" y="57150"/>
                </a:lnTo>
                <a:lnTo>
                  <a:pt x="1152525" y="57150"/>
                </a:lnTo>
                <a:lnTo>
                  <a:pt x="1162050" y="47625"/>
                </a:lnTo>
                <a:lnTo>
                  <a:pt x="1171575" y="47625"/>
                </a:lnTo>
                <a:lnTo>
                  <a:pt x="1171575" y="57150"/>
                </a:lnTo>
                <a:lnTo>
                  <a:pt x="1171575" y="66675"/>
                </a:lnTo>
                <a:lnTo>
                  <a:pt x="1181100" y="76200"/>
                </a:lnTo>
                <a:lnTo>
                  <a:pt x="1181100" y="85725"/>
                </a:lnTo>
                <a:lnTo>
                  <a:pt x="1181100" y="95250"/>
                </a:lnTo>
                <a:lnTo>
                  <a:pt x="1181100" y="95250"/>
                </a:lnTo>
                <a:lnTo>
                  <a:pt x="1190625" y="95250"/>
                </a:lnTo>
                <a:lnTo>
                  <a:pt x="1190625" y="95250"/>
                </a:lnTo>
                <a:lnTo>
                  <a:pt x="1190625" y="95250"/>
                </a:lnTo>
                <a:lnTo>
                  <a:pt x="1200150" y="85725"/>
                </a:lnTo>
                <a:lnTo>
                  <a:pt x="1200150" y="66675"/>
                </a:lnTo>
                <a:lnTo>
                  <a:pt x="1209675" y="57150"/>
                </a:lnTo>
                <a:lnTo>
                  <a:pt x="1209675" y="47625"/>
                </a:lnTo>
                <a:lnTo>
                  <a:pt x="1209675" y="28575"/>
                </a:lnTo>
                <a:lnTo>
                  <a:pt x="1209675" y="19050"/>
                </a:lnTo>
                <a:lnTo>
                  <a:pt x="1200150" y="9525"/>
                </a:lnTo>
                <a:lnTo>
                  <a:pt x="1190625" y="0"/>
                </a:lnTo>
                <a:lnTo>
                  <a:pt x="1181100" y="0"/>
                </a:lnTo>
                <a:lnTo>
                  <a:pt x="1171575" y="0"/>
                </a:lnTo>
                <a:lnTo>
                  <a:pt x="1162050" y="9525"/>
                </a:lnTo>
                <a:lnTo>
                  <a:pt x="1152525" y="28575"/>
                </a:lnTo>
                <a:lnTo>
                  <a:pt x="1133475" y="47625"/>
                </a:lnTo>
                <a:lnTo>
                  <a:pt x="1123950" y="66675"/>
                </a:lnTo>
                <a:lnTo>
                  <a:pt x="1114425" y="95250"/>
                </a:lnTo>
                <a:lnTo>
                  <a:pt x="1114425" y="114300"/>
                </a:lnTo>
                <a:lnTo>
                  <a:pt x="1104900" y="142875"/>
                </a:lnTo>
                <a:lnTo>
                  <a:pt x="1104900" y="161925"/>
                </a:lnTo>
                <a:lnTo>
                  <a:pt x="1104900" y="171450"/>
                </a:lnTo>
                <a:lnTo>
                  <a:pt x="1114425" y="190500"/>
                </a:lnTo>
                <a:lnTo>
                  <a:pt x="1123950" y="190500"/>
                </a:lnTo>
                <a:lnTo>
                  <a:pt x="1143000" y="190500"/>
                </a:lnTo>
                <a:lnTo>
                  <a:pt x="1152525" y="190500"/>
                </a:lnTo>
                <a:lnTo>
                  <a:pt x="1171575" y="180975"/>
                </a:lnTo>
                <a:lnTo>
                  <a:pt x="1190625" y="171450"/>
                </a:lnTo>
                <a:lnTo>
                  <a:pt x="1209675" y="152400"/>
                </a:lnTo>
                <a:lnTo>
                  <a:pt x="1238250" y="133350"/>
                </a:lnTo>
                <a:lnTo>
                  <a:pt x="1257300" y="104775"/>
                </a:lnTo>
                <a:lnTo>
                  <a:pt x="1276350" y="85725"/>
                </a:lnTo>
                <a:lnTo>
                  <a:pt x="1295400" y="66675"/>
                </a:lnTo>
                <a:lnTo>
                  <a:pt x="1304925" y="47625"/>
                </a:lnTo>
                <a:lnTo>
                  <a:pt x="1314450" y="28575"/>
                </a:lnTo>
                <a:lnTo>
                  <a:pt x="1323975" y="19050"/>
                </a:lnTo>
                <a:lnTo>
                  <a:pt x="1323975" y="9525"/>
                </a:lnTo>
                <a:lnTo>
                  <a:pt x="1333500" y="9525"/>
                </a:lnTo>
                <a:lnTo>
                  <a:pt x="1333500" y="9525"/>
                </a:lnTo>
                <a:lnTo>
                  <a:pt x="1333500" y="19050"/>
                </a:lnTo>
                <a:lnTo>
                  <a:pt x="1323975" y="28575"/>
                </a:lnTo>
                <a:lnTo>
                  <a:pt x="1323975" y="47625"/>
                </a:lnTo>
                <a:lnTo>
                  <a:pt x="1323975" y="66675"/>
                </a:lnTo>
                <a:lnTo>
                  <a:pt x="1314450" y="85725"/>
                </a:lnTo>
                <a:lnTo>
                  <a:pt x="1314450" y="114300"/>
                </a:lnTo>
                <a:lnTo>
                  <a:pt x="1304925" y="142875"/>
                </a:lnTo>
                <a:lnTo>
                  <a:pt x="1304925" y="161925"/>
                </a:lnTo>
                <a:lnTo>
                  <a:pt x="1295400" y="180975"/>
                </a:lnTo>
                <a:lnTo>
                  <a:pt x="1285875" y="190500"/>
                </a:lnTo>
                <a:lnTo>
                  <a:pt x="1285875" y="200025"/>
                </a:lnTo>
                <a:lnTo>
                  <a:pt x="1285875" y="200025"/>
                </a:lnTo>
                <a:lnTo>
                  <a:pt x="1285875" y="200025"/>
                </a:lnTo>
                <a:lnTo>
                  <a:pt x="1285875" y="190500"/>
                </a:lnTo>
                <a:lnTo>
                  <a:pt x="1285875" y="180975"/>
                </a:lnTo>
                <a:lnTo>
                  <a:pt x="1285875" y="161925"/>
                </a:lnTo>
                <a:lnTo>
                  <a:pt x="1295400" y="142875"/>
                </a:lnTo>
                <a:lnTo>
                  <a:pt x="1304925" y="123825"/>
                </a:lnTo>
                <a:lnTo>
                  <a:pt x="1314450" y="104775"/>
                </a:lnTo>
                <a:lnTo>
                  <a:pt x="1333500" y="76200"/>
                </a:lnTo>
                <a:lnTo>
                  <a:pt x="1352550" y="57150"/>
                </a:lnTo>
                <a:lnTo>
                  <a:pt x="1371600" y="38100"/>
                </a:lnTo>
                <a:lnTo>
                  <a:pt x="1390650" y="19050"/>
                </a:lnTo>
                <a:lnTo>
                  <a:pt x="1409700" y="19050"/>
                </a:lnTo>
                <a:lnTo>
                  <a:pt x="1419225" y="9525"/>
                </a:lnTo>
                <a:lnTo>
                  <a:pt x="14192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олилиния 146"/>
          <p:cNvSpPr/>
          <p:nvPr/>
        </p:nvSpPr>
        <p:spPr>
          <a:xfrm>
            <a:off x="3924300" y="3629025"/>
            <a:ext cx="685801" cy="152401"/>
          </a:xfrm>
          <a:custGeom>
            <a:avLst/>
            <a:gdLst/>
            <a:ahLst/>
            <a:cxnLst/>
            <a:rect l="0" t="0" r="0" b="0"/>
            <a:pathLst>
              <a:path w="685801" h="152401">
                <a:moveTo>
                  <a:pt x="0" y="95250"/>
                </a:move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9525" y="123825"/>
                </a:lnTo>
                <a:lnTo>
                  <a:pt x="19050" y="142875"/>
                </a:lnTo>
                <a:lnTo>
                  <a:pt x="28575" y="152400"/>
                </a:lnTo>
                <a:lnTo>
                  <a:pt x="47625" y="152400"/>
                </a:lnTo>
                <a:lnTo>
                  <a:pt x="66675" y="152400"/>
                </a:lnTo>
                <a:lnTo>
                  <a:pt x="76200" y="152400"/>
                </a:lnTo>
                <a:lnTo>
                  <a:pt x="95250" y="142875"/>
                </a:lnTo>
                <a:lnTo>
                  <a:pt x="123825" y="123825"/>
                </a:lnTo>
                <a:lnTo>
                  <a:pt x="142875" y="114300"/>
                </a:lnTo>
                <a:lnTo>
                  <a:pt x="161925" y="95250"/>
                </a:lnTo>
                <a:lnTo>
                  <a:pt x="180975" y="66675"/>
                </a:lnTo>
                <a:lnTo>
                  <a:pt x="200025" y="47625"/>
                </a:lnTo>
                <a:lnTo>
                  <a:pt x="209550" y="28575"/>
                </a:lnTo>
                <a:lnTo>
                  <a:pt x="219075" y="19050"/>
                </a:lnTo>
                <a:lnTo>
                  <a:pt x="228600" y="9525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19075" y="9525"/>
                </a:lnTo>
                <a:lnTo>
                  <a:pt x="219075" y="19050"/>
                </a:lnTo>
                <a:lnTo>
                  <a:pt x="209550" y="28575"/>
                </a:lnTo>
                <a:lnTo>
                  <a:pt x="200025" y="47625"/>
                </a:lnTo>
                <a:lnTo>
                  <a:pt x="190500" y="66675"/>
                </a:lnTo>
                <a:lnTo>
                  <a:pt x="190500" y="85725"/>
                </a:lnTo>
                <a:lnTo>
                  <a:pt x="180975" y="104775"/>
                </a:lnTo>
                <a:lnTo>
                  <a:pt x="190500" y="123825"/>
                </a:lnTo>
                <a:lnTo>
                  <a:pt x="190500" y="133350"/>
                </a:lnTo>
                <a:lnTo>
                  <a:pt x="200025" y="142875"/>
                </a:lnTo>
                <a:lnTo>
                  <a:pt x="209550" y="142875"/>
                </a:lnTo>
                <a:lnTo>
                  <a:pt x="219075" y="142875"/>
                </a:lnTo>
                <a:lnTo>
                  <a:pt x="238125" y="133350"/>
                </a:lnTo>
                <a:lnTo>
                  <a:pt x="257175" y="123825"/>
                </a:lnTo>
                <a:lnTo>
                  <a:pt x="266700" y="114300"/>
                </a:lnTo>
                <a:lnTo>
                  <a:pt x="285750" y="104775"/>
                </a:lnTo>
                <a:lnTo>
                  <a:pt x="304800" y="85725"/>
                </a:lnTo>
                <a:lnTo>
                  <a:pt x="323850" y="66675"/>
                </a:lnTo>
                <a:lnTo>
                  <a:pt x="333375" y="47625"/>
                </a:lnTo>
                <a:lnTo>
                  <a:pt x="342900" y="38100"/>
                </a:lnTo>
                <a:lnTo>
                  <a:pt x="352425" y="28575"/>
                </a:lnTo>
                <a:lnTo>
                  <a:pt x="352425" y="19050"/>
                </a:lnTo>
                <a:lnTo>
                  <a:pt x="352425" y="19050"/>
                </a:lnTo>
                <a:lnTo>
                  <a:pt x="352425" y="19050"/>
                </a:lnTo>
                <a:lnTo>
                  <a:pt x="342900" y="19050"/>
                </a:lnTo>
                <a:lnTo>
                  <a:pt x="333375" y="28575"/>
                </a:lnTo>
                <a:lnTo>
                  <a:pt x="323850" y="38100"/>
                </a:lnTo>
                <a:lnTo>
                  <a:pt x="323850" y="57150"/>
                </a:lnTo>
                <a:lnTo>
                  <a:pt x="314325" y="76200"/>
                </a:lnTo>
                <a:lnTo>
                  <a:pt x="314325" y="95250"/>
                </a:lnTo>
                <a:lnTo>
                  <a:pt x="314325" y="114300"/>
                </a:lnTo>
                <a:lnTo>
                  <a:pt x="314325" y="123825"/>
                </a:lnTo>
                <a:lnTo>
                  <a:pt x="323850" y="133350"/>
                </a:lnTo>
                <a:lnTo>
                  <a:pt x="333375" y="142875"/>
                </a:lnTo>
                <a:lnTo>
                  <a:pt x="342900" y="142875"/>
                </a:lnTo>
                <a:lnTo>
                  <a:pt x="361950" y="133350"/>
                </a:lnTo>
                <a:lnTo>
                  <a:pt x="371475" y="123825"/>
                </a:lnTo>
                <a:lnTo>
                  <a:pt x="390525" y="114300"/>
                </a:lnTo>
                <a:lnTo>
                  <a:pt x="409575" y="95250"/>
                </a:lnTo>
                <a:lnTo>
                  <a:pt x="428625" y="76200"/>
                </a:lnTo>
                <a:lnTo>
                  <a:pt x="447675" y="57150"/>
                </a:lnTo>
                <a:lnTo>
                  <a:pt x="457200" y="38100"/>
                </a:lnTo>
                <a:lnTo>
                  <a:pt x="466725" y="28575"/>
                </a:lnTo>
                <a:lnTo>
                  <a:pt x="476250" y="9525"/>
                </a:lnTo>
                <a:lnTo>
                  <a:pt x="485775" y="9525"/>
                </a:lnTo>
                <a:lnTo>
                  <a:pt x="485775" y="0"/>
                </a:lnTo>
                <a:lnTo>
                  <a:pt x="485775" y="9525"/>
                </a:lnTo>
                <a:lnTo>
                  <a:pt x="476250" y="9525"/>
                </a:lnTo>
                <a:lnTo>
                  <a:pt x="476250" y="19050"/>
                </a:lnTo>
                <a:lnTo>
                  <a:pt x="466725" y="38100"/>
                </a:lnTo>
                <a:lnTo>
                  <a:pt x="457200" y="47625"/>
                </a:lnTo>
                <a:lnTo>
                  <a:pt x="447675" y="66675"/>
                </a:lnTo>
                <a:lnTo>
                  <a:pt x="447675" y="85725"/>
                </a:lnTo>
                <a:lnTo>
                  <a:pt x="447675" y="104775"/>
                </a:lnTo>
                <a:lnTo>
                  <a:pt x="457200" y="114300"/>
                </a:lnTo>
                <a:lnTo>
                  <a:pt x="457200" y="114300"/>
                </a:lnTo>
                <a:lnTo>
                  <a:pt x="466725" y="114300"/>
                </a:lnTo>
                <a:lnTo>
                  <a:pt x="476250" y="114300"/>
                </a:lnTo>
                <a:lnTo>
                  <a:pt x="495300" y="114300"/>
                </a:lnTo>
                <a:lnTo>
                  <a:pt x="504825" y="104775"/>
                </a:lnTo>
                <a:lnTo>
                  <a:pt x="523875" y="95250"/>
                </a:lnTo>
                <a:lnTo>
                  <a:pt x="542925" y="76200"/>
                </a:lnTo>
                <a:lnTo>
                  <a:pt x="561975" y="66675"/>
                </a:lnTo>
                <a:lnTo>
                  <a:pt x="581025" y="47625"/>
                </a:lnTo>
                <a:lnTo>
                  <a:pt x="590550" y="28575"/>
                </a:lnTo>
                <a:lnTo>
                  <a:pt x="600075" y="19050"/>
                </a:lnTo>
                <a:lnTo>
                  <a:pt x="609600" y="9525"/>
                </a:lnTo>
                <a:lnTo>
                  <a:pt x="619125" y="0"/>
                </a:lnTo>
                <a:lnTo>
                  <a:pt x="619125" y="0"/>
                </a:lnTo>
                <a:lnTo>
                  <a:pt x="619125" y="0"/>
                </a:lnTo>
                <a:lnTo>
                  <a:pt x="619125" y="9525"/>
                </a:lnTo>
                <a:lnTo>
                  <a:pt x="609600" y="9525"/>
                </a:lnTo>
                <a:lnTo>
                  <a:pt x="600075" y="28575"/>
                </a:lnTo>
                <a:lnTo>
                  <a:pt x="600075" y="38100"/>
                </a:lnTo>
                <a:lnTo>
                  <a:pt x="590550" y="57150"/>
                </a:lnTo>
                <a:lnTo>
                  <a:pt x="581025" y="76200"/>
                </a:lnTo>
                <a:lnTo>
                  <a:pt x="581025" y="104775"/>
                </a:lnTo>
                <a:lnTo>
                  <a:pt x="590550" y="114300"/>
                </a:lnTo>
                <a:lnTo>
                  <a:pt x="590550" y="123825"/>
                </a:lnTo>
                <a:lnTo>
                  <a:pt x="609600" y="133350"/>
                </a:lnTo>
                <a:lnTo>
                  <a:pt x="619125" y="133350"/>
                </a:lnTo>
                <a:lnTo>
                  <a:pt x="638175" y="123825"/>
                </a:lnTo>
                <a:lnTo>
                  <a:pt x="657225" y="123825"/>
                </a:lnTo>
                <a:lnTo>
                  <a:pt x="666750" y="114300"/>
                </a:lnTo>
                <a:lnTo>
                  <a:pt x="685800" y="104775"/>
                </a:lnTo>
                <a:lnTo>
                  <a:pt x="68580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>
            <a:off x="4448175" y="3467100"/>
            <a:ext cx="104776" cy="76201"/>
          </a:xfrm>
          <a:custGeom>
            <a:avLst/>
            <a:gdLst/>
            <a:ahLst/>
            <a:cxnLst/>
            <a:rect l="0" t="0" r="0" b="0"/>
            <a:pathLst>
              <a:path w="104776" h="76201">
                <a:moveTo>
                  <a:pt x="0" y="38100"/>
                </a:move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19050"/>
                </a:lnTo>
                <a:lnTo>
                  <a:pt x="85725" y="28575"/>
                </a:lnTo>
                <a:lnTo>
                  <a:pt x="95250" y="47625"/>
                </a:lnTo>
                <a:lnTo>
                  <a:pt x="104775" y="57150"/>
                </a:lnTo>
                <a:lnTo>
                  <a:pt x="104775" y="66675"/>
                </a:lnTo>
                <a:lnTo>
                  <a:pt x="104775" y="76200"/>
                </a:lnTo>
                <a:lnTo>
                  <a:pt x="10477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олилиния 148"/>
          <p:cNvSpPr/>
          <p:nvPr/>
        </p:nvSpPr>
        <p:spPr>
          <a:xfrm>
            <a:off x="4886325" y="3571875"/>
            <a:ext cx="247651" cy="390526"/>
          </a:xfrm>
          <a:custGeom>
            <a:avLst/>
            <a:gdLst/>
            <a:ahLst/>
            <a:cxnLst/>
            <a:rect l="0" t="0" r="0" b="0"/>
            <a:pathLst>
              <a:path w="247651" h="390526">
                <a:moveTo>
                  <a:pt x="66675" y="0"/>
                </a:moveTo>
                <a:lnTo>
                  <a:pt x="66675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57150" y="57150"/>
                </a:lnTo>
                <a:lnTo>
                  <a:pt x="57150" y="76200"/>
                </a:lnTo>
                <a:lnTo>
                  <a:pt x="47625" y="104775"/>
                </a:lnTo>
                <a:lnTo>
                  <a:pt x="38100" y="123825"/>
                </a:lnTo>
                <a:lnTo>
                  <a:pt x="28575" y="142875"/>
                </a:lnTo>
                <a:lnTo>
                  <a:pt x="19050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0" y="123825"/>
                </a:lnTo>
                <a:lnTo>
                  <a:pt x="9525" y="104775"/>
                </a:lnTo>
                <a:lnTo>
                  <a:pt x="19050" y="85725"/>
                </a:lnTo>
                <a:lnTo>
                  <a:pt x="28575" y="66675"/>
                </a:lnTo>
                <a:lnTo>
                  <a:pt x="47625" y="47625"/>
                </a:lnTo>
                <a:lnTo>
                  <a:pt x="57150" y="38100"/>
                </a:lnTo>
                <a:lnTo>
                  <a:pt x="76200" y="28575"/>
                </a:lnTo>
                <a:lnTo>
                  <a:pt x="95250" y="19050"/>
                </a:lnTo>
                <a:lnTo>
                  <a:pt x="104775" y="19050"/>
                </a:lnTo>
                <a:lnTo>
                  <a:pt x="114300" y="28575"/>
                </a:lnTo>
                <a:lnTo>
                  <a:pt x="123825" y="38100"/>
                </a:lnTo>
                <a:lnTo>
                  <a:pt x="123825" y="57150"/>
                </a:lnTo>
                <a:lnTo>
                  <a:pt x="123825" y="76200"/>
                </a:lnTo>
                <a:lnTo>
                  <a:pt x="123825" y="95250"/>
                </a:lnTo>
                <a:lnTo>
                  <a:pt x="114300" y="123825"/>
                </a:lnTo>
                <a:lnTo>
                  <a:pt x="114300" y="142875"/>
                </a:lnTo>
                <a:lnTo>
                  <a:pt x="114300" y="161925"/>
                </a:lnTo>
                <a:lnTo>
                  <a:pt x="114300" y="171450"/>
                </a:lnTo>
                <a:lnTo>
                  <a:pt x="114300" y="171450"/>
                </a:lnTo>
                <a:lnTo>
                  <a:pt x="114300" y="180975"/>
                </a:lnTo>
                <a:lnTo>
                  <a:pt x="123825" y="171450"/>
                </a:lnTo>
                <a:lnTo>
                  <a:pt x="133350" y="171450"/>
                </a:lnTo>
                <a:lnTo>
                  <a:pt x="142875" y="161925"/>
                </a:lnTo>
                <a:lnTo>
                  <a:pt x="161925" y="142875"/>
                </a:lnTo>
                <a:lnTo>
                  <a:pt x="171450" y="123825"/>
                </a:lnTo>
                <a:lnTo>
                  <a:pt x="190500" y="104775"/>
                </a:lnTo>
                <a:lnTo>
                  <a:pt x="209550" y="85725"/>
                </a:lnTo>
                <a:lnTo>
                  <a:pt x="219075" y="66675"/>
                </a:lnTo>
                <a:lnTo>
                  <a:pt x="228600" y="47625"/>
                </a:lnTo>
                <a:lnTo>
                  <a:pt x="238125" y="28575"/>
                </a:lnTo>
                <a:lnTo>
                  <a:pt x="247650" y="19050"/>
                </a:lnTo>
                <a:lnTo>
                  <a:pt x="247650" y="9525"/>
                </a:lnTo>
                <a:lnTo>
                  <a:pt x="247650" y="9525"/>
                </a:lnTo>
                <a:lnTo>
                  <a:pt x="247650" y="9525"/>
                </a:lnTo>
                <a:lnTo>
                  <a:pt x="238125" y="9525"/>
                </a:lnTo>
                <a:lnTo>
                  <a:pt x="238125" y="19050"/>
                </a:lnTo>
                <a:lnTo>
                  <a:pt x="228600" y="38100"/>
                </a:lnTo>
                <a:lnTo>
                  <a:pt x="228600" y="57150"/>
                </a:lnTo>
                <a:lnTo>
                  <a:pt x="219075" y="85725"/>
                </a:lnTo>
                <a:lnTo>
                  <a:pt x="219075" y="114300"/>
                </a:lnTo>
                <a:lnTo>
                  <a:pt x="209550" y="152400"/>
                </a:lnTo>
                <a:lnTo>
                  <a:pt x="209550" y="190500"/>
                </a:lnTo>
                <a:lnTo>
                  <a:pt x="200025" y="228600"/>
                </a:lnTo>
                <a:lnTo>
                  <a:pt x="200025" y="257175"/>
                </a:lnTo>
                <a:lnTo>
                  <a:pt x="190500" y="295275"/>
                </a:lnTo>
                <a:lnTo>
                  <a:pt x="180975" y="323850"/>
                </a:lnTo>
                <a:lnTo>
                  <a:pt x="180975" y="342900"/>
                </a:lnTo>
                <a:lnTo>
                  <a:pt x="171450" y="361950"/>
                </a:lnTo>
                <a:lnTo>
                  <a:pt x="171450" y="381000"/>
                </a:lnTo>
                <a:lnTo>
                  <a:pt x="161925" y="390525"/>
                </a:lnTo>
                <a:lnTo>
                  <a:pt x="161925" y="390525"/>
                </a:lnTo>
                <a:lnTo>
                  <a:pt x="152400" y="390525"/>
                </a:lnTo>
                <a:lnTo>
                  <a:pt x="15240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олилиния 149"/>
          <p:cNvSpPr/>
          <p:nvPr/>
        </p:nvSpPr>
        <p:spPr>
          <a:xfrm>
            <a:off x="5133975" y="3619500"/>
            <a:ext cx="276226" cy="171451"/>
          </a:xfrm>
          <a:custGeom>
            <a:avLst/>
            <a:gdLst/>
            <a:ahLst/>
            <a:cxnLst/>
            <a:rect l="0" t="0" r="0" b="0"/>
            <a:pathLst>
              <a:path w="276226" h="171451">
                <a:moveTo>
                  <a:pt x="0" y="38100"/>
                </a:move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28575" y="47625"/>
                </a:lnTo>
                <a:lnTo>
                  <a:pt x="28575" y="57150"/>
                </a:lnTo>
                <a:lnTo>
                  <a:pt x="28575" y="76200"/>
                </a:lnTo>
                <a:lnTo>
                  <a:pt x="28575" y="104775"/>
                </a:lnTo>
                <a:lnTo>
                  <a:pt x="28575" y="123825"/>
                </a:lnTo>
                <a:lnTo>
                  <a:pt x="28575" y="152400"/>
                </a:lnTo>
                <a:lnTo>
                  <a:pt x="38100" y="161925"/>
                </a:lnTo>
                <a:lnTo>
                  <a:pt x="47625" y="171450"/>
                </a:lnTo>
                <a:lnTo>
                  <a:pt x="57150" y="171450"/>
                </a:lnTo>
                <a:lnTo>
                  <a:pt x="66675" y="171450"/>
                </a:lnTo>
                <a:lnTo>
                  <a:pt x="85725" y="161925"/>
                </a:lnTo>
                <a:lnTo>
                  <a:pt x="95250" y="152400"/>
                </a:lnTo>
                <a:lnTo>
                  <a:pt x="114300" y="133350"/>
                </a:lnTo>
                <a:lnTo>
                  <a:pt x="133350" y="114300"/>
                </a:lnTo>
                <a:lnTo>
                  <a:pt x="152400" y="95250"/>
                </a:lnTo>
                <a:lnTo>
                  <a:pt x="161925" y="76200"/>
                </a:lnTo>
                <a:lnTo>
                  <a:pt x="171450" y="57150"/>
                </a:lnTo>
                <a:lnTo>
                  <a:pt x="180975" y="38100"/>
                </a:lnTo>
                <a:lnTo>
                  <a:pt x="190500" y="28575"/>
                </a:lnTo>
                <a:lnTo>
                  <a:pt x="190500" y="19050"/>
                </a:lnTo>
                <a:lnTo>
                  <a:pt x="190500" y="19050"/>
                </a:lnTo>
                <a:lnTo>
                  <a:pt x="190500" y="19050"/>
                </a:lnTo>
                <a:lnTo>
                  <a:pt x="190500" y="19050"/>
                </a:lnTo>
                <a:lnTo>
                  <a:pt x="190500" y="28575"/>
                </a:lnTo>
                <a:lnTo>
                  <a:pt x="180975" y="47625"/>
                </a:lnTo>
                <a:lnTo>
                  <a:pt x="171450" y="66675"/>
                </a:lnTo>
                <a:lnTo>
                  <a:pt x="171450" y="85725"/>
                </a:lnTo>
                <a:lnTo>
                  <a:pt x="161925" y="104775"/>
                </a:lnTo>
                <a:lnTo>
                  <a:pt x="161925" y="123825"/>
                </a:lnTo>
                <a:lnTo>
                  <a:pt x="171450" y="142875"/>
                </a:lnTo>
                <a:lnTo>
                  <a:pt x="171450" y="142875"/>
                </a:lnTo>
                <a:lnTo>
                  <a:pt x="180975" y="152400"/>
                </a:lnTo>
                <a:lnTo>
                  <a:pt x="190500" y="142875"/>
                </a:lnTo>
                <a:lnTo>
                  <a:pt x="209550" y="142875"/>
                </a:lnTo>
                <a:lnTo>
                  <a:pt x="219075" y="133350"/>
                </a:lnTo>
                <a:lnTo>
                  <a:pt x="228600" y="123825"/>
                </a:lnTo>
                <a:lnTo>
                  <a:pt x="247650" y="104775"/>
                </a:lnTo>
                <a:lnTo>
                  <a:pt x="257175" y="85725"/>
                </a:lnTo>
                <a:lnTo>
                  <a:pt x="266700" y="66675"/>
                </a:lnTo>
                <a:lnTo>
                  <a:pt x="266700" y="47625"/>
                </a:lnTo>
                <a:lnTo>
                  <a:pt x="276225" y="38100"/>
                </a:lnTo>
                <a:lnTo>
                  <a:pt x="266700" y="19050"/>
                </a:lnTo>
                <a:lnTo>
                  <a:pt x="266700" y="9525"/>
                </a:lnTo>
                <a:lnTo>
                  <a:pt x="257175" y="0"/>
                </a:lnTo>
                <a:lnTo>
                  <a:pt x="247650" y="0"/>
                </a:lnTo>
                <a:lnTo>
                  <a:pt x="228600" y="0"/>
                </a:lnTo>
                <a:lnTo>
                  <a:pt x="209550" y="0"/>
                </a:lnTo>
                <a:lnTo>
                  <a:pt x="200025" y="9525"/>
                </a:lnTo>
                <a:lnTo>
                  <a:pt x="180975" y="28575"/>
                </a:lnTo>
                <a:lnTo>
                  <a:pt x="171450" y="47625"/>
                </a:lnTo>
                <a:lnTo>
                  <a:pt x="152400" y="66675"/>
                </a:lnTo>
                <a:lnTo>
                  <a:pt x="152400" y="95250"/>
                </a:lnTo>
                <a:lnTo>
                  <a:pt x="142875" y="114300"/>
                </a:lnTo>
                <a:lnTo>
                  <a:pt x="152400" y="133350"/>
                </a:lnTo>
                <a:lnTo>
                  <a:pt x="152400" y="142875"/>
                </a:lnTo>
                <a:lnTo>
                  <a:pt x="161925" y="152400"/>
                </a:lnTo>
                <a:lnTo>
                  <a:pt x="180975" y="142875"/>
                </a:lnTo>
                <a:lnTo>
                  <a:pt x="200025" y="142875"/>
                </a:lnTo>
                <a:lnTo>
                  <a:pt x="200025" y="142875"/>
                </a:lnTo>
                <a:lnTo>
                  <a:pt x="20002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олилиния 150"/>
          <p:cNvSpPr/>
          <p:nvPr/>
        </p:nvSpPr>
        <p:spPr>
          <a:xfrm>
            <a:off x="5457825" y="3600450"/>
            <a:ext cx="295276" cy="247651"/>
          </a:xfrm>
          <a:custGeom>
            <a:avLst/>
            <a:gdLst/>
            <a:ahLst/>
            <a:cxnLst/>
            <a:rect l="0" t="0" r="0" b="0"/>
            <a:pathLst>
              <a:path w="295276" h="247651">
                <a:moveTo>
                  <a:pt x="28575" y="19050"/>
                </a:moveTo>
                <a:lnTo>
                  <a:pt x="2857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9525" y="66675"/>
                </a:lnTo>
                <a:lnTo>
                  <a:pt x="0" y="85725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9525" y="152400"/>
                </a:lnTo>
                <a:lnTo>
                  <a:pt x="19050" y="152400"/>
                </a:lnTo>
                <a:lnTo>
                  <a:pt x="38100" y="152400"/>
                </a:lnTo>
                <a:lnTo>
                  <a:pt x="57150" y="142875"/>
                </a:lnTo>
                <a:lnTo>
                  <a:pt x="76200" y="123825"/>
                </a:lnTo>
                <a:lnTo>
                  <a:pt x="95250" y="104775"/>
                </a:lnTo>
                <a:lnTo>
                  <a:pt x="114300" y="85725"/>
                </a:lnTo>
                <a:lnTo>
                  <a:pt x="133350" y="76200"/>
                </a:lnTo>
                <a:lnTo>
                  <a:pt x="142875" y="57150"/>
                </a:lnTo>
                <a:lnTo>
                  <a:pt x="161925" y="38100"/>
                </a:lnTo>
                <a:lnTo>
                  <a:pt x="161925" y="2857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0"/>
                </a:lnTo>
                <a:lnTo>
                  <a:pt x="161925" y="9525"/>
                </a:lnTo>
                <a:lnTo>
                  <a:pt x="161925" y="9525"/>
                </a:lnTo>
                <a:lnTo>
                  <a:pt x="152400" y="19050"/>
                </a:lnTo>
                <a:lnTo>
                  <a:pt x="142875" y="28575"/>
                </a:lnTo>
                <a:lnTo>
                  <a:pt x="133350" y="47625"/>
                </a:lnTo>
                <a:lnTo>
                  <a:pt x="133350" y="66675"/>
                </a:lnTo>
                <a:lnTo>
                  <a:pt x="133350" y="85725"/>
                </a:lnTo>
                <a:lnTo>
                  <a:pt x="133350" y="104775"/>
                </a:lnTo>
                <a:lnTo>
                  <a:pt x="133350" y="133350"/>
                </a:lnTo>
                <a:lnTo>
                  <a:pt x="133350" y="152400"/>
                </a:lnTo>
                <a:lnTo>
                  <a:pt x="133350" y="171450"/>
                </a:lnTo>
                <a:lnTo>
                  <a:pt x="133350" y="190500"/>
                </a:lnTo>
                <a:lnTo>
                  <a:pt x="133350" y="209550"/>
                </a:lnTo>
                <a:lnTo>
                  <a:pt x="133350" y="228600"/>
                </a:lnTo>
                <a:lnTo>
                  <a:pt x="133350" y="238125"/>
                </a:lnTo>
                <a:lnTo>
                  <a:pt x="133350" y="238125"/>
                </a:lnTo>
                <a:lnTo>
                  <a:pt x="123825" y="247650"/>
                </a:lnTo>
                <a:lnTo>
                  <a:pt x="114300" y="247650"/>
                </a:lnTo>
                <a:lnTo>
                  <a:pt x="114300" y="238125"/>
                </a:lnTo>
                <a:lnTo>
                  <a:pt x="114300" y="228600"/>
                </a:lnTo>
                <a:lnTo>
                  <a:pt x="114300" y="219075"/>
                </a:lnTo>
                <a:lnTo>
                  <a:pt x="114300" y="209550"/>
                </a:lnTo>
                <a:lnTo>
                  <a:pt x="114300" y="200025"/>
                </a:lnTo>
                <a:lnTo>
                  <a:pt x="123825" y="180975"/>
                </a:lnTo>
                <a:lnTo>
                  <a:pt x="142875" y="161925"/>
                </a:lnTo>
                <a:lnTo>
                  <a:pt x="161925" y="142875"/>
                </a:lnTo>
                <a:lnTo>
                  <a:pt x="171450" y="123825"/>
                </a:lnTo>
                <a:lnTo>
                  <a:pt x="200025" y="104775"/>
                </a:lnTo>
                <a:lnTo>
                  <a:pt x="219075" y="85725"/>
                </a:lnTo>
                <a:lnTo>
                  <a:pt x="238125" y="66675"/>
                </a:lnTo>
                <a:lnTo>
                  <a:pt x="257175" y="47625"/>
                </a:lnTo>
                <a:lnTo>
                  <a:pt x="276225" y="38100"/>
                </a:lnTo>
                <a:lnTo>
                  <a:pt x="285750" y="19050"/>
                </a:lnTo>
                <a:lnTo>
                  <a:pt x="295275" y="9525"/>
                </a:lnTo>
                <a:lnTo>
                  <a:pt x="295275" y="9525"/>
                </a:lnTo>
                <a:lnTo>
                  <a:pt x="295275" y="0"/>
                </a:lnTo>
                <a:lnTo>
                  <a:pt x="295275" y="0"/>
                </a:lnTo>
                <a:lnTo>
                  <a:pt x="285750" y="9525"/>
                </a:lnTo>
                <a:lnTo>
                  <a:pt x="276225" y="9525"/>
                </a:lnTo>
                <a:lnTo>
                  <a:pt x="266700" y="28575"/>
                </a:lnTo>
                <a:lnTo>
                  <a:pt x="257175" y="47625"/>
                </a:lnTo>
                <a:lnTo>
                  <a:pt x="247650" y="66675"/>
                </a:lnTo>
                <a:lnTo>
                  <a:pt x="238125" y="85725"/>
                </a:lnTo>
                <a:lnTo>
                  <a:pt x="228600" y="104775"/>
                </a:lnTo>
                <a:lnTo>
                  <a:pt x="228600" y="123825"/>
                </a:lnTo>
                <a:lnTo>
                  <a:pt x="228600" y="133350"/>
                </a:lnTo>
                <a:lnTo>
                  <a:pt x="228600" y="142875"/>
                </a:lnTo>
                <a:lnTo>
                  <a:pt x="238125" y="142875"/>
                </a:lnTo>
                <a:lnTo>
                  <a:pt x="247650" y="142875"/>
                </a:lnTo>
                <a:lnTo>
                  <a:pt x="257175" y="133350"/>
                </a:lnTo>
                <a:lnTo>
                  <a:pt x="276225" y="123825"/>
                </a:lnTo>
                <a:lnTo>
                  <a:pt x="285750" y="114300"/>
                </a:lnTo>
                <a:lnTo>
                  <a:pt x="28575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олилиния 151"/>
          <p:cNvSpPr/>
          <p:nvPr/>
        </p:nvSpPr>
        <p:spPr>
          <a:xfrm>
            <a:off x="5810250" y="3600450"/>
            <a:ext cx="238126" cy="152401"/>
          </a:xfrm>
          <a:custGeom>
            <a:avLst/>
            <a:gdLst/>
            <a:ahLst/>
            <a:cxnLst/>
            <a:rect l="0" t="0" r="0" b="0"/>
            <a:pathLst>
              <a:path w="238126" h="152401">
                <a:moveTo>
                  <a:pt x="57150" y="28575"/>
                </a:moveTo>
                <a:lnTo>
                  <a:pt x="57150" y="28575"/>
                </a:lnTo>
                <a:lnTo>
                  <a:pt x="66675" y="28575"/>
                </a:lnTo>
                <a:lnTo>
                  <a:pt x="76200" y="28575"/>
                </a:lnTo>
                <a:lnTo>
                  <a:pt x="85725" y="28575"/>
                </a:lnTo>
                <a:lnTo>
                  <a:pt x="95250" y="38100"/>
                </a:lnTo>
                <a:lnTo>
                  <a:pt x="95250" y="38100"/>
                </a:lnTo>
                <a:lnTo>
                  <a:pt x="95250" y="47625"/>
                </a:lnTo>
                <a:lnTo>
                  <a:pt x="104775" y="57150"/>
                </a:lnTo>
                <a:lnTo>
                  <a:pt x="104775" y="66675"/>
                </a:lnTo>
                <a:lnTo>
                  <a:pt x="104775" y="66675"/>
                </a:lnTo>
                <a:lnTo>
                  <a:pt x="104775" y="66675"/>
                </a:lnTo>
                <a:lnTo>
                  <a:pt x="104775" y="66675"/>
                </a:lnTo>
                <a:lnTo>
                  <a:pt x="104775" y="66675"/>
                </a:lnTo>
                <a:lnTo>
                  <a:pt x="104775" y="57150"/>
                </a:lnTo>
                <a:lnTo>
                  <a:pt x="104775" y="47625"/>
                </a:lnTo>
                <a:lnTo>
                  <a:pt x="104775" y="38100"/>
                </a:lnTo>
                <a:lnTo>
                  <a:pt x="104775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95250" y="9525"/>
                </a:lnTo>
                <a:lnTo>
                  <a:pt x="85725" y="0"/>
                </a:lnTo>
                <a:lnTo>
                  <a:pt x="76200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28575"/>
                </a:lnTo>
                <a:lnTo>
                  <a:pt x="28575" y="38100"/>
                </a:lnTo>
                <a:lnTo>
                  <a:pt x="19050" y="66675"/>
                </a:lnTo>
                <a:lnTo>
                  <a:pt x="9525" y="76200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33350"/>
                </a:lnTo>
                <a:lnTo>
                  <a:pt x="28575" y="133350"/>
                </a:lnTo>
                <a:lnTo>
                  <a:pt x="38100" y="133350"/>
                </a:lnTo>
                <a:lnTo>
                  <a:pt x="47625" y="123825"/>
                </a:lnTo>
                <a:lnTo>
                  <a:pt x="66675" y="104775"/>
                </a:lnTo>
                <a:lnTo>
                  <a:pt x="95250" y="95250"/>
                </a:lnTo>
                <a:lnTo>
                  <a:pt x="114300" y="76200"/>
                </a:lnTo>
                <a:lnTo>
                  <a:pt x="133350" y="66675"/>
                </a:lnTo>
                <a:lnTo>
                  <a:pt x="152400" y="47625"/>
                </a:lnTo>
                <a:lnTo>
                  <a:pt x="171450" y="38100"/>
                </a:lnTo>
                <a:lnTo>
                  <a:pt x="180975" y="28575"/>
                </a:lnTo>
                <a:lnTo>
                  <a:pt x="190500" y="28575"/>
                </a:lnTo>
                <a:lnTo>
                  <a:pt x="200025" y="28575"/>
                </a:lnTo>
                <a:lnTo>
                  <a:pt x="200025" y="28575"/>
                </a:lnTo>
                <a:lnTo>
                  <a:pt x="200025" y="38100"/>
                </a:lnTo>
                <a:lnTo>
                  <a:pt x="200025" y="47625"/>
                </a:lnTo>
                <a:lnTo>
                  <a:pt x="190500" y="57150"/>
                </a:lnTo>
                <a:lnTo>
                  <a:pt x="190500" y="66675"/>
                </a:lnTo>
                <a:lnTo>
                  <a:pt x="190500" y="76200"/>
                </a:lnTo>
                <a:lnTo>
                  <a:pt x="190500" y="76200"/>
                </a:lnTo>
                <a:lnTo>
                  <a:pt x="190500" y="76200"/>
                </a:lnTo>
                <a:lnTo>
                  <a:pt x="190500" y="76200"/>
                </a:lnTo>
                <a:lnTo>
                  <a:pt x="200025" y="76200"/>
                </a:lnTo>
                <a:lnTo>
                  <a:pt x="200025" y="66675"/>
                </a:lnTo>
                <a:lnTo>
                  <a:pt x="209550" y="57150"/>
                </a:lnTo>
                <a:lnTo>
                  <a:pt x="209550" y="47625"/>
                </a:lnTo>
                <a:lnTo>
                  <a:pt x="219075" y="38100"/>
                </a:lnTo>
                <a:lnTo>
                  <a:pt x="219075" y="28575"/>
                </a:lnTo>
                <a:lnTo>
                  <a:pt x="219075" y="19050"/>
                </a:lnTo>
                <a:lnTo>
                  <a:pt x="219075" y="9525"/>
                </a:lnTo>
                <a:lnTo>
                  <a:pt x="209550" y="9525"/>
                </a:lnTo>
                <a:lnTo>
                  <a:pt x="209550" y="0"/>
                </a:lnTo>
                <a:lnTo>
                  <a:pt x="200025" y="9525"/>
                </a:lnTo>
                <a:lnTo>
                  <a:pt x="190500" y="9525"/>
                </a:lnTo>
                <a:lnTo>
                  <a:pt x="190500" y="28575"/>
                </a:lnTo>
                <a:lnTo>
                  <a:pt x="171450" y="38100"/>
                </a:lnTo>
                <a:lnTo>
                  <a:pt x="152400" y="66675"/>
                </a:lnTo>
                <a:lnTo>
                  <a:pt x="142875" y="85725"/>
                </a:lnTo>
                <a:lnTo>
                  <a:pt x="133350" y="104775"/>
                </a:lnTo>
                <a:lnTo>
                  <a:pt x="123825" y="123825"/>
                </a:lnTo>
                <a:lnTo>
                  <a:pt x="123825" y="133350"/>
                </a:lnTo>
                <a:lnTo>
                  <a:pt x="123825" y="142875"/>
                </a:lnTo>
                <a:lnTo>
                  <a:pt x="133350" y="152400"/>
                </a:lnTo>
                <a:lnTo>
                  <a:pt x="142875" y="152400"/>
                </a:lnTo>
                <a:lnTo>
                  <a:pt x="161925" y="152400"/>
                </a:lnTo>
                <a:lnTo>
                  <a:pt x="180975" y="152400"/>
                </a:lnTo>
                <a:lnTo>
                  <a:pt x="200025" y="142875"/>
                </a:lnTo>
                <a:lnTo>
                  <a:pt x="219075" y="142875"/>
                </a:lnTo>
                <a:lnTo>
                  <a:pt x="238125" y="133350"/>
                </a:lnTo>
                <a:lnTo>
                  <a:pt x="23812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олилиния 152"/>
          <p:cNvSpPr/>
          <p:nvPr/>
        </p:nvSpPr>
        <p:spPr>
          <a:xfrm>
            <a:off x="6210300" y="3600450"/>
            <a:ext cx="1" cy="9526"/>
          </a:xfrm>
          <a:custGeom>
            <a:avLst/>
            <a:gdLst/>
            <a:ahLst/>
            <a:cxnLst/>
            <a:rect l="0" t="0" r="0" b="0"/>
            <a:pathLst>
              <a:path w="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олилиния 153"/>
          <p:cNvSpPr/>
          <p:nvPr/>
        </p:nvSpPr>
        <p:spPr>
          <a:xfrm>
            <a:off x="6162675" y="3724275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19050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олилиния 154"/>
          <p:cNvSpPr/>
          <p:nvPr/>
        </p:nvSpPr>
        <p:spPr>
          <a:xfrm>
            <a:off x="2038350" y="4086225"/>
            <a:ext cx="142876" cy="285751"/>
          </a:xfrm>
          <a:custGeom>
            <a:avLst/>
            <a:gdLst/>
            <a:ahLst/>
            <a:cxnLst/>
            <a:rect l="0" t="0" r="0" b="0"/>
            <a:pathLst>
              <a:path w="142876" h="285751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95250" y="57150"/>
                </a:lnTo>
                <a:lnTo>
                  <a:pt x="85725" y="76200"/>
                </a:lnTo>
                <a:lnTo>
                  <a:pt x="76200" y="104775"/>
                </a:lnTo>
                <a:lnTo>
                  <a:pt x="76200" y="123825"/>
                </a:lnTo>
                <a:lnTo>
                  <a:pt x="66675" y="142875"/>
                </a:lnTo>
                <a:lnTo>
                  <a:pt x="57150" y="171450"/>
                </a:lnTo>
                <a:lnTo>
                  <a:pt x="47625" y="190500"/>
                </a:lnTo>
                <a:lnTo>
                  <a:pt x="28575" y="219075"/>
                </a:lnTo>
                <a:lnTo>
                  <a:pt x="19050" y="238125"/>
                </a:lnTo>
                <a:lnTo>
                  <a:pt x="19050" y="247650"/>
                </a:lnTo>
                <a:lnTo>
                  <a:pt x="9525" y="266700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  <a:lnTo>
                  <a:pt x="0" y="276225"/>
                </a:lnTo>
                <a:lnTo>
                  <a:pt x="0" y="276225"/>
                </a:lnTo>
                <a:lnTo>
                  <a:pt x="0" y="257175"/>
                </a:lnTo>
                <a:lnTo>
                  <a:pt x="9525" y="247650"/>
                </a:lnTo>
                <a:lnTo>
                  <a:pt x="9525" y="228600"/>
                </a:lnTo>
                <a:lnTo>
                  <a:pt x="19050" y="209550"/>
                </a:lnTo>
                <a:lnTo>
                  <a:pt x="19050" y="180975"/>
                </a:lnTo>
                <a:lnTo>
                  <a:pt x="28575" y="161925"/>
                </a:lnTo>
                <a:lnTo>
                  <a:pt x="38100" y="142875"/>
                </a:lnTo>
                <a:lnTo>
                  <a:pt x="47625" y="114300"/>
                </a:lnTo>
                <a:lnTo>
                  <a:pt x="57150" y="95250"/>
                </a:lnTo>
                <a:lnTo>
                  <a:pt x="57150" y="76200"/>
                </a:lnTo>
                <a:lnTo>
                  <a:pt x="57150" y="57150"/>
                </a:lnTo>
                <a:lnTo>
                  <a:pt x="66675" y="38100"/>
                </a:lnTo>
                <a:lnTo>
                  <a:pt x="66675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57150"/>
                </a:lnTo>
                <a:lnTo>
                  <a:pt x="76200" y="66675"/>
                </a:lnTo>
                <a:lnTo>
                  <a:pt x="76200" y="95250"/>
                </a:lnTo>
                <a:lnTo>
                  <a:pt x="76200" y="104775"/>
                </a:lnTo>
                <a:lnTo>
                  <a:pt x="76200" y="123825"/>
                </a:lnTo>
                <a:lnTo>
                  <a:pt x="85725" y="142875"/>
                </a:lnTo>
                <a:lnTo>
                  <a:pt x="95250" y="161925"/>
                </a:lnTo>
                <a:lnTo>
                  <a:pt x="95250" y="171450"/>
                </a:lnTo>
                <a:lnTo>
                  <a:pt x="104775" y="190500"/>
                </a:lnTo>
                <a:lnTo>
                  <a:pt x="114300" y="209550"/>
                </a:lnTo>
                <a:lnTo>
                  <a:pt x="123825" y="219075"/>
                </a:lnTo>
                <a:lnTo>
                  <a:pt x="133350" y="228600"/>
                </a:lnTo>
                <a:lnTo>
                  <a:pt x="133350" y="228600"/>
                </a:lnTo>
                <a:lnTo>
                  <a:pt x="142875" y="238125"/>
                </a:lnTo>
                <a:lnTo>
                  <a:pt x="142875" y="238125"/>
                </a:lnTo>
                <a:lnTo>
                  <a:pt x="142875" y="247650"/>
                </a:lnTo>
                <a:lnTo>
                  <a:pt x="142875" y="247650"/>
                </a:lnTo>
                <a:lnTo>
                  <a:pt x="142875" y="247650"/>
                </a:lnTo>
                <a:lnTo>
                  <a:pt x="142875" y="247650"/>
                </a:lnTo>
                <a:lnTo>
                  <a:pt x="133350" y="247650"/>
                </a:lnTo>
                <a:lnTo>
                  <a:pt x="123825" y="247650"/>
                </a:lnTo>
                <a:lnTo>
                  <a:pt x="114300" y="238125"/>
                </a:lnTo>
                <a:lnTo>
                  <a:pt x="104775" y="238125"/>
                </a:lnTo>
                <a:lnTo>
                  <a:pt x="85725" y="238125"/>
                </a:lnTo>
                <a:lnTo>
                  <a:pt x="76200" y="238125"/>
                </a:lnTo>
                <a:lnTo>
                  <a:pt x="66675" y="238125"/>
                </a:lnTo>
                <a:lnTo>
                  <a:pt x="47625" y="238125"/>
                </a:lnTo>
                <a:lnTo>
                  <a:pt x="38100" y="247650"/>
                </a:lnTo>
                <a:lnTo>
                  <a:pt x="19050" y="247650"/>
                </a:lnTo>
                <a:lnTo>
                  <a:pt x="9525" y="257175"/>
                </a:lnTo>
                <a:lnTo>
                  <a:pt x="9525" y="257175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олилиния 155"/>
          <p:cNvSpPr/>
          <p:nvPr/>
        </p:nvSpPr>
        <p:spPr>
          <a:xfrm>
            <a:off x="2266950" y="4019550"/>
            <a:ext cx="180976" cy="333376"/>
          </a:xfrm>
          <a:custGeom>
            <a:avLst/>
            <a:gdLst/>
            <a:ahLst/>
            <a:cxnLst/>
            <a:rect l="0" t="0" r="0" b="0"/>
            <a:pathLst>
              <a:path w="180976" h="333376">
                <a:moveTo>
                  <a:pt x="66675" y="28575"/>
                </a:moveTo>
                <a:lnTo>
                  <a:pt x="57150" y="38100"/>
                </a:lnTo>
                <a:lnTo>
                  <a:pt x="57150" y="38100"/>
                </a:lnTo>
                <a:lnTo>
                  <a:pt x="57150" y="47625"/>
                </a:lnTo>
                <a:lnTo>
                  <a:pt x="47625" y="57150"/>
                </a:lnTo>
                <a:lnTo>
                  <a:pt x="47625" y="76200"/>
                </a:lnTo>
                <a:lnTo>
                  <a:pt x="38100" y="95250"/>
                </a:lnTo>
                <a:lnTo>
                  <a:pt x="28575" y="123825"/>
                </a:lnTo>
                <a:lnTo>
                  <a:pt x="28575" y="142875"/>
                </a:lnTo>
                <a:lnTo>
                  <a:pt x="19050" y="171450"/>
                </a:lnTo>
                <a:lnTo>
                  <a:pt x="9525" y="200025"/>
                </a:lnTo>
                <a:lnTo>
                  <a:pt x="9525" y="228600"/>
                </a:lnTo>
                <a:lnTo>
                  <a:pt x="9525" y="257175"/>
                </a:lnTo>
                <a:lnTo>
                  <a:pt x="9525" y="276225"/>
                </a:lnTo>
                <a:lnTo>
                  <a:pt x="19050" y="295275"/>
                </a:lnTo>
                <a:lnTo>
                  <a:pt x="19050" y="314325"/>
                </a:lnTo>
                <a:lnTo>
                  <a:pt x="28575" y="323850"/>
                </a:lnTo>
                <a:lnTo>
                  <a:pt x="47625" y="323850"/>
                </a:lnTo>
                <a:lnTo>
                  <a:pt x="57150" y="333375"/>
                </a:lnTo>
                <a:lnTo>
                  <a:pt x="66675" y="323850"/>
                </a:lnTo>
                <a:lnTo>
                  <a:pt x="76200" y="323850"/>
                </a:lnTo>
                <a:lnTo>
                  <a:pt x="95250" y="314325"/>
                </a:lnTo>
                <a:lnTo>
                  <a:pt x="104775" y="295275"/>
                </a:lnTo>
                <a:lnTo>
                  <a:pt x="114300" y="276225"/>
                </a:lnTo>
                <a:lnTo>
                  <a:pt x="133350" y="257175"/>
                </a:lnTo>
                <a:lnTo>
                  <a:pt x="142875" y="228600"/>
                </a:lnTo>
                <a:lnTo>
                  <a:pt x="161925" y="209550"/>
                </a:lnTo>
                <a:lnTo>
                  <a:pt x="171450" y="180975"/>
                </a:lnTo>
                <a:lnTo>
                  <a:pt x="171450" y="161925"/>
                </a:lnTo>
                <a:lnTo>
                  <a:pt x="180975" y="133350"/>
                </a:lnTo>
                <a:lnTo>
                  <a:pt x="180975" y="114300"/>
                </a:lnTo>
                <a:lnTo>
                  <a:pt x="180975" y="95250"/>
                </a:lnTo>
                <a:lnTo>
                  <a:pt x="180975" y="66675"/>
                </a:lnTo>
                <a:lnTo>
                  <a:pt x="171450" y="47625"/>
                </a:lnTo>
                <a:lnTo>
                  <a:pt x="161925" y="28575"/>
                </a:lnTo>
                <a:lnTo>
                  <a:pt x="161925" y="19050"/>
                </a:lnTo>
                <a:lnTo>
                  <a:pt x="152400" y="9525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0"/>
                </a:lnTo>
                <a:lnTo>
                  <a:pt x="95250" y="9525"/>
                </a:lnTo>
                <a:lnTo>
                  <a:pt x="85725" y="19050"/>
                </a:lnTo>
                <a:lnTo>
                  <a:pt x="66675" y="28575"/>
                </a:lnTo>
                <a:lnTo>
                  <a:pt x="57150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19050" y="114300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олилиния 156"/>
          <p:cNvSpPr/>
          <p:nvPr/>
        </p:nvSpPr>
        <p:spPr>
          <a:xfrm>
            <a:off x="2333625" y="4171950"/>
            <a:ext cx="95251" cy="228601"/>
          </a:xfrm>
          <a:custGeom>
            <a:avLst/>
            <a:gdLst/>
            <a:ahLst/>
            <a:cxnLst/>
            <a:rect l="0" t="0" r="0" b="0"/>
            <a:pathLst>
              <a:path w="95251" h="22860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19050"/>
                </a:lnTo>
                <a:lnTo>
                  <a:pt x="38100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57150" y="66675"/>
                </a:lnTo>
                <a:lnTo>
                  <a:pt x="57150" y="85725"/>
                </a:lnTo>
                <a:lnTo>
                  <a:pt x="66675" y="95250"/>
                </a:lnTo>
                <a:lnTo>
                  <a:pt x="76200" y="114300"/>
                </a:lnTo>
                <a:lnTo>
                  <a:pt x="76200" y="133350"/>
                </a:lnTo>
                <a:lnTo>
                  <a:pt x="76200" y="152400"/>
                </a:lnTo>
                <a:lnTo>
                  <a:pt x="76200" y="171450"/>
                </a:lnTo>
                <a:lnTo>
                  <a:pt x="76200" y="180975"/>
                </a:lnTo>
                <a:lnTo>
                  <a:pt x="66675" y="200025"/>
                </a:lnTo>
                <a:lnTo>
                  <a:pt x="66675" y="209550"/>
                </a:lnTo>
                <a:lnTo>
                  <a:pt x="66675" y="209550"/>
                </a:lnTo>
                <a:lnTo>
                  <a:pt x="66675" y="219075"/>
                </a:lnTo>
                <a:lnTo>
                  <a:pt x="76200" y="228600"/>
                </a:lnTo>
                <a:lnTo>
                  <a:pt x="85725" y="228600"/>
                </a:lnTo>
                <a:lnTo>
                  <a:pt x="85725" y="228600"/>
                </a:lnTo>
                <a:lnTo>
                  <a:pt x="95250" y="228600"/>
                </a:lnTo>
                <a:lnTo>
                  <a:pt x="952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олилиния 157"/>
          <p:cNvSpPr/>
          <p:nvPr/>
        </p:nvSpPr>
        <p:spPr>
          <a:xfrm>
            <a:off x="2619375" y="4133850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олилиния 158"/>
          <p:cNvSpPr/>
          <p:nvPr/>
        </p:nvSpPr>
        <p:spPr>
          <a:xfrm>
            <a:off x="2628900" y="4210050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олилиния 159"/>
          <p:cNvSpPr/>
          <p:nvPr/>
        </p:nvSpPr>
        <p:spPr>
          <a:xfrm>
            <a:off x="2857500" y="4029075"/>
            <a:ext cx="180976" cy="276226"/>
          </a:xfrm>
          <a:custGeom>
            <a:avLst/>
            <a:gdLst/>
            <a:ahLst/>
            <a:cxnLst/>
            <a:rect l="0" t="0" r="0" b="0"/>
            <a:pathLst>
              <a:path w="180976" h="276226">
                <a:moveTo>
                  <a:pt x="38100" y="28575"/>
                </a:moveTo>
                <a:lnTo>
                  <a:pt x="38100" y="19050"/>
                </a:lnTo>
                <a:lnTo>
                  <a:pt x="38100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28575" y="19050"/>
                </a:lnTo>
                <a:lnTo>
                  <a:pt x="28575" y="28575"/>
                </a:lnTo>
                <a:lnTo>
                  <a:pt x="19050" y="38100"/>
                </a:lnTo>
                <a:lnTo>
                  <a:pt x="19050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9525" y="228600"/>
                </a:lnTo>
                <a:lnTo>
                  <a:pt x="9525" y="247650"/>
                </a:lnTo>
                <a:lnTo>
                  <a:pt x="19050" y="257175"/>
                </a:lnTo>
                <a:lnTo>
                  <a:pt x="28575" y="266700"/>
                </a:lnTo>
                <a:lnTo>
                  <a:pt x="38100" y="276225"/>
                </a:lnTo>
                <a:lnTo>
                  <a:pt x="47625" y="276225"/>
                </a:lnTo>
                <a:lnTo>
                  <a:pt x="57150" y="276225"/>
                </a:lnTo>
                <a:lnTo>
                  <a:pt x="66675" y="276225"/>
                </a:lnTo>
                <a:lnTo>
                  <a:pt x="85725" y="266700"/>
                </a:lnTo>
                <a:lnTo>
                  <a:pt x="95250" y="257175"/>
                </a:lnTo>
                <a:lnTo>
                  <a:pt x="104775" y="238125"/>
                </a:lnTo>
                <a:lnTo>
                  <a:pt x="123825" y="219075"/>
                </a:lnTo>
                <a:lnTo>
                  <a:pt x="142875" y="200025"/>
                </a:lnTo>
                <a:lnTo>
                  <a:pt x="152400" y="180975"/>
                </a:lnTo>
                <a:lnTo>
                  <a:pt x="161925" y="152400"/>
                </a:lnTo>
                <a:lnTo>
                  <a:pt x="171450" y="133350"/>
                </a:lnTo>
                <a:lnTo>
                  <a:pt x="171450" y="104775"/>
                </a:lnTo>
                <a:lnTo>
                  <a:pt x="180975" y="85725"/>
                </a:lnTo>
                <a:lnTo>
                  <a:pt x="180975" y="66675"/>
                </a:lnTo>
                <a:lnTo>
                  <a:pt x="180975" y="38100"/>
                </a:lnTo>
                <a:lnTo>
                  <a:pt x="171450" y="28575"/>
                </a:lnTo>
                <a:lnTo>
                  <a:pt x="161925" y="9525"/>
                </a:lnTo>
                <a:lnTo>
                  <a:pt x="142875" y="0"/>
                </a:lnTo>
                <a:lnTo>
                  <a:pt x="133350" y="0"/>
                </a:lnTo>
                <a:lnTo>
                  <a:pt x="114300" y="0"/>
                </a:lnTo>
                <a:lnTo>
                  <a:pt x="95250" y="0"/>
                </a:lnTo>
                <a:lnTo>
                  <a:pt x="66675" y="9525"/>
                </a:lnTo>
                <a:lnTo>
                  <a:pt x="47625" y="28575"/>
                </a:lnTo>
                <a:lnTo>
                  <a:pt x="28575" y="47625"/>
                </a:lnTo>
                <a:lnTo>
                  <a:pt x="9525" y="76200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олилиния 160"/>
          <p:cNvSpPr/>
          <p:nvPr/>
        </p:nvSpPr>
        <p:spPr>
          <a:xfrm>
            <a:off x="1495425" y="4638675"/>
            <a:ext cx="57151" cy="1190626"/>
          </a:xfrm>
          <a:custGeom>
            <a:avLst/>
            <a:gdLst/>
            <a:ahLst/>
            <a:cxnLst/>
            <a:rect l="0" t="0" r="0" b="0"/>
            <a:pathLst>
              <a:path w="57151" h="1190626">
                <a:moveTo>
                  <a:pt x="19050" y="0"/>
                </a:move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52400"/>
                </a:lnTo>
                <a:lnTo>
                  <a:pt x="0" y="171450"/>
                </a:lnTo>
                <a:lnTo>
                  <a:pt x="9525" y="200025"/>
                </a:lnTo>
                <a:lnTo>
                  <a:pt x="9525" y="219075"/>
                </a:lnTo>
                <a:lnTo>
                  <a:pt x="9525" y="247650"/>
                </a:lnTo>
                <a:lnTo>
                  <a:pt x="9525" y="285750"/>
                </a:lnTo>
                <a:lnTo>
                  <a:pt x="9525" y="304800"/>
                </a:lnTo>
                <a:lnTo>
                  <a:pt x="9525" y="333375"/>
                </a:lnTo>
                <a:lnTo>
                  <a:pt x="19050" y="371475"/>
                </a:lnTo>
                <a:lnTo>
                  <a:pt x="19050" y="400050"/>
                </a:lnTo>
                <a:lnTo>
                  <a:pt x="19050" y="428625"/>
                </a:lnTo>
                <a:lnTo>
                  <a:pt x="19050" y="466725"/>
                </a:lnTo>
                <a:lnTo>
                  <a:pt x="19050" y="504825"/>
                </a:lnTo>
                <a:lnTo>
                  <a:pt x="19050" y="533400"/>
                </a:lnTo>
                <a:lnTo>
                  <a:pt x="28575" y="571500"/>
                </a:lnTo>
                <a:lnTo>
                  <a:pt x="28575" y="609600"/>
                </a:lnTo>
                <a:lnTo>
                  <a:pt x="28575" y="647700"/>
                </a:lnTo>
                <a:lnTo>
                  <a:pt x="28575" y="685800"/>
                </a:lnTo>
                <a:lnTo>
                  <a:pt x="28575" y="714375"/>
                </a:lnTo>
                <a:lnTo>
                  <a:pt x="28575" y="752475"/>
                </a:lnTo>
                <a:lnTo>
                  <a:pt x="28575" y="790575"/>
                </a:lnTo>
                <a:lnTo>
                  <a:pt x="28575" y="828675"/>
                </a:lnTo>
                <a:lnTo>
                  <a:pt x="28575" y="866775"/>
                </a:lnTo>
                <a:lnTo>
                  <a:pt x="28575" y="904875"/>
                </a:lnTo>
                <a:lnTo>
                  <a:pt x="28575" y="942975"/>
                </a:lnTo>
                <a:lnTo>
                  <a:pt x="38100" y="971550"/>
                </a:lnTo>
                <a:lnTo>
                  <a:pt x="38100" y="1009650"/>
                </a:lnTo>
                <a:lnTo>
                  <a:pt x="38100" y="1038225"/>
                </a:lnTo>
                <a:lnTo>
                  <a:pt x="47625" y="1076325"/>
                </a:lnTo>
                <a:lnTo>
                  <a:pt x="47625" y="1104900"/>
                </a:lnTo>
                <a:lnTo>
                  <a:pt x="47625" y="1133475"/>
                </a:lnTo>
                <a:lnTo>
                  <a:pt x="57150" y="1162050"/>
                </a:lnTo>
                <a:lnTo>
                  <a:pt x="57150" y="1181100"/>
                </a:lnTo>
                <a:lnTo>
                  <a:pt x="57150" y="1190625"/>
                </a:lnTo>
                <a:lnTo>
                  <a:pt x="57150" y="1190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олилиния 161"/>
          <p:cNvSpPr/>
          <p:nvPr/>
        </p:nvSpPr>
        <p:spPr>
          <a:xfrm>
            <a:off x="1400175" y="4486275"/>
            <a:ext cx="114301" cy="200026"/>
          </a:xfrm>
          <a:custGeom>
            <a:avLst/>
            <a:gdLst/>
            <a:ahLst/>
            <a:cxnLst/>
            <a:rect l="0" t="0" r="0" b="0"/>
            <a:pathLst>
              <a:path w="114301" h="200026">
                <a:moveTo>
                  <a:pt x="85725" y="9525"/>
                </a:moveTo>
                <a:lnTo>
                  <a:pt x="85725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76200" y="28575"/>
                </a:lnTo>
                <a:lnTo>
                  <a:pt x="76200" y="47625"/>
                </a:lnTo>
                <a:lnTo>
                  <a:pt x="66675" y="66675"/>
                </a:lnTo>
                <a:lnTo>
                  <a:pt x="57150" y="85725"/>
                </a:lnTo>
                <a:lnTo>
                  <a:pt x="47625" y="104775"/>
                </a:lnTo>
                <a:lnTo>
                  <a:pt x="38100" y="133350"/>
                </a:lnTo>
                <a:lnTo>
                  <a:pt x="28575" y="142875"/>
                </a:lnTo>
                <a:lnTo>
                  <a:pt x="19050" y="161925"/>
                </a:lnTo>
                <a:lnTo>
                  <a:pt x="19050" y="180975"/>
                </a:lnTo>
                <a:lnTo>
                  <a:pt x="9525" y="190500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190500"/>
                </a:lnTo>
                <a:lnTo>
                  <a:pt x="0" y="190500"/>
                </a:lnTo>
                <a:lnTo>
                  <a:pt x="9525" y="180975"/>
                </a:lnTo>
                <a:lnTo>
                  <a:pt x="9525" y="171450"/>
                </a:lnTo>
                <a:lnTo>
                  <a:pt x="19050" y="152400"/>
                </a:lnTo>
                <a:lnTo>
                  <a:pt x="28575" y="133350"/>
                </a:lnTo>
                <a:lnTo>
                  <a:pt x="28575" y="114300"/>
                </a:lnTo>
                <a:lnTo>
                  <a:pt x="38100" y="95250"/>
                </a:lnTo>
                <a:lnTo>
                  <a:pt x="47625" y="76200"/>
                </a:lnTo>
                <a:lnTo>
                  <a:pt x="57150" y="57150"/>
                </a:lnTo>
                <a:lnTo>
                  <a:pt x="57150" y="38100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47625"/>
                </a:lnTo>
                <a:lnTo>
                  <a:pt x="76200" y="57150"/>
                </a:lnTo>
                <a:lnTo>
                  <a:pt x="76200" y="66675"/>
                </a:lnTo>
                <a:lnTo>
                  <a:pt x="76200" y="85725"/>
                </a:lnTo>
                <a:lnTo>
                  <a:pt x="85725" y="104775"/>
                </a:lnTo>
                <a:lnTo>
                  <a:pt x="95250" y="123825"/>
                </a:lnTo>
                <a:lnTo>
                  <a:pt x="104775" y="142875"/>
                </a:lnTo>
                <a:lnTo>
                  <a:pt x="114300" y="152400"/>
                </a:lnTo>
                <a:lnTo>
                  <a:pt x="114300" y="161925"/>
                </a:lnTo>
                <a:lnTo>
                  <a:pt x="1143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олилиния 162"/>
          <p:cNvSpPr/>
          <p:nvPr/>
        </p:nvSpPr>
        <p:spPr>
          <a:xfrm>
            <a:off x="1228725" y="5314950"/>
            <a:ext cx="2028826" cy="161926"/>
          </a:xfrm>
          <a:custGeom>
            <a:avLst/>
            <a:gdLst/>
            <a:ahLst/>
            <a:cxnLst/>
            <a:rect l="0" t="0" r="0" b="0"/>
            <a:pathLst>
              <a:path w="2028826" h="161926">
                <a:moveTo>
                  <a:pt x="0" y="152400"/>
                </a:moveTo>
                <a:lnTo>
                  <a:pt x="0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19050" y="142875"/>
                </a:lnTo>
                <a:lnTo>
                  <a:pt x="28575" y="142875"/>
                </a:lnTo>
                <a:lnTo>
                  <a:pt x="28575" y="142875"/>
                </a:lnTo>
                <a:lnTo>
                  <a:pt x="38100" y="142875"/>
                </a:lnTo>
                <a:lnTo>
                  <a:pt x="47625" y="142875"/>
                </a:lnTo>
                <a:lnTo>
                  <a:pt x="57150" y="142875"/>
                </a:lnTo>
                <a:lnTo>
                  <a:pt x="66675" y="142875"/>
                </a:lnTo>
                <a:lnTo>
                  <a:pt x="85725" y="142875"/>
                </a:lnTo>
                <a:lnTo>
                  <a:pt x="95250" y="142875"/>
                </a:lnTo>
                <a:lnTo>
                  <a:pt x="104775" y="142875"/>
                </a:lnTo>
                <a:lnTo>
                  <a:pt x="123825" y="142875"/>
                </a:lnTo>
                <a:lnTo>
                  <a:pt x="133350" y="142875"/>
                </a:lnTo>
                <a:lnTo>
                  <a:pt x="152400" y="142875"/>
                </a:lnTo>
                <a:lnTo>
                  <a:pt x="171450" y="142875"/>
                </a:lnTo>
                <a:lnTo>
                  <a:pt x="180975" y="142875"/>
                </a:lnTo>
                <a:lnTo>
                  <a:pt x="200025" y="142875"/>
                </a:lnTo>
                <a:lnTo>
                  <a:pt x="219075" y="142875"/>
                </a:lnTo>
                <a:lnTo>
                  <a:pt x="238125" y="142875"/>
                </a:lnTo>
                <a:lnTo>
                  <a:pt x="257175" y="133350"/>
                </a:lnTo>
                <a:lnTo>
                  <a:pt x="276225" y="133350"/>
                </a:lnTo>
                <a:lnTo>
                  <a:pt x="295275" y="133350"/>
                </a:lnTo>
                <a:lnTo>
                  <a:pt x="314325" y="133350"/>
                </a:lnTo>
                <a:lnTo>
                  <a:pt x="333375" y="133350"/>
                </a:lnTo>
                <a:lnTo>
                  <a:pt x="352425" y="133350"/>
                </a:lnTo>
                <a:lnTo>
                  <a:pt x="381000" y="133350"/>
                </a:lnTo>
                <a:lnTo>
                  <a:pt x="400050" y="133350"/>
                </a:lnTo>
                <a:lnTo>
                  <a:pt x="419100" y="133350"/>
                </a:lnTo>
                <a:lnTo>
                  <a:pt x="447675" y="133350"/>
                </a:lnTo>
                <a:lnTo>
                  <a:pt x="466725" y="133350"/>
                </a:lnTo>
                <a:lnTo>
                  <a:pt x="485775" y="133350"/>
                </a:lnTo>
                <a:lnTo>
                  <a:pt x="514350" y="123825"/>
                </a:lnTo>
                <a:lnTo>
                  <a:pt x="542925" y="123825"/>
                </a:lnTo>
                <a:lnTo>
                  <a:pt x="561975" y="123825"/>
                </a:lnTo>
                <a:lnTo>
                  <a:pt x="590550" y="123825"/>
                </a:lnTo>
                <a:lnTo>
                  <a:pt x="619125" y="123825"/>
                </a:lnTo>
                <a:lnTo>
                  <a:pt x="638175" y="123825"/>
                </a:lnTo>
                <a:lnTo>
                  <a:pt x="676275" y="123825"/>
                </a:lnTo>
                <a:lnTo>
                  <a:pt x="695325" y="123825"/>
                </a:lnTo>
                <a:lnTo>
                  <a:pt x="723900" y="123825"/>
                </a:lnTo>
                <a:lnTo>
                  <a:pt x="752475" y="123825"/>
                </a:lnTo>
                <a:lnTo>
                  <a:pt x="781050" y="123825"/>
                </a:lnTo>
                <a:lnTo>
                  <a:pt x="809625" y="123825"/>
                </a:lnTo>
                <a:lnTo>
                  <a:pt x="838200" y="123825"/>
                </a:lnTo>
                <a:lnTo>
                  <a:pt x="866775" y="123825"/>
                </a:lnTo>
                <a:lnTo>
                  <a:pt x="895350" y="123825"/>
                </a:lnTo>
                <a:lnTo>
                  <a:pt x="923925" y="123825"/>
                </a:lnTo>
                <a:lnTo>
                  <a:pt x="952500" y="123825"/>
                </a:lnTo>
                <a:lnTo>
                  <a:pt x="981075" y="123825"/>
                </a:lnTo>
                <a:lnTo>
                  <a:pt x="1009650" y="123825"/>
                </a:lnTo>
                <a:lnTo>
                  <a:pt x="1047750" y="123825"/>
                </a:lnTo>
                <a:lnTo>
                  <a:pt x="1076325" y="123825"/>
                </a:lnTo>
                <a:lnTo>
                  <a:pt x="1104900" y="123825"/>
                </a:lnTo>
                <a:lnTo>
                  <a:pt x="1133475" y="114300"/>
                </a:lnTo>
                <a:lnTo>
                  <a:pt x="1162050" y="114300"/>
                </a:lnTo>
                <a:lnTo>
                  <a:pt x="1200150" y="114300"/>
                </a:lnTo>
                <a:lnTo>
                  <a:pt x="1228725" y="114300"/>
                </a:lnTo>
                <a:lnTo>
                  <a:pt x="1257300" y="104775"/>
                </a:lnTo>
                <a:lnTo>
                  <a:pt x="1295400" y="104775"/>
                </a:lnTo>
                <a:lnTo>
                  <a:pt x="1323975" y="104775"/>
                </a:lnTo>
                <a:lnTo>
                  <a:pt x="1352550" y="104775"/>
                </a:lnTo>
                <a:lnTo>
                  <a:pt x="1390650" y="104775"/>
                </a:lnTo>
                <a:lnTo>
                  <a:pt x="1409700" y="104775"/>
                </a:lnTo>
                <a:lnTo>
                  <a:pt x="1447800" y="104775"/>
                </a:lnTo>
                <a:lnTo>
                  <a:pt x="1476375" y="104775"/>
                </a:lnTo>
                <a:lnTo>
                  <a:pt x="1504950" y="95250"/>
                </a:lnTo>
                <a:lnTo>
                  <a:pt x="1533525" y="95250"/>
                </a:lnTo>
                <a:lnTo>
                  <a:pt x="1571625" y="95250"/>
                </a:lnTo>
                <a:lnTo>
                  <a:pt x="1590675" y="95250"/>
                </a:lnTo>
                <a:lnTo>
                  <a:pt x="1628775" y="95250"/>
                </a:lnTo>
                <a:lnTo>
                  <a:pt x="1657350" y="95250"/>
                </a:lnTo>
                <a:lnTo>
                  <a:pt x="1676400" y="95250"/>
                </a:lnTo>
                <a:lnTo>
                  <a:pt x="1714500" y="95250"/>
                </a:lnTo>
                <a:lnTo>
                  <a:pt x="1733550" y="95250"/>
                </a:lnTo>
                <a:lnTo>
                  <a:pt x="1762125" y="95250"/>
                </a:lnTo>
                <a:lnTo>
                  <a:pt x="1790700" y="85725"/>
                </a:lnTo>
                <a:lnTo>
                  <a:pt x="1819275" y="85725"/>
                </a:lnTo>
                <a:lnTo>
                  <a:pt x="1838325" y="85725"/>
                </a:lnTo>
                <a:lnTo>
                  <a:pt x="1866900" y="85725"/>
                </a:lnTo>
                <a:lnTo>
                  <a:pt x="1885950" y="85725"/>
                </a:lnTo>
                <a:lnTo>
                  <a:pt x="1905000" y="76200"/>
                </a:lnTo>
                <a:lnTo>
                  <a:pt x="1933575" y="76200"/>
                </a:lnTo>
                <a:lnTo>
                  <a:pt x="1943100" y="76200"/>
                </a:lnTo>
                <a:lnTo>
                  <a:pt x="1962150" y="76200"/>
                </a:lnTo>
                <a:lnTo>
                  <a:pt x="1981200" y="76200"/>
                </a:lnTo>
                <a:lnTo>
                  <a:pt x="1990725" y="66675"/>
                </a:lnTo>
                <a:lnTo>
                  <a:pt x="2009775" y="66675"/>
                </a:lnTo>
                <a:lnTo>
                  <a:pt x="2009775" y="66675"/>
                </a:lnTo>
                <a:lnTo>
                  <a:pt x="2019300" y="66675"/>
                </a:lnTo>
                <a:lnTo>
                  <a:pt x="2019300" y="66675"/>
                </a:lnTo>
                <a:lnTo>
                  <a:pt x="2028825" y="57150"/>
                </a:lnTo>
                <a:lnTo>
                  <a:pt x="2028825" y="57150"/>
                </a:lnTo>
                <a:lnTo>
                  <a:pt x="2019300" y="57150"/>
                </a:lnTo>
                <a:lnTo>
                  <a:pt x="2019300" y="47625"/>
                </a:lnTo>
                <a:lnTo>
                  <a:pt x="2009775" y="47625"/>
                </a:lnTo>
                <a:lnTo>
                  <a:pt x="2009775" y="38100"/>
                </a:lnTo>
                <a:lnTo>
                  <a:pt x="2000250" y="38100"/>
                </a:lnTo>
                <a:lnTo>
                  <a:pt x="1990725" y="28575"/>
                </a:lnTo>
                <a:lnTo>
                  <a:pt x="1981200" y="28575"/>
                </a:lnTo>
                <a:lnTo>
                  <a:pt x="1962150" y="19050"/>
                </a:lnTo>
                <a:lnTo>
                  <a:pt x="1962150" y="19050"/>
                </a:lnTo>
                <a:lnTo>
                  <a:pt x="1943100" y="9525"/>
                </a:lnTo>
                <a:lnTo>
                  <a:pt x="1933575" y="9525"/>
                </a:lnTo>
                <a:lnTo>
                  <a:pt x="1924050" y="9525"/>
                </a:lnTo>
                <a:lnTo>
                  <a:pt x="1914525" y="9525"/>
                </a:lnTo>
                <a:lnTo>
                  <a:pt x="1895475" y="0"/>
                </a:lnTo>
                <a:lnTo>
                  <a:pt x="1895475" y="0"/>
                </a:lnTo>
                <a:lnTo>
                  <a:pt x="1885950" y="0"/>
                </a:lnTo>
                <a:lnTo>
                  <a:pt x="1876425" y="0"/>
                </a:lnTo>
                <a:lnTo>
                  <a:pt x="1876425" y="0"/>
                </a:lnTo>
                <a:lnTo>
                  <a:pt x="1876425" y="0"/>
                </a:lnTo>
                <a:lnTo>
                  <a:pt x="1876425" y="0"/>
                </a:lnTo>
                <a:lnTo>
                  <a:pt x="1876425" y="0"/>
                </a:lnTo>
                <a:lnTo>
                  <a:pt x="1876425" y="0"/>
                </a:lnTo>
                <a:lnTo>
                  <a:pt x="1876425" y="0"/>
                </a:lnTo>
                <a:lnTo>
                  <a:pt x="1876425" y="9525"/>
                </a:lnTo>
                <a:lnTo>
                  <a:pt x="1885950" y="9525"/>
                </a:lnTo>
                <a:lnTo>
                  <a:pt x="1895475" y="9525"/>
                </a:lnTo>
                <a:lnTo>
                  <a:pt x="1905000" y="19050"/>
                </a:lnTo>
                <a:lnTo>
                  <a:pt x="1914525" y="19050"/>
                </a:lnTo>
                <a:lnTo>
                  <a:pt x="1924050" y="19050"/>
                </a:lnTo>
                <a:lnTo>
                  <a:pt x="1933575" y="28575"/>
                </a:lnTo>
                <a:lnTo>
                  <a:pt x="1952625" y="38100"/>
                </a:lnTo>
                <a:lnTo>
                  <a:pt x="1962150" y="38100"/>
                </a:lnTo>
                <a:lnTo>
                  <a:pt x="1971675" y="47625"/>
                </a:lnTo>
                <a:lnTo>
                  <a:pt x="1981200" y="57150"/>
                </a:lnTo>
                <a:lnTo>
                  <a:pt x="1990725" y="57150"/>
                </a:lnTo>
                <a:lnTo>
                  <a:pt x="2000250" y="66675"/>
                </a:lnTo>
                <a:lnTo>
                  <a:pt x="2009775" y="66675"/>
                </a:lnTo>
                <a:lnTo>
                  <a:pt x="2019300" y="76200"/>
                </a:lnTo>
                <a:lnTo>
                  <a:pt x="2019300" y="76200"/>
                </a:lnTo>
                <a:lnTo>
                  <a:pt x="2028825" y="76200"/>
                </a:lnTo>
                <a:lnTo>
                  <a:pt x="2028825" y="76200"/>
                </a:lnTo>
                <a:lnTo>
                  <a:pt x="2028825" y="85725"/>
                </a:lnTo>
                <a:lnTo>
                  <a:pt x="2028825" y="85725"/>
                </a:lnTo>
                <a:lnTo>
                  <a:pt x="2028825" y="85725"/>
                </a:lnTo>
                <a:lnTo>
                  <a:pt x="2028825" y="95250"/>
                </a:lnTo>
                <a:lnTo>
                  <a:pt x="2019300" y="95250"/>
                </a:lnTo>
                <a:lnTo>
                  <a:pt x="2009775" y="95250"/>
                </a:lnTo>
                <a:lnTo>
                  <a:pt x="2009775" y="104775"/>
                </a:lnTo>
                <a:lnTo>
                  <a:pt x="1990725" y="114300"/>
                </a:lnTo>
                <a:lnTo>
                  <a:pt x="1981200" y="123825"/>
                </a:lnTo>
                <a:lnTo>
                  <a:pt x="1962150" y="142875"/>
                </a:lnTo>
                <a:lnTo>
                  <a:pt x="1952625" y="152400"/>
                </a:lnTo>
                <a:lnTo>
                  <a:pt x="1943100" y="161925"/>
                </a:lnTo>
                <a:lnTo>
                  <a:pt x="19431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олилиния 163"/>
          <p:cNvSpPr/>
          <p:nvPr/>
        </p:nvSpPr>
        <p:spPr>
          <a:xfrm>
            <a:off x="1076325" y="4476750"/>
            <a:ext cx="57151" cy="533401"/>
          </a:xfrm>
          <a:custGeom>
            <a:avLst/>
            <a:gdLst/>
            <a:ahLst/>
            <a:cxnLst/>
            <a:rect l="0" t="0" r="0" b="0"/>
            <a:pathLst>
              <a:path w="57151" h="533401">
                <a:moveTo>
                  <a:pt x="28575" y="0"/>
                </a:move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52400"/>
                </a:lnTo>
                <a:lnTo>
                  <a:pt x="19050" y="180975"/>
                </a:lnTo>
                <a:lnTo>
                  <a:pt x="19050" y="209550"/>
                </a:lnTo>
                <a:lnTo>
                  <a:pt x="19050" y="238125"/>
                </a:lnTo>
                <a:lnTo>
                  <a:pt x="19050" y="276225"/>
                </a:lnTo>
                <a:lnTo>
                  <a:pt x="28575" y="304800"/>
                </a:lnTo>
                <a:lnTo>
                  <a:pt x="38100" y="333375"/>
                </a:lnTo>
                <a:lnTo>
                  <a:pt x="38100" y="371475"/>
                </a:lnTo>
                <a:lnTo>
                  <a:pt x="47625" y="400050"/>
                </a:lnTo>
                <a:lnTo>
                  <a:pt x="47625" y="428625"/>
                </a:lnTo>
                <a:lnTo>
                  <a:pt x="47625" y="457200"/>
                </a:lnTo>
                <a:lnTo>
                  <a:pt x="57150" y="485775"/>
                </a:lnTo>
                <a:lnTo>
                  <a:pt x="57150" y="504825"/>
                </a:lnTo>
                <a:lnTo>
                  <a:pt x="57150" y="523875"/>
                </a:lnTo>
                <a:lnTo>
                  <a:pt x="57150" y="533400"/>
                </a:lnTo>
                <a:lnTo>
                  <a:pt x="57150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олилиния 164"/>
          <p:cNvSpPr/>
          <p:nvPr/>
        </p:nvSpPr>
        <p:spPr>
          <a:xfrm>
            <a:off x="1085850" y="4438650"/>
            <a:ext cx="104776" cy="285751"/>
          </a:xfrm>
          <a:custGeom>
            <a:avLst/>
            <a:gdLst/>
            <a:ahLst/>
            <a:cxnLst/>
            <a:rect l="0" t="0" r="0" b="0"/>
            <a:pathLst>
              <a:path w="104776" h="285751">
                <a:moveTo>
                  <a:pt x="9525" y="66675"/>
                </a:moveTo>
                <a:lnTo>
                  <a:pt x="9525" y="57150"/>
                </a:lnTo>
                <a:lnTo>
                  <a:pt x="0" y="47625"/>
                </a:lnTo>
                <a:lnTo>
                  <a:pt x="9525" y="38100"/>
                </a:lnTo>
                <a:lnTo>
                  <a:pt x="19050" y="19050"/>
                </a:lnTo>
                <a:lnTo>
                  <a:pt x="19050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95250" y="38100"/>
                </a:lnTo>
                <a:lnTo>
                  <a:pt x="104775" y="57150"/>
                </a:lnTo>
                <a:lnTo>
                  <a:pt x="104775" y="76200"/>
                </a:lnTo>
                <a:lnTo>
                  <a:pt x="104775" y="104775"/>
                </a:lnTo>
                <a:lnTo>
                  <a:pt x="104775" y="123825"/>
                </a:lnTo>
                <a:lnTo>
                  <a:pt x="95250" y="152400"/>
                </a:lnTo>
                <a:lnTo>
                  <a:pt x="85725" y="180975"/>
                </a:lnTo>
                <a:lnTo>
                  <a:pt x="76200" y="200025"/>
                </a:lnTo>
                <a:lnTo>
                  <a:pt x="57150" y="219075"/>
                </a:lnTo>
                <a:lnTo>
                  <a:pt x="38100" y="247650"/>
                </a:lnTo>
                <a:lnTo>
                  <a:pt x="28575" y="257175"/>
                </a:lnTo>
                <a:lnTo>
                  <a:pt x="9525" y="276225"/>
                </a:lnTo>
                <a:lnTo>
                  <a:pt x="9525" y="285750"/>
                </a:lnTo>
                <a:lnTo>
                  <a:pt x="952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олилиния 165"/>
          <p:cNvSpPr/>
          <p:nvPr/>
        </p:nvSpPr>
        <p:spPr>
          <a:xfrm>
            <a:off x="1209675" y="5543550"/>
            <a:ext cx="152401" cy="238126"/>
          </a:xfrm>
          <a:custGeom>
            <a:avLst/>
            <a:gdLst/>
            <a:ahLst/>
            <a:cxnLst/>
            <a:rect l="0" t="0" r="0" b="0"/>
            <a:pathLst>
              <a:path w="152401" h="238126">
                <a:moveTo>
                  <a:pt x="57150" y="0"/>
                </a:moveTo>
                <a:lnTo>
                  <a:pt x="57150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28575" y="66675"/>
                </a:lnTo>
                <a:lnTo>
                  <a:pt x="28575" y="95250"/>
                </a:lnTo>
                <a:lnTo>
                  <a:pt x="28575" y="123825"/>
                </a:lnTo>
                <a:lnTo>
                  <a:pt x="28575" y="152400"/>
                </a:lnTo>
                <a:lnTo>
                  <a:pt x="38100" y="180975"/>
                </a:lnTo>
                <a:lnTo>
                  <a:pt x="47625" y="200025"/>
                </a:lnTo>
                <a:lnTo>
                  <a:pt x="57150" y="219075"/>
                </a:lnTo>
                <a:lnTo>
                  <a:pt x="76200" y="228600"/>
                </a:lnTo>
                <a:lnTo>
                  <a:pt x="76200" y="238125"/>
                </a:lnTo>
                <a:lnTo>
                  <a:pt x="85725" y="238125"/>
                </a:lnTo>
                <a:lnTo>
                  <a:pt x="104775" y="238125"/>
                </a:lnTo>
                <a:lnTo>
                  <a:pt x="114300" y="228600"/>
                </a:lnTo>
                <a:lnTo>
                  <a:pt x="114300" y="219075"/>
                </a:lnTo>
                <a:lnTo>
                  <a:pt x="123825" y="209550"/>
                </a:lnTo>
                <a:lnTo>
                  <a:pt x="133350" y="200025"/>
                </a:lnTo>
                <a:lnTo>
                  <a:pt x="142875" y="180975"/>
                </a:lnTo>
                <a:lnTo>
                  <a:pt x="142875" y="161925"/>
                </a:lnTo>
                <a:lnTo>
                  <a:pt x="142875" y="142875"/>
                </a:lnTo>
                <a:lnTo>
                  <a:pt x="152400" y="114300"/>
                </a:lnTo>
                <a:lnTo>
                  <a:pt x="142875" y="95250"/>
                </a:lnTo>
                <a:lnTo>
                  <a:pt x="142875" y="66675"/>
                </a:lnTo>
                <a:lnTo>
                  <a:pt x="133350" y="47625"/>
                </a:lnTo>
                <a:lnTo>
                  <a:pt x="123825" y="38100"/>
                </a:lnTo>
                <a:lnTo>
                  <a:pt x="104775" y="19050"/>
                </a:lnTo>
                <a:lnTo>
                  <a:pt x="95250" y="19050"/>
                </a:lnTo>
                <a:lnTo>
                  <a:pt x="76200" y="19050"/>
                </a:lnTo>
                <a:lnTo>
                  <a:pt x="66675" y="19050"/>
                </a:lnTo>
                <a:lnTo>
                  <a:pt x="47625" y="28575"/>
                </a:lnTo>
                <a:lnTo>
                  <a:pt x="38100" y="47625"/>
                </a:lnTo>
                <a:lnTo>
                  <a:pt x="28575" y="66675"/>
                </a:lnTo>
                <a:lnTo>
                  <a:pt x="9525" y="95250"/>
                </a:lnTo>
                <a:lnTo>
                  <a:pt x="9525" y="114300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олилиния 166"/>
          <p:cNvSpPr/>
          <p:nvPr/>
        </p:nvSpPr>
        <p:spPr>
          <a:xfrm>
            <a:off x="3343275" y="5400675"/>
            <a:ext cx="209551" cy="428626"/>
          </a:xfrm>
          <a:custGeom>
            <a:avLst/>
            <a:gdLst/>
            <a:ahLst/>
            <a:cxnLst/>
            <a:rect l="0" t="0" r="0" b="0"/>
            <a:pathLst>
              <a:path w="209551" h="4286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9525" y="76200"/>
                </a:lnTo>
                <a:lnTo>
                  <a:pt x="9525" y="95250"/>
                </a:lnTo>
                <a:lnTo>
                  <a:pt x="19050" y="123825"/>
                </a:lnTo>
                <a:lnTo>
                  <a:pt x="19050" y="142875"/>
                </a:lnTo>
                <a:lnTo>
                  <a:pt x="28575" y="171450"/>
                </a:lnTo>
                <a:lnTo>
                  <a:pt x="28575" y="209550"/>
                </a:lnTo>
                <a:lnTo>
                  <a:pt x="38100" y="238125"/>
                </a:lnTo>
                <a:lnTo>
                  <a:pt x="38100" y="266700"/>
                </a:lnTo>
                <a:lnTo>
                  <a:pt x="47625" y="295275"/>
                </a:lnTo>
                <a:lnTo>
                  <a:pt x="57150" y="323850"/>
                </a:lnTo>
                <a:lnTo>
                  <a:pt x="76200" y="352425"/>
                </a:lnTo>
                <a:lnTo>
                  <a:pt x="76200" y="381000"/>
                </a:lnTo>
                <a:lnTo>
                  <a:pt x="85725" y="400050"/>
                </a:lnTo>
                <a:lnTo>
                  <a:pt x="95250" y="409575"/>
                </a:lnTo>
                <a:lnTo>
                  <a:pt x="95250" y="419100"/>
                </a:lnTo>
                <a:lnTo>
                  <a:pt x="104775" y="428625"/>
                </a:lnTo>
                <a:lnTo>
                  <a:pt x="114300" y="428625"/>
                </a:lnTo>
                <a:lnTo>
                  <a:pt x="114300" y="419100"/>
                </a:lnTo>
                <a:lnTo>
                  <a:pt x="123825" y="419100"/>
                </a:lnTo>
                <a:lnTo>
                  <a:pt x="123825" y="409575"/>
                </a:lnTo>
                <a:lnTo>
                  <a:pt x="133350" y="390525"/>
                </a:lnTo>
                <a:lnTo>
                  <a:pt x="133350" y="371475"/>
                </a:lnTo>
                <a:lnTo>
                  <a:pt x="133350" y="352425"/>
                </a:lnTo>
                <a:lnTo>
                  <a:pt x="142875" y="323850"/>
                </a:lnTo>
                <a:lnTo>
                  <a:pt x="152400" y="295275"/>
                </a:lnTo>
                <a:lnTo>
                  <a:pt x="152400" y="276225"/>
                </a:lnTo>
                <a:lnTo>
                  <a:pt x="161925" y="247650"/>
                </a:lnTo>
                <a:lnTo>
                  <a:pt x="171450" y="219075"/>
                </a:lnTo>
                <a:lnTo>
                  <a:pt x="171450" y="190500"/>
                </a:lnTo>
                <a:lnTo>
                  <a:pt x="180975" y="171450"/>
                </a:lnTo>
                <a:lnTo>
                  <a:pt x="190500" y="142875"/>
                </a:lnTo>
                <a:lnTo>
                  <a:pt x="190500" y="123825"/>
                </a:lnTo>
                <a:lnTo>
                  <a:pt x="200025" y="104775"/>
                </a:lnTo>
                <a:lnTo>
                  <a:pt x="200025" y="85725"/>
                </a:lnTo>
                <a:lnTo>
                  <a:pt x="209550" y="76200"/>
                </a:lnTo>
                <a:lnTo>
                  <a:pt x="20955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олилиния 167"/>
          <p:cNvSpPr/>
          <p:nvPr/>
        </p:nvSpPr>
        <p:spPr>
          <a:xfrm>
            <a:off x="1657350" y="4438650"/>
            <a:ext cx="1076326" cy="800101"/>
          </a:xfrm>
          <a:custGeom>
            <a:avLst/>
            <a:gdLst/>
            <a:ahLst/>
            <a:cxnLst/>
            <a:rect l="0" t="0" r="0" b="0"/>
            <a:pathLst>
              <a:path w="1076326" h="8001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80975"/>
                </a:lnTo>
                <a:lnTo>
                  <a:pt x="9525" y="180975"/>
                </a:lnTo>
                <a:lnTo>
                  <a:pt x="9525" y="190500"/>
                </a:lnTo>
                <a:lnTo>
                  <a:pt x="9525" y="209550"/>
                </a:lnTo>
                <a:lnTo>
                  <a:pt x="19050" y="219075"/>
                </a:lnTo>
                <a:lnTo>
                  <a:pt x="19050" y="228600"/>
                </a:lnTo>
                <a:lnTo>
                  <a:pt x="19050" y="228600"/>
                </a:lnTo>
                <a:lnTo>
                  <a:pt x="19050" y="238125"/>
                </a:lnTo>
                <a:lnTo>
                  <a:pt x="28575" y="247650"/>
                </a:lnTo>
                <a:lnTo>
                  <a:pt x="28575" y="257175"/>
                </a:lnTo>
                <a:lnTo>
                  <a:pt x="28575" y="266700"/>
                </a:lnTo>
                <a:lnTo>
                  <a:pt x="28575" y="266700"/>
                </a:lnTo>
                <a:lnTo>
                  <a:pt x="38100" y="276225"/>
                </a:lnTo>
                <a:lnTo>
                  <a:pt x="38100" y="285750"/>
                </a:lnTo>
                <a:lnTo>
                  <a:pt x="38100" y="295275"/>
                </a:lnTo>
                <a:lnTo>
                  <a:pt x="47625" y="304800"/>
                </a:lnTo>
                <a:lnTo>
                  <a:pt x="47625" y="314325"/>
                </a:lnTo>
                <a:lnTo>
                  <a:pt x="47625" y="323850"/>
                </a:lnTo>
                <a:lnTo>
                  <a:pt x="47625" y="323850"/>
                </a:lnTo>
                <a:lnTo>
                  <a:pt x="57150" y="333375"/>
                </a:lnTo>
                <a:lnTo>
                  <a:pt x="57150" y="342900"/>
                </a:lnTo>
                <a:lnTo>
                  <a:pt x="57150" y="352425"/>
                </a:lnTo>
                <a:lnTo>
                  <a:pt x="57150" y="361950"/>
                </a:lnTo>
                <a:lnTo>
                  <a:pt x="66675" y="361950"/>
                </a:lnTo>
                <a:lnTo>
                  <a:pt x="66675" y="371475"/>
                </a:lnTo>
                <a:lnTo>
                  <a:pt x="76200" y="381000"/>
                </a:lnTo>
                <a:lnTo>
                  <a:pt x="76200" y="390525"/>
                </a:lnTo>
                <a:lnTo>
                  <a:pt x="76200" y="400050"/>
                </a:lnTo>
                <a:lnTo>
                  <a:pt x="85725" y="409575"/>
                </a:lnTo>
                <a:lnTo>
                  <a:pt x="85725" y="419100"/>
                </a:lnTo>
                <a:lnTo>
                  <a:pt x="95250" y="419100"/>
                </a:lnTo>
                <a:lnTo>
                  <a:pt x="95250" y="428625"/>
                </a:lnTo>
                <a:lnTo>
                  <a:pt x="95250" y="438150"/>
                </a:lnTo>
                <a:lnTo>
                  <a:pt x="104775" y="447675"/>
                </a:lnTo>
                <a:lnTo>
                  <a:pt x="104775" y="457200"/>
                </a:lnTo>
                <a:lnTo>
                  <a:pt x="104775" y="457200"/>
                </a:lnTo>
                <a:lnTo>
                  <a:pt x="114300" y="466725"/>
                </a:lnTo>
                <a:lnTo>
                  <a:pt x="114300" y="476250"/>
                </a:lnTo>
                <a:lnTo>
                  <a:pt x="114300" y="485775"/>
                </a:lnTo>
                <a:lnTo>
                  <a:pt x="123825" y="495300"/>
                </a:lnTo>
                <a:lnTo>
                  <a:pt x="123825" y="495300"/>
                </a:lnTo>
                <a:lnTo>
                  <a:pt x="133350" y="504825"/>
                </a:lnTo>
                <a:lnTo>
                  <a:pt x="133350" y="504825"/>
                </a:lnTo>
                <a:lnTo>
                  <a:pt x="133350" y="514350"/>
                </a:lnTo>
                <a:lnTo>
                  <a:pt x="142875" y="523875"/>
                </a:lnTo>
                <a:lnTo>
                  <a:pt x="142875" y="523875"/>
                </a:lnTo>
                <a:lnTo>
                  <a:pt x="152400" y="533400"/>
                </a:lnTo>
                <a:lnTo>
                  <a:pt x="161925" y="542925"/>
                </a:lnTo>
                <a:lnTo>
                  <a:pt x="152400" y="542925"/>
                </a:lnTo>
                <a:lnTo>
                  <a:pt x="152400" y="552450"/>
                </a:lnTo>
                <a:lnTo>
                  <a:pt x="161925" y="561975"/>
                </a:lnTo>
                <a:lnTo>
                  <a:pt x="171450" y="561975"/>
                </a:lnTo>
                <a:lnTo>
                  <a:pt x="180975" y="571500"/>
                </a:lnTo>
                <a:lnTo>
                  <a:pt x="180975" y="571500"/>
                </a:lnTo>
                <a:lnTo>
                  <a:pt x="190500" y="581025"/>
                </a:lnTo>
                <a:lnTo>
                  <a:pt x="190500" y="581025"/>
                </a:lnTo>
                <a:lnTo>
                  <a:pt x="200025" y="590550"/>
                </a:lnTo>
                <a:lnTo>
                  <a:pt x="200025" y="590550"/>
                </a:lnTo>
                <a:lnTo>
                  <a:pt x="209550" y="600075"/>
                </a:lnTo>
                <a:lnTo>
                  <a:pt x="209550" y="600075"/>
                </a:lnTo>
                <a:lnTo>
                  <a:pt x="209550" y="609600"/>
                </a:lnTo>
                <a:lnTo>
                  <a:pt x="219075" y="609600"/>
                </a:lnTo>
                <a:lnTo>
                  <a:pt x="228600" y="619125"/>
                </a:lnTo>
                <a:lnTo>
                  <a:pt x="228600" y="619125"/>
                </a:lnTo>
                <a:lnTo>
                  <a:pt x="238125" y="628650"/>
                </a:lnTo>
                <a:lnTo>
                  <a:pt x="247650" y="638175"/>
                </a:lnTo>
                <a:lnTo>
                  <a:pt x="247650" y="638175"/>
                </a:lnTo>
                <a:lnTo>
                  <a:pt x="257175" y="647700"/>
                </a:lnTo>
                <a:lnTo>
                  <a:pt x="257175" y="647700"/>
                </a:lnTo>
                <a:lnTo>
                  <a:pt x="266700" y="657225"/>
                </a:lnTo>
                <a:lnTo>
                  <a:pt x="266700" y="657225"/>
                </a:lnTo>
                <a:lnTo>
                  <a:pt x="276225" y="666750"/>
                </a:lnTo>
                <a:lnTo>
                  <a:pt x="285750" y="666750"/>
                </a:lnTo>
                <a:lnTo>
                  <a:pt x="285750" y="676275"/>
                </a:lnTo>
                <a:lnTo>
                  <a:pt x="295275" y="676275"/>
                </a:lnTo>
                <a:lnTo>
                  <a:pt x="304800" y="685800"/>
                </a:lnTo>
                <a:lnTo>
                  <a:pt x="304800" y="685800"/>
                </a:lnTo>
                <a:lnTo>
                  <a:pt x="314325" y="695325"/>
                </a:lnTo>
                <a:lnTo>
                  <a:pt x="323850" y="695325"/>
                </a:lnTo>
                <a:lnTo>
                  <a:pt x="333375" y="704850"/>
                </a:lnTo>
                <a:lnTo>
                  <a:pt x="342900" y="704850"/>
                </a:lnTo>
                <a:lnTo>
                  <a:pt x="342900" y="714375"/>
                </a:lnTo>
                <a:lnTo>
                  <a:pt x="352425" y="714375"/>
                </a:lnTo>
                <a:lnTo>
                  <a:pt x="352425" y="723900"/>
                </a:lnTo>
                <a:lnTo>
                  <a:pt x="361950" y="723900"/>
                </a:lnTo>
                <a:lnTo>
                  <a:pt x="371475" y="723900"/>
                </a:lnTo>
                <a:lnTo>
                  <a:pt x="381000" y="733425"/>
                </a:lnTo>
                <a:lnTo>
                  <a:pt x="381000" y="733425"/>
                </a:lnTo>
                <a:lnTo>
                  <a:pt x="390525" y="733425"/>
                </a:lnTo>
                <a:lnTo>
                  <a:pt x="400050" y="733425"/>
                </a:lnTo>
                <a:lnTo>
                  <a:pt x="409575" y="733425"/>
                </a:lnTo>
                <a:lnTo>
                  <a:pt x="409575" y="742950"/>
                </a:lnTo>
                <a:lnTo>
                  <a:pt x="419100" y="742950"/>
                </a:lnTo>
                <a:lnTo>
                  <a:pt x="428625" y="742950"/>
                </a:lnTo>
                <a:lnTo>
                  <a:pt x="438150" y="752475"/>
                </a:lnTo>
                <a:lnTo>
                  <a:pt x="438150" y="752475"/>
                </a:lnTo>
                <a:lnTo>
                  <a:pt x="447675" y="752475"/>
                </a:lnTo>
                <a:lnTo>
                  <a:pt x="457200" y="752475"/>
                </a:lnTo>
                <a:lnTo>
                  <a:pt x="466725" y="762000"/>
                </a:lnTo>
                <a:lnTo>
                  <a:pt x="476250" y="762000"/>
                </a:lnTo>
                <a:lnTo>
                  <a:pt x="476250" y="762000"/>
                </a:lnTo>
                <a:lnTo>
                  <a:pt x="485775" y="762000"/>
                </a:lnTo>
                <a:lnTo>
                  <a:pt x="495300" y="762000"/>
                </a:lnTo>
                <a:lnTo>
                  <a:pt x="504825" y="762000"/>
                </a:lnTo>
                <a:lnTo>
                  <a:pt x="504825" y="762000"/>
                </a:lnTo>
                <a:lnTo>
                  <a:pt x="514350" y="771525"/>
                </a:lnTo>
                <a:lnTo>
                  <a:pt x="523875" y="771525"/>
                </a:lnTo>
                <a:lnTo>
                  <a:pt x="533400" y="771525"/>
                </a:lnTo>
                <a:lnTo>
                  <a:pt x="533400" y="771525"/>
                </a:lnTo>
                <a:lnTo>
                  <a:pt x="542925" y="771525"/>
                </a:lnTo>
                <a:lnTo>
                  <a:pt x="552450" y="771525"/>
                </a:lnTo>
                <a:lnTo>
                  <a:pt x="561975" y="771525"/>
                </a:lnTo>
                <a:lnTo>
                  <a:pt x="571500" y="771525"/>
                </a:lnTo>
                <a:lnTo>
                  <a:pt x="571500" y="771525"/>
                </a:lnTo>
                <a:lnTo>
                  <a:pt x="581025" y="771525"/>
                </a:lnTo>
                <a:lnTo>
                  <a:pt x="590550" y="781050"/>
                </a:lnTo>
                <a:lnTo>
                  <a:pt x="600075" y="781050"/>
                </a:lnTo>
                <a:lnTo>
                  <a:pt x="600075" y="781050"/>
                </a:lnTo>
                <a:lnTo>
                  <a:pt x="609600" y="781050"/>
                </a:lnTo>
                <a:lnTo>
                  <a:pt x="619125" y="781050"/>
                </a:lnTo>
                <a:lnTo>
                  <a:pt x="628650" y="781050"/>
                </a:lnTo>
                <a:lnTo>
                  <a:pt x="638175" y="781050"/>
                </a:lnTo>
                <a:lnTo>
                  <a:pt x="638175" y="781050"/>
                </a:lnTo>
                <a:lnTo>
                  <a:pt x="647700" y="790575"/>
                </a:lnTo>
                <a:lnTo>
                  <a:pt x="657225" y="790575"/>
                </a:lnTo>
                <a:lnTo>
                  <a:pt x="666750" y="790575"/>
                </a:lnTo>
                <a:lnTo>
                  <a:pt x="676275" y="790575"/>
                </a:lnTo>
                <a:lnTo>
                  <a:pt x="685800" y="790575"/>
                </a:lnTo>
                <a:lnTo>
                  <a:pt x="695325" y="790575"/>
                </a:lnTo>
                <a:lnTo>
                  <a:pt x="704850" y="790575"/>
                </a:lnTo>
                <a:lnTo>
                  <a:pt x="714375" y="790575"/>
                </a:lnTo>
                <a:lnTo>
                  <a:pt x="723900" y="790575"/>
                </a:lnTo>
                <a:lnTo>
                  <a:pt x="723900" y="790575"/>
                </a:lnTo>
                <a:lnTo>
                  <a:pt x="733425" y="790575"/>
                </a:lnTo>
                <a:lnTo>
                  <a:pt x="742950" y="790575"/>
                </a:lnTo>
                <a:lnTo>
                  <a:pt x="752475" y="790575"/>
                </a:lnTo>
                <a:lnTo>
                  <a:pt x="771525" y="790575"/>
                </a:lnTo>
                <a:lnTo>
                  <a:pt x="771525" y="790575"/>
                </a:lnTo>
                <a:lnTo>
                  <a:pt x="781050" y="790575"/>
                </a:lnTo>
                <a:lnTo>
                  <a:pt x="790575" y="790575"/>
                </a:lnTo>
                <a:lnTo>
                  <a:pt x="800100" y="790575"/>
                </a:lnTo>
                <a:lnTo>
                  <a:pt x="809625" y="790575"/>
                </a:lnTo>
                <a:lnTo>
                  <a:pt x="819150" y="790575"/>
                </a:lnTo>
                <a:lnTo>
                  <a:pt x="828675" y="790575"/>
                </a:lnTo>
                <a:lnTo>
                  <a:pt x="838200" y="790575"/>
                </a:lnTo>
                <a:lnTo>
                  <a:pt x="847725" y="790575"/>
                </a:lnTo>
                <a:lnTo>
                  <a:pt x="857250" y="790575"/>
                </a:lnTo>
                <a:lnTo>
                  <a:pt x="866775" y="790575"/>
                </a:lnTo>
                <a:lnTo>
                  <a:pt x="876300" y="800100"/>
                </a:lnTo>
                <a:lnTo>
                  <a:pt x="885825" y="800100"/>
                </a:lnTo>
                <a:lnTo>
                  <a:pt x="904875" y="800100"/>
                </a:lnTo>
                <a:lnTo>
                  <a:pt x="914400" y="800100"/>
                </a:lnTo>
                <a:lnTo>
                  <a:pt x="923925" y="800100"/>
                </a:lnTo>
                <a:lnTo>
                  <a:pt x="933450" y="800100"/>
                </a:lnTo>
                <a:lnTo>
                  <a:pt x="942975" y="800100"/>
                </a:lnTo>
                <a:lnTo>
                  <a:pt x="952500" y="800100"/>
                </a:lnTo>
                <a:lnTo>
                  <a:pt x="962025" y="800100"/>
                </a:lnTo>
                <a:lnTo>
                  <a:pt x="971550" y="800100"/>
                </a:lnTo>
                <a:lnTo>
                  <a:pt x="981075" y="800100"/>
                </a:lnTo>
                <a:lnTo>
                  <a:pt x="990600" y="800100"/>
                </a:lnTo>
                <a:lnTo>
                  <a:pt x="1000125" y="800100"/>
                </a:lnTo>
                <a:lnTo>
                  <a:pt x="1009650" y="800100"/>
                </a:lnTo>
                <a:lnTo>
                  <a:pt x="1019175" y="800100"/>
                </a:lnTo>
                <a:lnTo>
                  <a:pt x="1028700" y="800100"/>
                </a:lnTo>
                <a:lnTo>
                  <a:pt x="1038225" y="800100"/>
                </a:lnTo>
                <a:lnTo>
                  <a:pt x="1047750" y="790575"/>
                </a:lnTo>
                <a:lnTo>
                  <a:pt x="1057275" y="790575"/>
                </a:lnTo>
                <a:lnTo>
                  <a:pt x="1057275" y="790575"/>
                </a:lnTo>
                <a:lnTo>
                  <a:pt x="1066800" y="800100"/>
                </a:lnTo>
                <a:lnTo>
                  <a:pt x="1066800" y="800100"/>
                </a:lnTo>
                <a:lnTo>
                  <a:pt x="1066800" y="800100"/>
                </a:lnTo>
                <a:lnTo>
                  <a:pt x="1076325" y="800100"/>
                </a:lnTo>
                <a:lnTo>
                  <a:pt x="1076325" y="800100"/>
                </a:lnTo>
                <a:lnTo>
                  <a:pt x="1076325" y="790575"/>
                </a:lnTo>
                <a:lnTo>
                  <a:pt x="1076325" y="790575"/>
                </a:lnTo>
                <a:lnTo>
                  <a:pt x="1076325" y="790575"/>
                </a:lnTo>
                <a:lnTo>
                  <a:pt x="1076325" y="790575"/>
                </a:lnTo>
                <a:lnTo>
                  <a:pt x="1076325" y="790575"/>
                </a:lnTo>
                <a:lnTo>
                  <a:pt x="1076325" y="790575"/>
                </a:lnTo>
                <a:lnTo>
                  <a:pt x="1076325" y="790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>
            <a:off x="3162300" y="4248150"/>
            <a:ext cx="28576" cy="152401"/>
          </a:xfrm>
          <a:custGeom>
            <a:avLst/>
            <a:gdLst/>
            <a:ahLst/>
            <a:cxnLst/>
            <a:rect l="0" t="0" r="0" b="0"/>
            <a:pathLst>
              <a:path w="28576" h="1524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28575" y="57150"/>
                </a:lnTo>
                <a:lnTo>
                  <a:pt x="28575" y="76200"/>
                </a:lnTo>
                <a:lnTo>
                  <a:pt x="19050" y="95250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42875"/>
                </a:lnTo>
                <a:lnTo>
                  <a:pt x="19050" y="152400"/>
                </a:lnTo>
                <a:lnTo>
                  <a:pt x="190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олилиния 169"/>
          <p:cNvSpPr/>
          <p:nvPr/>
        </p:nvSpPr>
        <p:spPr>
          <a:xfrm>
            <a:off x="3190875" y="4057650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олилиния 170"/>
          <p:cNvSpPr/>
          <p:nvPr/>
        </p:nvSpPr>
        <p:spPr>
          <a:xfrm>
            <a:off x="4467225" y="4438650"/>
            <a:ext cx="161926" cy="333376"/>
          </a:xfrm>
          <a:custGeom>
            <a:avLst/>
            <a:gdLst/>
            <a:ahLst/>
            <a:cxnLst/>
            <a:rect l="0" t="0" r="0" b="0"/>
            <a:pathLst>
              <a:path w="161926" h="333376">
                <a:moveTo>
                  <a:pt x="85725" y="38100"/>
                </a:moveTo>
                <a:lnTo>
                  <a:pt x="76200" y="47625"/>
                </a:lnTo>
                <a:lnTo>
                  <a:pt x="76200" y="57150"/>
                </a:lnTo>
                <a:lnTo>
                  <a:pt x="76200" y="66675"/>
                </a:lnTo>
                <a:lnTo>
                  <a:pt x="76200" y="76200"/>
                </a:lnTo>
                <a:lnTo>
                  <a:pt x="66675" y="95250"/>
                </a:lnTo>
                <a:lnTo>
                  <a:pt x="66675" y="123825"/>
                </a:lnTo>
                <a:lnTo>
                  <a:pt x="57150" y="142875"/>
                </a:lnTo>
                <a:lnTo>
                  <a:pt x="57150" y="171450"/>
                </a:lnTo>
                <a:lnTo>
                  <a:pt x="47625" y="190500"/>
                </a:lnTo>
                <a:lnTo>
                  <a:pt x="38100" y="219075"/>
                </a:lnTo>
                <a:lnTo>
                  <a:pt x="28575" y="247650"/>
                </a:lnTo>
                <a:lnTo>
                  <a:pt x="19050" y="266700"/>
                </a:lnTo>
                <a:lnTo>
                  <a:pt x="9525" y="285750"/>
                </a:lnTo>
                <a:lnTo>
                  <a:pt x="9525" y="295275"/>
                </a:lnTo>
                <a:lnTo>
                  <a:pt x="9525" y="295275"/>
                </a:lnTo>
                <a:lnTo>
                  <a:pt x="9525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9525" y="295275"/>
                </a:lnTo>
                <a:lnTo>
                  <a:pt x="9525" y="285750"/>
                </a:lnTo>
                <a:lnTo>
                  <a:pt x="9525" y="266700"/>
                </a:lnTo>
                <a:lnTo>
                  <a:pt x="19050" y="238125"/>
                </a:lnTo>
                <a:lnTo>
                  <a:pt x="28575" y="219075"/>
                </a:lnTo>
                <a:lnTo>
                  <a:pt x="38100" y="190500"/>
                </a:lnTo>
                <a:lnTo>
                  <a:pt x="47625" y="161925"/>
                </a:lnTo>
                <a:lnTo>
                  <a:pt x="57150" y="133350"/>
                </a:lnTo>
                <a:lnTo>
                  <a:pt x="57150" y="104775"/>
                </a:lnTo>
                <a:lnTo>
                  <a:pt x="66675" y="76200"/>
                </a:lnTo>
                <a:lnTo>
                  <a:pt x="66675" y="57150"/>
                </a:lnTo>
                <a:lnTo>
                  <a:pt x="76200" y="38100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57150" y="28575"/>
                </a:lnTo>
                <a:lnTo>
                  <a:pt x="57150" y="47625"/>
                </a:lnTo>
                <a:lnTo>
                  <a:pt x="66675" y="66675"/>
                </a:lnTo>
                <a:lnTo>
                  <a:pt x="66675" y="85725"/>
                </a:lnTo>
                <a:lnTo>
                  <a:pt x="76200" y="104775"/>
                </a:lnTo>
                <a:lnTo>
                  <a:pt x="85725" y="133350"/>
                </a:lnTo>
                <a:lnTo>
                  <a:pt x="95250" y="152400"/>
                </a:lnTo>
                <a:lnTo>
                  <a:pt x="104775" y="171450"/>
                </a:lnTo>
                <a:lnTo>
                  <a:pt x="123825" y="180975"/>
                </a:lnTo>
                <a:lnTo>
                  <a:pt x="133350" y="200025"/>
                </a:lnTo>
                <a:lnTo>
                  <a:pt x="142875" y="209550"/>
                </a:lnTo>
                <a:lnTo>
                  <a:pt x="152400" y="228600"/>
                </a:lnTo>
                <a:lnTo>
                  <a:pt x="152400" y="238125"/>
                </a:lnTo>
                <a:lnTo>
                  <a:pt x="161925" y="247650"/>
                </a:lnTo>
                <a:lnTo>
                  <a:pt x="161925" y="257175"/>
                </a:lnTo>
                <a:lnTo>
                  <a:pt x="161925" y="266700"/>
                </a:lnTo>
                <a:lnTo>
                  <a:pt x="152400" y="276225"/>
                </a:lnTo>
                <a:lnTo>
                  <a:pt x="142875" y="285750"/>
                </a:lnTo>
                <a:lnTo>
                  <a:pt x="133350" y="295275"/>
                </a:lnTo>
                <a:lnTo>
                  <a:pt x="114300" y="295275"/>
                </a:lnTo>
                <a:lnTo>
                  <a:pt x="95250" y="304800"/>
                </a:lnTo>
                <a:lnTo>
                  <a:pt x="66675" y="314325"/>
                </a:lnTo>
                <a:lnTo>
                  <a:pt x="57150" y="323850"/>
                </a:lnTo>
                <a:lnTo>
                  <a:pt x="38100" y="323850"/>
                </a:lnTo>
                <a:lnTo>
                  <a:pt x="28575" y="323850"/>
                </a:lnTo>
                <a:lnTo>
                  <a:pt x="28575" y="333375"/>
                </a:lnTo>
                <a:lnTo>
                  <a:pt x="19050" y="333375"/>
                </a:lnTo>
                <a:lnTo>
                  <a:pt x="19050" y="333375"/>
                </a:lnTo>
                <a:lnTo>
                  <a:pt x="1905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олилиния 171"/>
          <p:cNvSpPr/>
          <p:nvPr/>
        </p:nvSpPr>
        <p:spPr>
          <a:xfrm>
            <a:off x="4714875" y="4391025"/>
            <a:ext cx="209551" cy="342901"/>
          </a:xfrm>
          <a:custGeom>
            <a:avLst/>
            <a:gdLst/>
            <a:ahLst/>
            <a:cxnLst/>
            <a:rect l="0" t="0" r="0" b="0"/>
            <a:pathLst>
              <a:path w="209551" h="342901">
                <a:moveTo>
                  <a:pt x="38100" y="9525"/>
                </a:move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9525" y="95250"/>
                </a:lnTo>
                <a:lnTo>
                  <a:pt x="0" y="123825"/>
                </a:lnTo>
                <a:lnTo>
                  <a:pt x="0" y="152400"/>
                </a:lnTo>
                <a:lnTo>
                  <a:pt x="0" y="180975"/>
                </a:lnTo>
                <a:lnTo>
                  <a:pt x="0" y="219075"/>
                </a:lnTo>
                <a:lnTo>
                  <a:pt x="0" y="247650"/>
                </a:lnTo>
                <a:lnTo>
                  <a:pt x="9525" y="276225"/>
                </a:lnTo>
                <a:lnTo>
                  <a:pt x="19050" y="304800"/>
                </a:lnTo>
                <a:lnTo>
                  <a:pt x="28575" y="314325"/>
                </a:lnTo>
                <a:lnTo>
                  <a:pt x="47625" y="333375"/>
                </a:lnTo>
                <a:lnTo>
                  <a:pt x="57150" y="333375"/>
                </a:lnTo>
                <a:lnTo>
                  <a:pt x="76200" y="342900"/>
                </a:lnTo>
                <a:lnTo>
                  <a:pt x="95250" y="333375"/>
                </a:lnTo>
                <a:lnTo>
                  <a:pt x="104775" y="333375"/>
                </a:lnTo>
                <a:lnTo>
                  <a:pt x="123825" y="314325"/>
                </a:lnTo>
                <a:lnTo>
                  <a:pt x="142875" y="304800"/>
                </a:lnTo>
                <a:lnTo>
                  <a:pt x="152400" y="285750"/>
                </a:lnTo>
                <a:lnTo>
                  <a:pt x="171450" y="257175"/>
                </a:lnTo>
                <a:lnTo>
                  <a:pt x="180975" y="238125"/>
                </a:lnTo>
                <a:lnTo>
                  <a:pt x="190500" y="209550"/>
                </a:lnTo>
                <a:lnTo>
                  <a:pt x="200025" y="180975"/>
                </a:lnTo>
                <a:lnTo>
                  <a:pt x="209550" y="152400"/>
                </a:lnTo>
                <a:lnTo>
                  <a:pt x="209550" y="133350"/>
                </a:lnTo>
                <a:lnTo>
                  <a:pt x="209550" y="104775"/>
                </a:lnTo>
                <a:lnTo>
                  <a:pt x="200025" y="76200"/>
                </a:lnTo>
                <a:lnTo>
                  <a:pt x="200025" y="57150"/>
                </a:lnTo>
                <a:lnTo>
                  <a:pt x="190500" y="28575"/>
                </a:lnTo>
                <a:lnTo>
                  <a:pt x="171450" y="9525"/>
                </a:lnTo>
                <a:lnTo>
                  <a:pt x="152400" y="0"/>
                </a:lnTo>
                <a:lnTo>
                  <a:pt x="133350" y="0"/>
                </a:lnTo>
                <a:lnTo>
                  <a:pt x="114300" y="0"/>
                </a:lnTo>
                <a:lnTo>
                  <a:pt x="95250" y="0"/>
                </a:lnTo>
                <a:lnTo>
                  <a:pt x="85725" y="0"/>
                </a:lnTo>
                <a:lnTo>
                  <a:pt x="66675" y="9525"/>
                </a:lnTo>
                <a:lnTo>
                  <a:pt x="47625" y="28575"/>
                </a:lnTo>
                <a:lnTo>
                  <a:pt x="38100" y="47625"/>
                </a:lnTo>
                <a:lnTo>
                  <a:pt x="19050" y="76200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олилиния 172"/>
          <p:cNvSpPr/>
          <p:nvPr/>
        </p:nvSpPr>
        <p:spPr>
          <a:xfrm>
            <a:off x="4781550" y="4619625"/>
            <a:ext cx="133351" cy="180976"/>
          </a:xfrm>
          <a:custGeom>
            <a:avLst/>
            <a:gdLst/>
            <a:ahLst/>
            <a:cxnLst/>
            <a:rect l="0" t="0" r="0" b="0"/>
            <a:pathLst>
              <a:path w="133351" h="1809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28575"/>
                </a:lnTo>
                <a:lnTo>
                  <a:pt x="38100" y="38100"/>
                </a:lnTo>
                <a:lnTo>
                  <a:pt x="57150" y="57150"/>
                </a:lnTo>
                <a:lnTo>
                  <a:pt x="76200" y="76200"/>
                </a:lnTo>
                <a:lnTo>
                  <a:pt x="76200" y="85725"/>
                </a:lnTo>
                <a:lnTo>
                  <a:pt x="95250" y="104775"/>
                </a:lnTo>
                <a:lnTo>
                  <a:pt x="104775" y="123825"/>
                </a:lnTo>
                <a:lnTo>
                  <a:pt x="114300" y="133350"/>
                </a:lnTo>
                <a:lnTo>
                  <a:pt x="114300" y="152400"/>
                </a:lnTo>
                <a:lnTo>
                  <a:pt x="123825" y="161925"/>
                </a:lnTo>
                <a:lnTo>
                  <a:pt x="133350" y="171450"/>
                </a:lnTo>
                <a:lnTo>
                  <a:pt x="133350" y="180975"/>
                </a:lnTo>
                <a:lnTo>
                  <a:pt x="13335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олилиния 173"/>
          <p:cNvSpPr/>
          <p:nvPr/>
        </p:nvSpPr>
        <p:spPr>
          <a:xfrm>
            <a:off x="5048250" y="451485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5057775" y="4619625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>
            <a:off x="5362575" y="4429125"/>
            <a:ext cx="142876" cy="342901"/>
          </a:xfrm>
          <a:custGeom>
            <a:avLst/>
            <a:gdLst/>
            <a:ahLst/>
            <a:cxnLst/>
            <a:rect l="0" t="0" r="0" b="0"/>
            <a:pathLst>
              <a:path w="142876" h="34290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95250"/>
                </a:lnTo>
                <a:lnTo>
                  <a:pt x="28575" y="123825"/>
                </a:lnTo>
                <a:lnTo>
                  <a:pt x="28575" y="152400"/>
                </a:lnTo>
                <a:lnTo>
                  <a:pt x="28575" y="180975"/>
                </a:lnTo>
                <a:lnTo>
                  <a:pt x="19050" y="209550"/>
                </a:lnTo>
                <a:lnTo>
                  <a:pt x="19050" y="228600"/>
                </a:lnTo>
                <a:lnTo>
                  <a:pt x="9525" y="257175"/>
                </a:lnTo>
                <a:lnTo>
                  <a:pt x="9525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295275"/>
                </a:lnTo>
                <a:lnTo>
                  <a:pt x="9525" y="276225"/>
                </a:lnTo>
                <a:lnTo>
                  <a:pt x="9525" y="257175"/>
                </a:lnTo>
                <a:lnTo>
                  <a:pt x="19050" y="228600"/>
                </a:lnTo>
                <a:lnTo>
                  <a:pt x="28575" y="200025"/>
                </a:lnTo>
                <a:lnTo>
                  <a:pt x="38100" y="171450"/>
                </a:lnTo>
                <a:lnTo>
                  <a:pt x="47625" y="142875"/>
                </a:lnTo>
                <a:lnTo>
                  <a:pt x="47625" y="114300"/>
                </a:lnTo>
                <a:lnTo>
                  <a:pt x="47625" y="85725"/>
                </a:lnTo>
                <a:lnTo>
                  <a:pt x="57150" y="66675"/>
                </a:lnTo>
                <a:lnTo>
                  <a:pt x="57150" y="47625"/>
                </a:lnTo>
                <a:lnTo>
                  <a:pt x="57150" y="28575"/>
                </a:lnTo>
                <a:lnTo>
                  <a:pt x="57150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66675"/>
                </a:lnTo>
                <a:lnTo>
                  <a:pt x="38100" y="85725"/>
                </a:lnTo>
                <a:lnTo>
                  <a:pt x="47625" y="104775"/>
                </a:lnTo>
                <a:lnTo>
                  <a:pt x="47625" y="123825"/>
                </a:lnTo>
                <a:lnTo>
                  <a:pt x="57150" y="142875"/>
                </a:lnTo>
                <a:lnTo>
                  <a:pt x="66675" y="161925"/>
                </a:lnTo>
                <a:lnTo>
                  <a:pt x="85725" y="171450"/>
                </a:lnTo>
                <a:lnTo>
                  <a:pt x="95250" y="180975"/>
                </a:lnTo>
                <a:lnTo>
                  <a:pt x="114300" y="200025"/>
                </a:lnTo>
                <a:lnTo>
                  <a:pt x="123825" y="209550"/>
                </a:lnTo>
                <a:lnTo>
                  <a:pt x="133350" y="219075"/>
                </a:lnTo>
                <a:lnTo>
                  <a:pt x="133350" y="228600"/>
                </a:lnTo>
                <a:lnTo>
                  <a:pt x="142875" y="238125"/>
                </a:lnTo>
                <a:lnTo>
                  <a:pt x="142875" y="247650"/>
                </a:lnTo>
                <a:lnTo>
                  <a:pt x="142875" y="247650"/>
                </a:lnTo>
                <a:lnTo>
                  <a:pt x="142875" y="257175"/>
                </a:lnTo>
                <a:lnTo>
                  <a:pt x="133350" y="266700"/>
                </a:lnTo>
                <a:lnTo>
                  <a:pt x="123825" y="266700"/>
                </a:lnTo>
                <a:lnTo>
                  <a:pt x="114300" y="276225"/>
                </a:lnTo>
                <a:lnTo>
                  <a:pt x="95250" y="295275"/>
                </a:lnTo>
                <a:lnTo>
                  <a:pt x="76200" y="304800"/>
                </a:lnTo>
                <a:lnTo>
                  <a:pt x="57150" y="314325"/>
                </a:lnTo>
                <a:lnTo>
                  <a:pt x="38100" y="323850"/>
                </a:lnTo>
                <a:lnTo>
                  <a:pt x="28575" y="333375"/>
                </a:lnTo>
                <a:lnTo>
                  <a:pt x="19050" y="333375"/>
                </a:lnTo>
                <a:lnTo>
                  <a:pt x="19050" y="333375"/>
                </a:lnTo>
                <a:lnTo>
                  <a:pt x="9525" y="342900"/>
                </a:lnTo>
                <a:lnTo>
                  <a:pt x="9525" y="342900"/>
                </a:lnTo>
                <a:lnTo>
                  <a:pt x="952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лилиния 176"/>
          <p:cNvSpPr/>
          <p:nvPr/>
        </p:nvSpPr>
        <p:spPr>
          <a:xfrm>
            <a:off x="5600700" y="4371975"/>
            <a:ext cx="190501" cy="352426"/>
          </a:xfrm>
          <a:custGeom>
            <a:avLst/>
            <a:gdLst/>
            <a:ahLst/>
            <a:cxnLst/>
            <a:rect l="0" t="0" r="0" b="0"/>
            <a:pathLst>
              <a:path w="190501" h="352426">
                <a:moveTo>
                  <a:pt x="19050" y="19050"/>
                </a:moveTo>
                <a:lnTo>
                  <a:pt x="19050" y="1905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23825"/>
                </a:lnTo>
                <a:lnTo>
                  <a:pt x="9525" y="152400"/>
                </a:lnTo>
                <a:lnTo>
                  <a:pt x="0" y="180975"/>
                </a:lnTo>
                <a:lnTo>
                  <a:pt x="0" y="209550"/>
                </a:lnTo>
                <a:lnTo>
                  <a:pt x="0" y="238125"/>
                </a:lnTo>
                <a:lnTo>
                  <a:pt x="0" y="266700"/>
                </a:lnTo>
                <a:lnTo>
                  <a:pt x="0" y="295275"/>
                </a:lnTo>
                <a:lnTo>
                  <a:pt x="0" y="314325"/>
                </a:lnTo>
                <a:lnTo>
                  <a:pt x="9525" y="333375"/>
                </a:lnTo>
                <a:lnTo>
                  <a:pt x="9525" y="342900"/>
                </a:lnTo>
                <a:lnTo>
                  <a:pt x="19050" y="352425"/>
                </a:lnTo>
                <a:lnTo>
                  <a:pt x="28575" y="352425"/>
                </a:lnTo>
                <a:lnTo>
                  <a:pt x="38100" y="352425"/>
                </a:lnTo>
                <a:lnTo>
                  <a:pt x="47625" y="333375"/>
                </a:lnTo>
                <a:lnTo>
                  <a:pt x="57150" y="323850"/>
                </a:lnTo>
                <a:lnTo>
                  <a:pt x="66675" y="295275"/>
                </a:lnTo>
                <a:lnTo>
                  <a:pt x="85725" y="266700"/>
                </a:lnTo>
                <a:lnTo>
                  <a:pt x="95250" y="238125"/>
                </a:lnTo>
                <a:lnTo>
                  <a:pt x="114300" y="209550"/>
                </a:lnTo>
                <a:lnTo>
                  <a:pt x="123825" y="171450"/>
                </a:lnTo>
                <a:lnTo>
                  <a:pt x="133350" y="142875"/>
                </a:lnTo>
                <a:lnTo>
                  <a:pt x="142875" y="114300"/>
                </a:lnTo>
                <a:lnTo>
                  <a:pt x="152400" y="85725"/>
                </a:lnTo>
                <a:lnTo>
                  <a:pt x="161925" y="57150"/>
                </a:lnTo>
                <a:lnTo>
                  <a:pt x="171450" y="38100"/>
                </a:lnTo>
                <a:lnTo>
                  <a:pt x="171450" y="2857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61925" y="19050"/>
                </a:lnTo>
                <a:lnTo>
                  <a:pt x="152400" y="38100"/>
                </a:lnTo>
                <a:lnTo>
                  <a:pt x="142875" y="57150"/>
                </a:lnTo>
                <a:lnTo>
                  <a:pt x="142875" y="85725"/>
                </a:lnTo>
                <a:lnTo>
                  <a:pt x="142875" y="114300"/>
                </a:lnTo>
                <a:lnTo>
                  <a:pt x="133350" y="142875"/>
                </a:lnTo>
                <a:lnTo>
                  <a:pt x="133350" y="171450"/>
                </a:lnTo>
                <a:lnTo>
                  <a:pt x="133350" y="200025"/>
                </a:lnTo>
                <a:lnTo>
                  <a:pt x="133350" y="228600"/>
                </a:lnTo>
                <a:lnTo>
                  <a:pt x="133350" y="257175"/>
                </a:lnTo>
                <a:lnTo>
                  <a:pt x="133350" y="276225"/>
                </a:lnTo>
                <a:lnTo>
                  <a:pt x="133350" y="295275"/>
                </a:lnTo>
                <a:lnTo>
                  <a:pt x="142875" y="304800"/>
                </a:lnTo>
                <a:lnTo>
                  <a:pt x="142875" y="323850"/>
                </a:lnTo>
                <a:lnTo>
                  <a:pt x="152400" y="323850"/>
                </a:lnTo>
                <a:lnTo>
                  <a:pt x="161925" y="333375"/>
                </a:lnTo>
                <a:lnTo>
                  <a:pt x="171450" y="333375"/>
                </a:lnTo>
                <a:lnTo>
                  <a:pt x="180975" y="333375"/>
                </a:lnTo>
                <a:lnTo>
                  <a:pt x="190500" y="333375"/>
                </a:lnTo>
                <a:lnTo>
                  <a:pt x="19050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5934075" y="454342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олилиния 178"/>
          <p:cNvSpPr/>
          <p:nvPr/>
        </p:nvSpPr>
        <p:spPr>
          <a:xfrm>
            <a:off x="5991225" y="4448175"/>
            <a:ext cx="47626" cy="200026"/>
          </a:xfrm>
          <a:custGeom>
            <a:avLst/>
            <a:gdLst/>
            <a:ahLst/>
            <a:cxnLst/>
            <a:rect l="0" t="0" r="0" b="0"/>
            <a:pathLst>
              <a:path w="47626" h="20002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28575" y="57150"/>
                </a:lnTo>
                <a:lnTo>
                  <a:pt x="28575" y="85725"/>
                </a:lnTo>
                <a:lnTo>
                  <a:pt x="19050" y="104775"/>
                </a:lnTo>
                <a:lnTo>
                  <a:pt x="9525" y="133350"/>
                </a:lnTo>
                <a:lnTo>
                  <a:pt x="9525" y="161925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олилиния 179"/>
          <p:cNvSpPr/>
          <p:nvPr/>
        </p:nvSpPr>
        <p:spPr>
          <a:xfrm>
            <a:off x="6143625" y="4448175"/>
            <a:ext cx="142876" cy="295276"/>
          </a:xfrm>
          <a:custGeom>
            <a:avLst/>
            <a:gdLst/>
            <a:ahLst/>
            <a:cxnLst/>
            <a:rect l="0" t="0" r="0" b="0"/>
            <a:pathLst>
              <a:path w="142876" h="295276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57150"/>
                </a:lnTo>
                <a:lnTo>
                  <a:pt x="57150" y="85725"/>
                </a:lnTo>
                <a:lnTo>
                  <a:pt x="47625" y="104775"/>
                </a:lnTo>
                <a:lnTo>
                  <a:pt x="47625" y="133350"/>
                </a:lnTo>
                <a:lnTo>
                  <a:pt x="38100" y="171450"/>
                </a:lnTo>
                <a:lnTo>
                  <a:pt x="28575" y="190500"/>
                </a:lnTo>
                <a:lnTo>
                  <a:pt x="28575" y="219075"/>
                </a:lnTo>
                <a:lnTo>
                  <a:pt x="19050" y="238125"/>
                </a:lnTo>
                <a:lnTo>
                  <a:pt x="19050" y="257175"/>
                </a:lnTo>
                <a:lnTo>
                  <a:pt x="9525" y="266700"/>
                </a:lnTo>
                <a:lnTo>
                  <a:pt x="9525" y="276225"/>
                </a:lnTo>
                <a:lnTo>
                  <a:pt x="9525" y="276225"/>
                </a:lnTo>
                <a:lnTo>
                  <a:pt x="9525" y="276225"/>
                </a:lnTo>
                <a:lnTo>
                  <a:pt x="9525" y="266700"/>
                </a:lnTo>
                <a:lnTo>
                  <a:pt x="9525" y="266700"/>
                </a:lnTo>
                <a:lnTo>
                  <a:pt x="9525" y="247650"/>
                </a:lnTo>
                <a:lnTo>
                  <a:pt x="19050" y="238125"/>
                </a:lnTo>
                <a:lnTo>
                  <a:pt x="19050" y="209550"/>
                </a:lnTo>
                <a:lnTo>
                  <a:pt x="28575" y="190500"/>
                </a:lnTo>
                <a:lnTo>
                  <a:pt x="38100" y="161925"/>
                </a:lnTo>
                <a:lnTo>
                  <a:pt x="38100" y="133350"/>
                </a:lnTo>
                <a:lnTo>
                  <a:pt x="47625" y="114300"/>
                </a:lnTo>
                <a:lnTo>
                  <a:pt x="47625" y="85725"/>
                </a:lnTo>
                <a:lnTo>
                  <a:pt x="47625" y="66675"/>
                </a:lnTo>
                <a:lnTo>
                  <a:pt x="47625" y="57150"/>
                </a:lnTo>
                <a:lnTo>
                  <a:pt x="47625" y="38100"/>
                </a:lnTo>
                <a:lnTo>
                  <a:pt x="47625" y="28575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19050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47625"/>
                </a:lnTo>
                <a:lnTo>
                  <a:pt x="47625" y="66675"/>
                </a:lnTo>
                <a:lnTo>
                  <a:pt x="47625" y="76200"/>
                </a:lnTo>
                <a:lnTo>
                  <a:pt x="57150" y="95250"/>
                </a:lnTo>
                <a:lnTo>
                  <a:pt x="66675" y="104775"/>
                </a:lnTo>
                <a:lnTo>
                  <a:pt x="76200" y="123825"/>
                </a:lnTo>
                <a:lnTo>
                  <a:pt x="85725" y="142875"/>
                </a:lnTo>
                <a:lnTo>
                  <a:pt x="95250" y="152400"/>
                </a:lnTo>
                <a:lnTo>
                  <a:pt x="104775" y="171450"/>
                </a:lnTo>
                <a:lnTo>
                  <a:pt x="123825" y="180975"/>
                </a:lnTo>
                <a:lnTo>
                  <a:pt x="133350" y="190500"/>
                </a:lnTo>
                <a:lnTo>
                  <a:pt x="142875" y="200025"/>
                </a:lnTo>
                <a:lnTo>
                  <a:pt x="142875" y="209550"/>
                </a:lnTo>
                <a:lnTo>
                  <a:pt x="142875" y="219075"/>
                </a:lnTo>
                <a:lnTo>
                  <a:pt x="142875" y="219075"/>
                </a:lnTo>
                <a:lnTo>
                  <a:pt x="142875" y="228600"/>
                </a:lnTo>
                <a:lnTo>
                  <a:pt x="142875" y="238125"/>
                </a:lnTo>
                <a:lnTo>
                  <a:pt x="133350" y="247650"/>
                </a:lnTo>
                <a:lnTo>
                  <a:pt x="114300" y="247650"/>
                </a:lnTo>
                <a:lnTo>
                  <a:pt x="104775" y="257175"/>
                </a:lnTo>
                <a:lnTo>
                  <a:pt x="85725" y="266700"/>
                </a:lnTo>
                <a:lnTo>
                  <a:pt x="66675" y="276225"/>
                </a:lnTo>
                <a:lnTo>
                  <a:pt x="47625" y="285750"/>
                </a:lnTo>
                <a:lnTo>
                  <a:pt x="28575" y="295275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6372225" y="4324350"/>
            <a:ext cx="171451" cy="428626"/>
          </a:xfrm>
          <a:custGeom>
            <a:avLst/>
            <a:gdLst/>
            <a:ahLst/>
            <a:cxnLst/>
            <a:rect l="0" t="0" r="0" b="0"/>
            <a:pathLst>
              <a:path w="171451" h="428626">
                <a:moveTo>
                  <a:pt x="47625" y="19050"/>
                </a:moveTo>
                <a:lnTo>
                  <a:pt x="47625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57150" y="76200"/>
                </a:lnTo>
                <a:lnTo>
                  <a:pt x="57150" y="104775"/>
                </a:lnTo>
                <a:lnTo>
                  <a:pt x="57150" y="142875"/>
                </a:lnTo>
                <a:lnTo>
                  <a:pt x="47625" y="171450"/>
                </a:lnTo>
                <a:lnTo>
                  <a:pt x="38100" y="209550"/>
                </a:lnTo>
                <a:lnTo>
                  <a:pt x="38100" y="247650"/>
                </a:lnTo>
                <a:lnTo>
                  <a:pt x="28575" y="276225"/>
                </a:lnTo>
                <a:lnTo>
                  <a:pt x="28575" y="304800"/>
                </a:lnTo>
                <a:lnTo>
                  <a:pt x="19050" y="333375"/>
                </a:lnTo>
                <a:lnTo>
                  <a:pt x="9525" y="361950"/>
                </a:lnTo>
                <a:lnTo>
                  <a:pt x="9525" y="381000"/>
                </a:lnTo>
                <a:lnTo>
                  <a:pt x="9525" y="400050"/>
                </a:lnTo>
                <a:lnTo>
                  <a:pt x="0" y="419100"/>
                </a:lnTo>
                <a:lnTo>
                  <a:pt x="0" y="428625"/>
                </a:lnTo>
                <a:lnTo>
                  <a:pt x="0" y="428625"/>
                </a:lnTo>
                <a:lnTo>
                  <a:pt x="0" y="428625"/>
                </a:lnTo>
                <a:lnTo>
                  <a:pt x="0" y="428625"/>
                </a:lnTo>
                <a:lnTo>
                  <a:pt x="0" y="409575"/>
                </a:lnTo>
                <a:lnTo>
                  <a:pt x="0" y="400050"/>
                </a:lnTo>
                <a:lnTo>
                  <a:pt x="0" y="371475"/>
                </a:lnTo>
                <a:lnTo>
                  <a:pt x="0" y="352425"/>
                </a:lnTo>
                <a:lnTo>
                  <a:pt x="0" y="314325"/>
                </a:lnTo>
                <a:lnTo>
                  <a:pt x="0" y="285750"/>
                </a:lnTo>
                <a:lnTo>
                  <a:pt x="9525" y="247650"/>
                </a:lnTo>
                <a:lnTo>
                  <a:pt x="9525" y="209550"/>
                </a:lnTo>
                <a:lnTo>
                  <a:pt x="19050" y="180975"/>
                </a:lnTo>
                <a:lnTo>
                  <a:pt x="28575" y="142875"/>
                </a:lnTo>
                <a:lnTo>
                  <a:pt x="38100" y="114300"/>
                </a:lnTo>
                <a:lnTo>
                  <a:pt x="47625" y="85725"/>
                </a:lnTo>
                <a:lnTo>
                  <a:pt x="57150" y="57150"/>
                </a:lnTo>
                <a:lnTo>
                  <a:pt x="66675" y="38100"/>
                </a:lnTo>
                <a:lnTo>
                  <a:pt x="76200" y="19050"/>
                </a:lnTo>
                <a:lnTo>
                  <a:pt x="85725" y="9525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33350" y="38100"/>
                </a:lnTo>
                <a:lnTo>
                  <a:pt x="142875" y="47625"/>
                </a:lnTo>
                <a:lnTo>
                  <a:pt x="152400" y="66675"/>
                </a:lnTo>
                <a:lnTo>
                  <a:pt x="152400" y="85725"/>
                </a:lnTo>
                <a:lnTo>
                  <a:pt x="161925" y="114300"/>
                </a:lnTo>
                <a:lnTo>
                  <a:pt x="161925" y="142875"/>
                </a:lnTo>
                <a:lnTo>
                  <a:pt x="171450" y="171450"/>
                </a:lnTo>
                <a:lnTo>
                  <a:pt x="171450" y="209550"/>
                </a:lnTo>
                <a:lnTo>
                  <a:pt x="171450" y="238125"/>
                </a:lnTo>
                <a:lnTo>
                  <a:pt x="171450" y="276225"/>
                </a:lnTo>
                <a:lnTo>
                  <a:pt x="171450" y="304800"/>
                </a:lnTo>
                <a:lnTo>
                  <a:pt x="171450" y="333375"/>
                </a:lnTo>
                <a:lnTo>
                  <a:pt x="171450" y="352425"/>
                </a:lnTo>
                <a:lnTo>
                  <a:pt x="171450" y="371475"/>
                </a:lnTo>
                <a:lnTo>
                  <a:pt x="171450" y="390525"/>
                </a:lnTo>
                <a:lnTo>
                  <a:pt x="171450" y="400050"/>
                </a:lnTo>
                <a:lnTo>
                  <a:pt x="171450" y="409575"/>
                </a:lnTo>
                <a:lnTo>
                  <a:pt x="171450" y="409575"/>
                </a:lnTo>
                <a:lnTo>
                  <a:pt x="171450" y="409575"/>
                </a:lnTo>
                <a:lnTo>
                  <a:pt x="171450" y="419100"/>
                </a:lnTo>
                <a:lnTo>
                  <a:pt x="17145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6400800" y="4562475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олилиния 182"/>
          <p:cNvSpPr/>
          <p:nvPr/>
        </p:nvSpPr>
        <p:spPr>
          <a:xfrm>
            <a:off x="4257675" y="4067175"/>
            <a:ext cx="714376" cy="1209676"/>
          </a:xfrm>
          <a:custGeom>
            <a:avLst/>
            <a:gdLst/>
            <a:ahLst/>
            <a:cxnLst/>
            <a:rect l="0" t="0" r="0" b="0"/>
            <a:pathLst>
              <a:path w="714376" h="1209676">
                <a:moveTo>
                  <a:pt x="714375" y="0"/>
                </a:moveTo>
                <a:lnTo>
                  <a:pt x="704850" y="9525"/>
                </a:lnTo>
                <a:lnTo>
                  <a:pt x="704850" y="19050"/>
                </a:lnTo>
                <a:lnTo>
                  <a:pt x="695325" y="28575"/>
                </a:lnTo>
                <a:lnTo>
                  <a:pt x="685800" y="47625"/>
                </a:lnTo>
                <a:lnTo>
                  <a:pt x="676275" y="57150"/>
                </a:lnTo>
                <a:lnTo>
                  <a:pt x="657225" y="76200"/>
                </a:lnTo>
                <a:lnTo>
                  <a:pt x="647700" y="95250"/>
                </a:lnTo>
                <a:lnTo>
                  <a:pt x="638175" y="114300"/>
                </a:lnTo>
                <a:lnTo>
                  <a:pt x="619125" y="142875"/>
                </a:lnTo>
                <a:lnTo>
                  <a:pt x="609600" y="161925"/>
                </a:lnTo>
                <a:lnTo>
                  <a:pt x="600075" y="180975"/>
                </a:lnTo>
                <a:lnTo>
                  <a:pt x="581025" y="200025"/>
                </a:lnTo>
                <a:lnTo>
                  <a:pt x="561975" y="228600"/>
                </a:lnTo>
                <a:lnTo>
                  <a:pt x="552450" y="247650"/>
                </a:lnTo>
                <a:lnTo>
                  <a:pt x="542925" y="266700"/>
                </a:lnTo>
                <a:lnTo>
                  <a:pt x="523875" y="295275"/>
                </a:lnTo>
                <a:lnTo>
                  <a:pt x="514350" y="314325"/>
                </a:lnTo>
                <a:lnTo>
                  <a:pt x="495300" y="342900"/>
                </a:lnTo>
                <a:lnTo>
                  <a:pt x="485775" y="361950"/>
                </a:lnTo>
                <a:lnTo>
                  <a:pt x="466725" y="390525"/>
                </a:lnTo>
                <a:lnTo>
                  <a:pt x="457200" y="409575"/>
                </a:lnTo>
                <a:lnTo>
                  <a:pt x="447675" y="438150"/>
                </a:lnTo>
                <a:lnTo>
                  <a:pt x="428625" y="457200"/>
                </a:lnTo>
                <a:lnTo>
                  <a:pt x="419100" y="485775"/>
                </a:lnTo>
                <a:lnTo>
                  <a:pt x="400050" y="514350"/>
                </a:lnTo>
                <a:lnTo>
                  <a:pt x="390525" y="542925"/>
                </a:lnTo>
                <a:lnTo>
                  <a:pt x="371475" y="561975"/>
                </a:lnTo>
                <a:lnTo>
                  <a:pt x="361950" y="590550"/>
                </a:lnTo>
                <a:lnTo>
                  <a:pt x="342900" y="619125"/>
                </a:lnTo>
                <a:lnTo>
                  <a:pt x="323850" y="638175"/>
                </a:lnTo>
                <a:lnTo>
                  <a:pt x="314325" y="666750"/>
                </a:lnTo>
                <a:lnTo>
                  <a:pt x="304800" y="695325"/>
                </a:lnTo>
                <a:lnTo>
                  <a:pt x="285750" y="723900"/>
                </a:lnTo>
                <a:lnTo>
                  <a:pt x="276225" y="752475"/>
                </a:lnTo>
                <a:lnTo>
                  <a:pt x="266700" y="771525"/>
                </a:lnTo>
                <a:lnTo>
                  <a:pt x="247650" y="800100"/>
                </a:lnTo>
                <a:lnTo>
                  <a:pt x="238125" y="828675"/>
                </a:lnTo>
                <a:lnTo>
                  <a:pt x="228600" y="857250"/>
                </a:lnTo>
                <a:lnTo>
                  <a:pt x="209550" y="876300"/>
                </a:lnTo>
                <a:lnTo>
                  <a:pt x="200025" y="895350"/>
                </a:lnTo>
                <a:lnTo>
                  <a:pt x="190500" y="923925"/>
                </a:lnTo>
                <a:lnTo>
                  <a:pt x="180975" y="942975"/>
                </a:lnTo>
                <a:lnTo>
                  <a:pt x="171450" y="962025"/>
                </a:lnTo>
                <a:lnTo>
                  <a:pt x="161925" y="990600"/>
                </a:lnTo>
                <a:lnTo>
                  <a:pt x="142875" y="1009650"/>
                </a:lnTo>
                <a:lnTo>
                  <a:pt x="133350" y="1028700"/>
                </a:lnTo>
                <a:lnTo>
                  <a:pt x="123825" y="1038225"/>
                </a:lnTo>
                <a:lnTo>
                  <a:pt x="114300" y="1066800"/>
                </a:lnTo>
                <a:lnTo>
                  <a:pt x="114300" y="1076325"/>
                </a:lnTo>
                <a:lnTo>
                  <a:pt x="104775" y="1095375"/>
                </a:lnTo>
                <a:lnTo>
                  <a:pt x="95250" y="1114425"/>
                </a:lnTo>
                <a:lnTo>
                  <a:pt x="85725" y="1133475"/>
                </a:lnTo>
                <a:lnTo>
                  <a:pt x="85725" y="1143000"/>
                </a:lnTo>
                <a:lnTo>
                  <a:pt x="76200" y="1152525"/>
                </a:lnTo>
                <a:lnTo>
                  <a:pt x="76200" y="1162050"/>
                </a:lnTo>
                <a:lnTo>
                  <a:pt x="66675" y="1171575"/>
                </a:lnTo>
                <a:lnTo>
                  <a:pt x="57150" y="1181100"/>
                </a:lnTo>
                <a:lnTo>
                  <a:pt x="57150" y="1181100"/>
                </a:lnTo>
                <a:lnTo>
                  <a:pt x="47625" y="1190625"/>
                </a:lnTo>
                <a:lnTo>
                  <a:pt x="47625" y="1190625"/>
                </a:lnTo>
                <a:lnTo>
                  <a:pt x="47625" y="1190625"/>
                </a:lnTo>
                <a:lnTo>
                  <a:pt x="47625" y="1190625"/>
                </a:lnTo>
                <a:lnTo>
                  <a:pt x="47625" y="1190625"/>
                </a:lnTo>
                <a:lnTo>
                  <a:pt x="38100" y="1190625"/>
                </a:lnTo>
                <a:lnTo>
                  <a:pt x="38100" y="1181100"/>
                </a:lnTo>
                <a:lnTo>
                  <a:pt x="38100" y="1181100"/>
                </a:lnTo>
                <a:lnTo>
                  <a:pt x="38100" y="1171575"/>
                </a:lnTo>
                <a:lnTo>
                  <a:pt x="28575" y="1171575"/>
                </a:lnTo>
                <a:lnTo>
                  <a:pt x="28575" y="1162050"/>
                </a:lnTo>
                <a:lnTo>
                  <a:pt x="28575" y="1152525"/>
                </a:lnTo>
                <a:lnTo>
                  <a:pt x="28575" y="1143000"/>
                </a:lnTo>
                <a:lnTo>
                  <a:pt x="28575" y="1123950"/>
                </a:lnTo>
                <a:lnTo>
                  <a:pt x="38100" y="1114425"/>
                </a:lnTo>
                <a:lnTo>
                  <a:pt x="38100" y="1104900"/>
                </a:lnTo>
                <a:lnTo>
                  <a:pt x="38100" y="1085850"/>
                </a:lnTo>
                <a:lnTo>
                  <a:pt x="38100" y="1085850"/>
                </a:lnTo>
                <a:lnTo>
                  <a:pt x="38100" y="1076325"/>
                </a:lnTo>
                <a:lnTo>
                  <a:pt x="38100" y="1066800"/>
                </a:lnTo>
                <a:lnTo>
                  <a:pt x="38100" y="1057275"/>
                </a:lnTo>
                <a:lnTo>
                  <a:pt x="38100" y="1057275"/>
                </a:lnTo>
                <a:lnTo>
                  <a:pt x="38100" y="1057275"/>
                </a:lnTo>
                <a:lnTo>
                  <a:pt x="38100" y="1047750"/>
                </a:lnTo>
                <a:lnTo>
                  <a:pt x="38100" y="1047750"/>
                </a:lnTo>
                <a:lnTo>
                  <a:pt x="38100" y="1047750"/>
                </a:lnTo>
                <a:lnTo>
                  <a:pt x="38100" y="1047750"/>
                </a:lnTo>
                <a:lnTo>
                  <a:pt x="38100" y="1047750"/>
                </a:lnTo>
                <a:lnTo>
                  <a:pt x="38100" y="1057275"/>
                </a:lnTo>
                <a:lnTo>
                  <a:pt x="38100" y="1057275"/>
                </a:lnTo>
                <a:lnTo>
                  <a:pt x="28575" y="1066800"/>
                </a:lnTo>
                <a:lnTo>
                  <a:pt x="28575" y="1076325"/>
                </a:lnTo>
                <a:lnTo>
                  <a:pt x="28575" y="1085850"/>
                </a:lnTo>
                <a:lnTo>
                  <a:pt x="28575" y="1104900"/>
                </a:lnTo>
                <a:lnTo>
                  <a:pt x="28575" y="1114425"/>
                </a:lnTo>
                <a:lnTo>
                  <a:pt x="19050" y="1133475"/>
                </a:lnTo>
                <a:lnTo>
                  <a:pt x="19050" y="1152525"/>
                </a:lnTo>
                <a:lnTo>
                  <a:pt x="9525" y="1162050"/>
                </a:lnTo>
                <a:lnTo>
                  <a:pt x="9525" y="1181100"/>
                </a:lnTo>
                <a:lnTo>
                  <a:pt x="9525" y="1190625"/>
                </a:lnTo>
                <a:lnTo>
                  <a:pt x="0" y="1190625"/>
                </a:lnTo>
                <a:lnTo>
                  <a:pt x="0" y="1200150"/>
                </a:lnTo>
                <a:lnTo>
                  <a:pt x="0" y="1209675"/>
                </a:lnTo>
                <a:lnTo>
                  <a:pt x="0" y="1209675"/>
                </a:lnTo>
                <a:lnTo>
                  <a:pt x="0" y="1209675"/>
                </a:lnTo>
                <a:lnTo>
                  <a:pt x="9525" y="1209675"/>
                </a:lnTo>
                <a:lnTo>
                  <a:pt x="9525" y="1209675"/>
                </a:lnTo>
                <a:lnTo>
                  <a:pt x="19050" y="1209675"/>
                </a:lnTo>
                <a:lnTo>
                  <a:pt x="28575" y="1200150"/>
                </a:lnTo>
                <a:lnTo>
                  <a:pt x="28575" y="1200150"/>
                </a:lnTo>
                <a:lnTo>
                  <a:pt x="38100" y="1190625"/>
                </a:lnTo>
                <a:lnTo>
                  <a:pt x="47625" y="1190625"/>
                </a:lnTo>
                <a:lnTo>
                  <a:pt x="47625" y="1190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4381500" y="5229225"/>
            <a:ext cx="142876" cy="285751"/>
          </a:xfrm>
          <a:custGeom>
            <a:avLst/>
            <a:gdLst/>
            <a:ahLst/>
            <a:cxnLst/>
            <a:rect l="0" t="0" r="0" b="0"/>
            <a:pathLst>
              <a:path w="142876" h="285751">
                <a:moveTo>
                  <a:pt x="38100" y="66675"/>
                </a:moveTo>
                <a:lnTo>
                  <a:pt x="38100" y="66675"/>
                </a:lnTo>
                <a:lnTo>
                  <a:pt x="38100" y="66675"/>
                </a:lnTo>
                <a:lnTo>
                  <a:pt x="28575" y="76200"/>
                </a:lnTo>
                <a:lnTo>
                  <a:pt x="19050" y="85725"/>
                </a:lnTo>
                <a:lnTo>
                  <a:pt x="19050" y="104775"/>
                </a:lnTo>
                <a:lnTo>
                  <a:pt x="9525" y="114300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9525" y="266700"/>
                </a:lnTo>
                <a:lnTo>
                  <a:pt x="9525" y="276225"/>
                </a:lnTo>
                <a:lnTo>
                  <a:pt x="19050" y="276225"/>
                </a:lnTo>
                <a:lnTo>
                  <a:pt x="28575" y="285750"/>
                </a:lnTo>
                <a:lnTo>
                  <a:pt x="38100" y="285750"/>
                </a:lnTo>
                <a:lnTo>
                  <a:pt x="47625" y="285750"/>
                </a:lnTo>
                <a:lnTo>
                  <a:pt x="57150" y="285750"/>
                </a:lnTo>
                <a:lnTo>
                  <a:pt x="66675" y="276225"/>
                </a:lnTo>
                <a:lnTo>
                  <a:pt x="76200" y="266700"/>
                </a:lnTo>
                <a:lnTo>
                  <a:pt x="85725" y="257175"/>
                </a:lnTo>
                <a:lnTo>
                  <a:pt x="95250" y="247650"/>
                </a:lnTo>
                <a:lnTo>
                  <a:pt x="104775" y="228600"/>
                </a:lnTo>
                <a:lnTo>
                  <a:pt x="114300" y="209550"/>
                </a:lnTo>
                <a:lnTo>
                  <a:pt x="123825" y="190500"/>
                </a:lnTo>
                <a:lnTo>
                  <a:pt x="133350" y="161925"/>
                </a:lnTo>
                <a:lnTo>
                  <a:pt x="142875" y="142875"/>
                </a:lnTo>
                <a:lnTo>
                  <a:pt x="142875" y="123825"/>
                </a:lnTo>
                <a:lnTo>
                  <a:pt x="142875" y="95250"/>
                </a:lnTo>
                <a:lnTo>
                  <a:pt x="142875" y="76200"/>
                </a:lnTo>
                <a:lnTo>
                  <a:pt x="142875" y="57150"/>
                </a:lnTo>
                <a:lnTo>
                  <a:pt x="142875" y="38100"/>
                </a:lnTo>
                <a:lnTo>
                  <a:pt x="142875" y="28575"/>
                </a:lnTo>
                <a:lnTo>
                  <a:pt x="133350" y="19050"/>
                </a:lnTo>
                <a:lnTo>
                  <a:pt x="133350" y="9525"/>
                </a:lnTo>
                <a:lnTo>
                  <a:pt x="123825" y="0"/>
                </a:lnTo>
                <a:lnTo>
                  <a:pt x="114300" y="0"/>
                </a:lnTo>
                <a:lnTo>
                  <a:pt x="95250" y="0"/>
                </a:lnTo>
                <a:lnTo>
                  <a:pt x="85725" y="0"/>
                </a:lnTo>
                <a:lnTo>
                  <a:pt x="76200" y="9525"/>
                </a:lnTo>
                <a:lnTo>
                  <a:pt x="57150" y="19050"/>
                </a:lnTo>
                <a:lnTo>
                  <a:pt x="47625" y="38100"/>
                </a:lnTo>
                <a:lnTo>
                  <a:pt x="28575" y="66675"/>
                </a:lnTo>
                <a:lnTo>
                  <a:pt x="19050" y="85725"/>
                </a:lnTo>
                <a:lnTo>
                  <a:pt x="9525" y="95250"/>
                </a:lnTo>
                <a:lnTo>
                  <a:pt x="9525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>
            <a:off x="6762750" y="4514850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олилиния 185"/>
          <p:cNvSpPr/>
          <p:nvPr/>
        </p:nvSpPr>
        <p:spPr>
          <a:xfrm>
            <a:off x="6772275" y="4629150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олилиния 186"/>
          <p:cNvSpPr/>
          <p:nvPr/>
        </p:nvSpPr>
        <p:spPr>
          <a:xfrm>
            <a:off x="6934200" y="4419600"/>
            <a:ext cx="161926" cy="285751"/>
          </a:xfrm>
          <a:custGeom>
            <a:avLst/>
            <a:gdLst/>
            <a:ahLst/>
            <a:cxnLst/>
            <a:rect l="0" t="0" r="0" b="0"/>
            <a:pathLst>
              <a:path w="161926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38100"/>
                </a:lnTo>
                <a:lnTo>
                  <a:pt x="47625" y="47625"/>
                </a:lnTo>
                <a:lnTo>
                  <a:pt x="66675" y="57150"/>
                </a:lnTo>
                <a:lnTo>
                  <a:pt x="76200" y="66675"/>
                </a:lnTo>
                <a:lnTo>
                  <a:pt x="95250" y="76200"/>
                </a:lnTo>
                <a:lnTo>
                  <a:pt x="114300" y="76200"/>
                </a:lnTo>
                <a:lnTo>
                  <a:pt x="123825" y="85725"/>
                </a:lnTo>
                <a:lnTo>
                  <a:pt x="133350" y="95250"/>
                </a:lnTo>
                <a:lnTo>
                  <a:pt x="142875" y="104775"/>
                </a:lnTo>
                <a:lnTo>
                  <a:pt x="152400" y="104775"/>
                </a:lnTo>
                <a:lnTo>
                  <a:pt x="161925" y="114300"/>
                </a:lnTo>
                <a:lnTo>
                  <a:pt x="161925" y="114300"/>
                </a:lnTo>
                <a:lnTo>
                  <a:pt x="161925" y="123825"/>
                </a:lnTo>
                <a:lnTo>
                  <a:pt x="161925" y="142875"/>
                </a:lnTo>
                <a:lnTo>
                  <a:pt x="161925" y="152400"/>
                </a:lnTo>
                <a:lnTo>
                  <a:pt x="152400" y="161925"/>
                </a:lnTo>
                <a:lnTo>
                  <a:pt x="142875" y="180975"/>
                </a:lnTo>
                <a:lnTo>
                  <a:pt x="133350" y="200025"/>
                </a:lnTo>
                <a:lnTo>
                  <a:pt x="114300" y="219075"/>
                </a:lnTo>
                <a:lnTo>
                  <a:pt x="104775" y="238125"/>
                </a:lnTo>
                <a:lnTo>
                  <a:pt x="85725" y="257175"/>
                </a:lnTo>
                <a:lnTo>
                  <a:pt x="66675" y="276225"/>
                </a:lnTo>
                <a:lnTo>
                  <a:pt x="57150" y="285750"/>
                </a:lnTo>
                <a:lnTo>
                  <a:pt x="571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олилиния 187"/>
          <p:cNvSpPr/>
          <p:nvPr/>
        </p:nvSpPr>
        <p:spPr>
          <a:xfrm>
            <a:off x="7419975" y="4371975"/>
            <a:ext cx="152401" cy="276226"/>
          </a:xfrm>
          <a:custGeom>
            <a:avLst/>
            <a:gdLst/>
            <a:ahLst/>
            <a:cxnLst/>
            <a:rect l="0" t="0" r="0" b="0"/>
            <a:pathLst>
              <a:path w="152401" h="27622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66675" y="57150"/>
                </a:lnTo>
                <a:lnTo>
                  <a:pt x="66675" y="85725"/>
                </a:lnTo>
                <a:lnTo>
                  <a:pt x="57150" y="104775"/>
                </a:lnTo>
                <a:lnTo>
                  <a:pt x="57150" y="123825"/>
                </a:lnTo>
                <a:lnTo>
                  <a:pt x="47625" y="152400"/>
                </a:lnTo>
                <a:lnTo>
                  <a:pt x="38100" y="171450"/>
                </a:lnTo>
                <a:lnTo>
                  <a:pt x="28575" y="190500"/>
                </a:lnTo>
                <a:lnTo>
                  <a:pt x="19050" y="209550"/>
                </a:lnTo>
                <a:lnTo>
                  <a:pt x="9525" y="228600"/>
                </a:lnTo>
                <a:lnTo>
                  <a:pt x="9525" y="238125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9525" y="238125"/>
                </a:lnTo>
                <a:lnTo>
                  <a:pt x="9525" y="219075"/>
                </a:lnTo>
                <a:lnTo>
                  <a:pt x="19050" y="200025"/>
                </a:lnTo>
                <a:lnTo>
                  <a:pt x="19050" y="180975"/>
                </a:lnTo>
                <a:lnTo>
                  <a:pt x="28575" y="161925"/>
                </a:lnTo>
                <a:lnTo>
                  <a:pt x="28575" y="133350"/>
                </a:lnTo>
                <a:lnTo>
                  <a:pt x="38100" y="114300"/>
                </a:lnTo>
                <a:lnTo>
                  <a:pt x="47625" y="85725"/>
                </a:lnTo>
                <a:lnTo>
                  <a:pt x="47625" y="66675"/>
                </a:lnTo>
                <a:lnTo>
                  <a:pt x="57150" y="47625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66675" y="38100"/>
                </a:lnTo>
                <a:lnTo>
                  <a:pt x="66675" y="47625"/>
                </a:lnTo>
                <a:lnTo>
                  <a:pt x="76200" y="66675"/>
                </a:lnTo>
                <a:lnTo>
                  <a:pt x="85725" y="85725"/>
                </a:lnTo>
                <a:lnTo>
                  <a:pt x="95250" y="104775"/>
                </a:lnTo>
                <a:lnTo>
                  <a:pt x="104775" y="123825"/>
                </a:lnTo>
                <a:lnTo>
                  <a:pt x="104775" y="142875"/>
                </a:lnTo>
                <a:lnTo>
                  <a:pt x="114300" y="152400"/>
                </a:lnTo>
                <a:lnTo>
                  <a:pt x="133350" y="171450"/>
                </a:lnTo>
                <a:lnTo>
                  <a:pt x="142875" y="180975"/>
                </a:lnTo>
                <a:lnTo>
                  <a:pt x="142875" y="200025"/>
                </a:lnTo>
                <a:lnTo>
                  <a:pt x="152400" y="209550"/>
                </a:lnTo>
                <a:lnTo>
                  <a:pt x="152400" y="219075"/>
                </a:lnTo>
                <a:lnTo>
                  <a:pt x="152400" y="228600"/>
                </a:lnTo>
                <a:lnTo>
                  <a:pt x="152400" y="238125"/>
                </a:lnTo>
                <a:lnTo>
                  <a:pt x="142875" y="247650"/>
                </a:lnTo>
                <a:lnTo>
                  <a:pt x="142875" y="247650"/>
                </a:lnTo>
                <a:lnTo>
                  <a:pt x="133350" y="257175"/>
                </a:lnTo>
                <a:lnTo>
                  <a:pt x="114300" y="257175"/>
                </a:lnTo>
                <a:lnTo>
                  <a:pt x="104775" y="266700"/>
                </a:lnTo>
                <a:lnTo>
                  <a:pt x="85725" y="266700"/>
                </a:lnTo>
                <a:lnTo>
                  <a:pt x="76200" y="266700"/>
                </a:lnTo>
                <a:lnTo>
                  <a:pt x="66675" y="276225"/>
                </a:lnTo>
                <a:lnTo>
                  <a:pt x="57150" y="276225"/>
                </a:lnTo>
                <a:lnTo>
                  <a:pt x="47625" y="276225"/>
                </a:lnTo>
                <a:lnTo>
                  <a:pt x="38100" y="276225"/>
                </a:lnTo>
                <a:lnTo>
                  <a:pt x="38100" y="276225"/>
                </a:lnTo>
                <a:lnTo>
                  <a:pt x="38100" y="276225"/>
                </a:lnTo>
                <a:lnTo>
                  <a:pt x="38100" y="276225"/>
                </a:lnTo>
                <a:lnTo>
                  <a:pt x="38100" y="276225"/>
                </a:lnTo>
                <a:lnTo>
                  <a:pt x="3810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7658100" y="4295775"/>
            <a:ext cx="180976" cy="352426"/>
          </a:xfrm>
          <a:custGeom>
            <a:avLst/>
            <a:gdLst/>
            <a:ahLst/>
            <a:cxnLst/>
            <a:rect l="0" t="0" r="0" b="0"/>
            <a:pathLst>
              <a:path w="180976" h="3524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14300"/>
                </a:lnTo>
                <a:lnTo>
                  <a:pt x="19050" y="142875"/>
                </a:lnTo>
                <a:lnTo>
                  <a:pt x="9525" y="161925"/>
                </a:lnTo>
                <a:lnTo>
                  <a:pt x="9525" y="190500"/>
                </a:lnTo>
                <a:lnTo>
                  <a:pt x="0" y="219075"/>
                </a:lnTo>
                <a:lnTo>
                  <a:pt x="0" y="247650"/>
                </a:lnTo>
                <a:lnTo>
                  <a:pt x="0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9525" y="352425"/>
                </a:lnTo>
                <a:lnTo>
                  <a:pt x="19050" y="352425"/>
                </a:lnTo>
                <a:lnTo>
                  <a:pt x="28575" y="342900"/>
                </a:lnTo>
                <a:lnTo>
                  <a:pt x="38100" y="333375"/>
                </a:lnTo>
                <a:lnTo>
                  <a:pt x="47625" y="314325"/>
                </a:lnTo>
                <a:lnTo>
                  <a:pt x="57150" y="285750"/>
                </a:lnTo>
                <a:lnTo>
                  <a:pt x="66675" y="266700"/>
                </a:lnTo>
                <a:lnTo>
                  <a:pt x="85725" y="238125"/>
                </a:lnTo>
                <a:lnTo>
                  <a:pt x="104775" y="209550"/>
                </a:lnTo>
                <a:lnTo>
                  <a:pt x="114300" y="171450"/>
                </a:lnTo>
                <a:lnTo>
                  <a:pt x="123825" y="142875"/>
                </a:lnTo>
                <a:lnTo>
                  <a:pt x="133350" y="114300"/>
                </a:lnTo>
                <a:lnTo>
                  <a:pt x="142875" y="85725"/>
                </a:lnTo>
                <a:lnTo>
                  <a:pt x="152400" y="66675"/>
                </a:lnTo>
                <a:lnTo>
                  <a:pt x="152400" y="47625"/>
                </a:lnTo>
                <a:lnTo>
                  <a:pt x="161925" y="28575"/>
                </a:lnTo>
                <a:lnTo>
                  <a:pt x="161925" y="19050"/>
                </a:lnTo>
                <a:lnTo>
                  <a:pt x="161925" y="9525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52400" y="19050"/>
                </a:lnTo>
                <a:lnTo>
                  <a:pt x="152400" y="28575"/>
                </a:lnTo>
                <a:lnTo>
                  <a:pt x="152400" y="47625"/>
                </a:lnTo>
                <a:lnTo>
                  <a:pt x="142875" y="76200"/>
                </a:lnTo>
                <a:lnTo>
                  <a:pt x="133350" y="95250"/>
                </a:lnTo>
                <a:lnTo>
                  <a:pt x="133350" y="123825"/>
                </a:lnTo>
                <a:lnTo>
                  <a:pt x="123825" y="152400"/>
                </a:lnTo>
                <a:lnTo>
                  <a:pt x="123825" y="180975"/>
                </a:lnTo>
                <a:lnTo>
                  <a:pt x="123825" y="209550"/>
                </a:lnTo>
                <a:lnTo>
                  <a:pt x="114300" y="238125"/>
                </a:lnTo>
                <a:lnTo>
                  <a:pt x="114300" y="266700"/>
                </a:lnTo>
                <a:lnTo>
                  <a:pt x="114300" y="285750"/>
                </a:lnTo>
                <a:lnTo>
                  <a:pt x="114300" y="304800"/>
                </a:lnTo>
                <a:lnTo>
                  <a:pt x="123825" y="314325"/>
                </a:lnTo>
                <a:lnTo>
                  <a:pt x="123825" y="333375"/>
                </a:lnTo>
                <a:lnTo>
                  <a:pt x="123825" y="342900"/>
                </a:lnTo>
                <a:lnTo>
                  <a:pt x="133350" y="342900"/>
                </a:lnTo>
                <a:lnTo>
                  <a:pt x="142875" y="352425"/>
                </a:lnTo>
                <a:lnTo>
                  <a:pt x="152400" y="342900"/>
                </a:lnTo>
                <a:lnTo>
                  <a:pt x="161925" y="333375"/>
                </a:lnTo>
                <a:lnTo>
                  <a:pt x="171450" y="333375"/>
                </a:lnTo>
                <a:lnTo>
                  <a:pt x="180975" y="323850"/>
                </a:lnTo>
                <a:lnTo>
                  <a:pt x="18097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олилиния 189"/>
          <p:cNvSpPr/>
          <p:nvPr/>
        </p:nvSpPr>
        <p:spPr>
          <a:xfrm>
            <a:off x="7953375" y="4410075"/>
            <a:ext cx="104776" cy="19051"/>
          </a:xfrm>
          <a:custGeom>
            <a:avLst/>
            <a:gdLst/>
            <a:ahLst/>
            <a:cxnLst/>
            <a:rect l="0" t="0" r="0" b="0"/>
            <a:pathLst>
              <a:path w="10477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Полилиния 190"/>
          <p:cNvSpPr/>
          <p:nvPr/>
        </p:nvSpPr>
        <p:spPr>
          <a:xfrm>
            <a:off x="7962900" y="4505325"/>
            <a:ext cx="85726" cy="1"/>
          </a:xfrm>
          <a:custGeom>
            <a:avLst/>
            <a:gdLst/>
            <a:ahLst/>
            <a:cxnLst/>
            <a:rect l="0" t="0" r="0" b="0"/>
            <a:pathLst>
              <a:path w="857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олилиния 191"/>
          <p:cNvSpPr/>
          <p:nvPr/>
        </p:nvSpPr>
        <p:spPr>
          <a:xfrm>
            <a:off x="8210550" y="4429125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олилиния 192"/>
          <p:cNvSpPr/>
          <p:nvPr/>
        </p:nvSpPr>
        <p:spPr>
          <a:xfrm>
            <a:off x="8401050" y="4286250"/>
            <a:ext cx="200026" cy="314326"/>
          </a:xfrm>
          <a:custGeom>
            <a:avLst/>
            <a:gdLst/>
            <a:ahLst/>
            <a:cxnLst/>
            <a:rect l="0" t="0" r="0" b="0"/>
            <a:pathLst>
              <a:path w="200026" h="314326">
                <a:moveTo>
                  <a:pt x="95250" y="28575"/>
                </a:moveTo>
                <a:lnTo>
                  <a:pt x="95250" y="38100"/>
                </a:lnTo>
                <a:lnTo>
                  <a:pt x="95250" y="47625"/>
                </a:lnTo>
                <a:lnTo>
                  <a:pt x="95250" y="57150"/>
                </a:lnTo>
                <a:lnTo>
                  <a:pt x="85725" y="76200"/>
                </a:lnTo>
                <a:lnTo>
                  <a:pt x="76200" y="95250"/>
                </a:lnTo>
                <a:lnTo>
                  <a:pt x="76200" y="104775"/>
                </a:lnTo>
                <a:lnTo>
                  <a:pt x="76200" y="133350"/>
                </a:lnTo>
                <a:lnTo>
                  <a:pt x="66675" y="161925"/>
                </a:lnTo>
                <a:lnTo>
                  <a:pt x="57150" y="190500"/>
                </a:lnTo>
                <a:lnTo>
                  <a:pt x="47625" y="219075"/>
                </a:lnTo>
                <a:lnTo>
                  <a:pt x="38100" y="238125"/>
                </a:lnTo>
                <a:lnTo>
                  <a:pt x="28575" y="257175"/>
                </a:lnTo>
                <a:lnTo>
                  <a:pt x="19050" y="285750"/>
                </a:lnTo>
                <a:lnTo>
                  <a:pt x="9525" y="295275"/>
                </a:lnTo>
                <a:lnTo>
                  <a:pt x="9525" y="304800"/>
                </a:lnTo>
                <a:lnTo>
                  <a:pt x="0" y="314325"/>
                </a:lnTo>
                <a:lnTo>
                  <a:pt x="0" y="314325"/>
                </a:lnTo>
                <a:lnTo>
                  <a:pt x="0" y="314325"/>
                </a:lnTo>
                <a:lnTo>
                  <a:pt x="0" y="304800"/>
                </a:lnTo>
                <a:lnTo>
                  <a:pt x="0" y="295275"/>
                </a:lnTo>
                <a:lnTo>
                  <a:pt x="0" y="276225"/>
                </a:lnTo>
                <a:lnTo>
                  <a:pt x="0" y="257175"/>
                </a:lnTo>
                <a:lnTo>
                  <a:pt x="9525" y="228600"/>
                </a:lnTo>
                <a:lnTo>
                  <a:pt x="19050" y="200025"/>
                </a:lnTo>
                <a:lnTo>
                  <a:pt x="28575" y="171450"/>
                </a:lnTo>
                <a:lnTo>
                  <a:pt x="47625" y="152400"/>
                </a:lnTo>
                <a:lnTo>
                  <a:pt x="57150" y="123825"/>
                </a:lnTo>
                <a:lnTo>
                  <a:pt x="66675" y="95250"/>
                </a:lnTo>
                <a:lnTo>
                  <a:pt x="76200" y="76200"/>
                </a:lnTo>
                <a:lnTo>
                  <a:pt x="85725" y="57150"/>
                </a:lnTo>
                <a:lnTo>
                  <a:pt x="95250" y="38100"/>
                </a:lnTo>
                <a:lnTo>
                  <a:pt x="95250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85725" y="38100"/>
                </a:lnTo>
                <a:lnTo>
                  <a:pt x="85725" y="57150"/>
                </a:lnTo>
                <a:lnTo>
                  <a:pt x="95250" y="76200"/>
                </a:lnTo>
                <a:lnTo>
                  <a:pt x="95250" y="85725"/>
                </a:lnTo>
                <a:lnTo>
                  <a:pt x="104775" y="104775"/>
                </a:lnTo>
                <a:lnTo>
                  <a:pt x="104775" y="123825"/>
                </a:lnTo>
                <a:lnTo>
                  <a:pt x="123825" y="133350"/>
                </a:lnTo>
                <a:lnTo>
                  <a:pt x="133350" y="152400"/>
                </a:lnTo>
                <a:lnTo>
                  <a:pt x="142875" y="171450"/>
                </a:lnTo>
                <a:lnTo>
                  <a:pt x="152400" y="180975"/>
                </a:lnTo>
                <a:lnTo>
                  <a:pt x="161925" y="190500"/>
                </a:lnTo>
                <a:lnTo>
                  <a:pt x="171450" y="200025"/>
                </a:lnTo>
                <a:lnTo>
                  <a:pt x="180975" y="209550"/>
                </a:lnTo>
                <a:lnTo>
                  <a:pt x="190500" y="219075"/>
                </a:lnTo>
                <a:lnTo>
                  <a:pt x="190500" y="228600"/>
                </a:lnTo>
                <a:lnTo>
                  <a:pt x="200025" y="228600"/>
                </a:lnTo>
                <a:lnTo>
                  <a:pt x="200025" y="238125"/>
                </a:lnTo>
                <a:lnTo>
                  <a:pt x="190500" y="247650"/>
                </a:lnTo>
                <a:lnTo>
                  <a:pt x="180975" y="247650"/>
                </a:lnTo>
                <a:lnTo>
                  <a:pt x="171450" y="257175"/>
                </a:lnTo>
                <a:lnTo>
                  <a:pt x="161925" y="257175"/>
                </a:lnTo>
                <a:lnTo>
                  <a:pt x="142875" y="257175"/>
                </a:lnTo>
                <a:lnTo>
                  <a:pt x="123825" y="266700"/>
                </a:lnTo>
                <a:lnTo>
                  <a:pt x="104775" y="276225"/>
                </a:lnTo>
                <a:lnTo>
                  <a:pt x="85725" y="276225"/>
                </a:lnTo>
                <a:lnTo>
                  <a:pt x="76200" y="285750"/>
                </a:lnTo>
                <a:lnTo>
                  <a:pt x="66675" y="285750"/>
                </a:lnTo>
                <a:lnTo>
                  <a:pt x="57150" y="295275"/>
                </a:lnTo>
                <a:lnTo>
                  <a:pt x="57150" y="295275"/>
                </a:lnTo>
                <a:lnTo>
                  <a:pt x="47625" y="295275"/>
                </a:lnTo>
                <a:lnTo>
                  <a:pt x="47625" y="295275"/>
                </a:lnTo>
                <a:lnTo>
                  <a:pt x="4762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олилиния 193"/>
          <p:cNvSpPr/>
          <p:nvPr/>
        </p:nvSpPr>
        <p:spPr>
          <a:xfrm>
            <a:off x="8629650" y="4191000"/>
            <a:ext cx="200026" cy="409576"/>
          </a:xfrm>
          <a:custGeom>
            <a:avLst/>
            <a:gdLst/>
            <a:ahLst/>
            <a:cxnLst/>
            <a:rect l="0" t="0" r="0" b="0"/>
            <a:pathLst>
              <a:path w="200026" h="409576">
                <a:moveTo>
                  <a:pt x="104775" y="9525"/>
                </a:moveTo>
                <a:lnTo>
                  <a:pt x="104775" y="9525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38100"/>
                </a:lnTo>
                <a:lnTo>
                  <a:pt x="104775" y="47625"/>
                </a:lnTo>
                <a:lnTo>
                  <a:pt x="95250" y="76200"/>
                </a:lnTo>
                <a:lnTo>
                  <a:pt x="95250" y="95250"/>
                </a:lnTo>
                <a:lnTo>
                  <a:pt x="85725" y="114300"/>
                </a:lnTo>
                <a:lnTo>
                  <a:pt x="76200" y="142875"/>
                </a:lnTo>
                <a:lnTo>
                  <a:pt x="76200" y="180975"/>
                </a:lnTo>
                <a:lnTo>
                  <a:pt x="66675" y="209550"/>
                </a:lnTo>
                <a:lnTo>
                  <a:pt x="57150" y="238125"/>
                </a:lnTo>
                <a:lnTo>
                  <a:pt x="47625" y="276225"/>
                </a:lnTo>
                <a:lnTo>
                  <a:pt x="38100" y="304800"/>
                </a:lnTo>
                <a:lnTo>
                  <a:pt x="38100" y="333375"/>
                </a:lnTo>
                <a:lnTo>
                  <a:pt x="28575" y="352425"/>
                </a:lnTo>
                <a:lnTo>
                  <a:pt x="19050" y="371475"/>
                </a:lnTo>
                <a:lnTo>
                  <a:pt x="9525" y="381000"/>
                </a:lnTo>
                <a:lnTo>
                  <a:pt x="9525" y="381000"/>
                </a:lnTo>
                <a:lnTo>
                  <a:pt x="9525" y="390525"/>
                </a:lnTo>
                <a:lnTo>
                  <a:pt x="9525" y="390525"/>
                </a:lnTo>
                <a:lnTo>
                  <a:pt x="0" y="381000"/>
                </a:lnTo>
                <a:lnTo>
                  <a:pt x="0" y="371475"/>
                </a:lnTo>
                <a:lnTo>
                  <a:pt x="0" y="352425"/>
                </a:lnTo>
                <a:lnTo>
                  <a:pt x="0" y="323850"/>
                </a:lnTo>
                <a:lnTo>
                  <a:pt x="9525" y="304800"/>
                </a:lnTo>
                <a:lnTo>
                  <a:pt x="9525" y="266700"/>
                </a:lnTo>
                <a:lnTo>
                  <a:pt x="19050" y="238125"/>
                </a:lnTo>
                <a:lnTo>
                  <a:pt x="28575" y="209550"/>
                </a:lnTo>
                <a:lnTo>
                  <a:pt x="38100" y="180975"/>
                </a:lnTo>
                <a:lnTo>
                  <a:pt x="57150" y="152400"/>
                </a:lnTo>
                <a:lnTo>
                  <a:pt x="66675" y="123825"/>
                </a:lnTo>
                <a:lnTo>
                  <a:pt x="85725" y="104775"/>
                </a:lnTo>
                <a:lnTo>
                  <a:pt x="104775" y="76200"/>
                </a:lnTo>
                <a:lnTo>
                  <a:pt x="114300" y="57150"/>
                </a:lnTo>
                <a:lnTo>
                  <a:pt x="133350" y="47625"/>
                </a:lnTo>
                <a:lnTo>
                  <a:pt x="142875" y="28575"/>
                </a:lnTo>
                <a:lnTo>
                  <a:pt x="152400" y="28575"/>
                </a:lnTo>
                <a:lnTo>
                  <a:pt x="171450" y="19050"/>
                </a:lnTo>
                <a:lnTo>
                  <a:pt x="171450" y="19050"/>
                </a:lnTo>
                <a:lnTo>
                  <a:pt x="180975" y="19050"/>
                </a:lnTo>
                <a:lnTo>
                  <a:pt x="190500" y="28575"/>
                </a:lnTo>
                <a:lnTo>
                  <a:pt x="190500" y="28575"/>
                </a:lnTo>
                <a:lnTo>
                  <a:pt x="200025" y="38100"/>
                </a:lnTo>
                <a:lnTo>
                  <a:pt x="200025" y="57150"/>
                </a:lnTo>
                <a:lnTo>
                  <a:pt x="200025" y="76200"/>
                </a:lnTo>
                <a:lnTo>
                  <a:pt x="200025" y="95250"/>
                </a:lnTo>
                <a:lnTo>
                  <a:pt x="200025" y="123825"/>
                </a:lnTo>
                <a:lnTo>
                  <a:pt x="200025" y="142875"/>
                </a:lnTo>
                <a:lnTo>
                  <a:pt x="190500" y="180975"/>
                </a:lnTo>
                <a:lnTo>
                  <a:pt x="190500" y="209550"/>
                </a:lnTo>
                <a:lnTo>
                  <a:pt x="190500" y="238125"/>
                </a:lnTo>
                <a:lnTo>
                  <a:pt x="180975" y="276225"/>
                </a:lnTo>
                <a:lnTo>
                  <a:pt x="180975" y="304800"/>
                </a:lnTo>
                <a:lnTo>
                  <a:pt x="180975" y="333375"/>
                </a:lnTo>
                <a:lnTo>
                  <a:pt x="180975" y="352425"/>
                </a:lnTo>
                <a:lnTo>
                  <a:pt x="180975" y="371475"/>
                </a:lnTo>
                <a:lnTo>
                  <a:pt x="180975" y="390525"/>
                </a:lnTo>
                <a:lnTo>
                  <a:pt x="180975" y="400050"/>
                </a:lnTo>
                <a:lnTo>
                  <a:pt x="180975" y="400050"/>
                </a:lnTo>
                <a:lnTo>
                  <a:pt x="180975" y="409575"/>
                </a:lnTo>
                <a:lnTo>
                  <a:pt x="180975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Полилиния 194"/>
          <p:cNvSpPr/>
          <p:nvPr/>
        </p:nvSpPr>
        <p:spPr>
          <a:xfrm>
            <a:off x="8696325" y="441007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олилиния 195"/>
          <p:cNvSpPr/>
          <p:nvPr/>
        </p:nvSpPr>
        <p:spPr>
          <a:xfrm>
            <a:off x="8905875" y="4438650"/>
            <a:ext cx="409576" cy="266701"/>
          </a:xfrm>
          <a:custGeom>
            <a:avLst/>
            <a:gdLst/>
            <a:ahLst/>
            <a:cxnLst/>
            <a:rect l="0" t="0" r="0" b="0"/>
            <a:pathLst>
              <a:path w="409576" h="266701">
                <a:moveTo>
                  <a:pt x="9525" y="85725"/>
                </a:moveTo>
                <a:lnTo>
                  <a:pt x="9525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76200"/>
                </a:lnTo>
                <a:lnTo>
                  <a:pt x="0" y="76200"/>
                </a:lnTo>
                <a:lnTo>
                  <a:pt x="0" y="66675"/>
                </a:lnTo>
                <a:lnTo>
                  <a:pt x="0" y="57150"/>
                </a:lnTo>
                <a:lnTo>
                  <a:pt x="0" y="47625"/>
                </a:lnTo>
                <a:lnTo>
                  <a:pt x="0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57150" y="28575"/>
                </a:lnTo>
                <a:lnTo>
                  <a:pt x="57150" y="28575"/>
                </a:lnTo>
                <a:lnTo>
                  <a:pt x="66675" y="47625"/>
                </a:lnTo>
                <a:lnTo>
                  <a:pt x="66675" y="57150"/>
                </a:lnTo>
                <a:lnTo>
                  <a:pt x="66675" y="76200"/>
                </a:lnTo>
                <a:lnTo>
                  <a:pt x="66675" y="85725"/>
                </a:lnTo>
                <a:lnTo>
                  <a:pt x="66675" y="104775"/>
                </a:lnTo>
                <a:lnTo>
                  <a:pt x="66675" y="123825"/>
                </a:lnTo>
                <a:lnTo>
                  <a:pt x="57150" y="133350"/>
                </a:lnTo>
                <a:lnTo>
                  <a:pt x="57150" y="142875"/>
                </a:lnTo>
                <a:lnTo>
                  <a:pt x="57150" y="161925"/>
                </a:lnTo>
                <a:lnTo>
                  <a:pt x="57150" y="171450"/>
                </a:lnTo>
                <a:lnTo>
                  <a:pt x="66675" y="180975"/>
                </a:lnTo>
                <a:lnTo>
                  <a:pt x="76200" y="180975"/>
                </a:lnTo>
                <a:lnTo>
                  <a:pt x="76200" y="180975"/>
                </a:lnTo>
                <a:lnTo>
                  <a:pt x="95250" y="180975"/>
                </a:lnTo>
                <a:lnTo>
                  <a:pt x="104775" y="180975"/>
                </a:lnTo>
                <a:lnTo>
                  <a:pt x="114300" y="171450"/>
                </a:lnTo>
                <a:lnTo>
                  <a:pt x="133350" y="161925"/>
                </a:lnTo>
                <a:lnTo>
                  <a:pt x="152400" y="142875"/>
                </a:lnTo>
                <a:lnTo>
                  <a:pt x="171450" y="123825"/>
                </a:lnTo>
                <a:lnTo>
                  <a:pt x="190500" y="104775"/>
                </a:lnTo>
                <a:lnTo>
                  <a:pt x="200025" y="85725"/>
                </a:lnTo>
                <a:lnTo>
                  <a:pt x="209550" y="76200"/>
                </a:lnTo>
                <a:lnTo>
                  <a:pt x="228600" y="57150"/>
                </a:lnTo>
                <a:lnTo>
                  <a:pt x="238125" y="47625"/>
                </a:lnTo>
                <a:lnTo>
                  <a:pt x="238125" y="28575"/>
                </a:lnTo>
                <a:lnTo>
                  <a:pt x="238125" y="19050"/>
                </a:lnTo>
                <a:lnTo>
                  <a:pt x="238125" y="9525"/>
                </a:lnTo>
                <a:lnTo>
                  <a:pt x="228600" y="9525"/>
                </a:lnTo>
                <a:lnTo>
                  <a:pt x="219075" y="0"/>
                </a:lnTo>
                <a:lnTo>
                  <a:pt x="209550" y="0"/>
                </a:lnTo>
                <a:lnTo>
                  <a:pt x="200025" y="9525"/>
                </a:lnTo>
                <a:lnTo>
                  <a:pt x="190500" y="19050"/>
                </a:lnTo>
                <a:lnTo>
                  <a:pt x="180975" y="28575"/>
                </a:lnTo>
                <a:lnTo>
                  <a:pt x="161925" y="47625"/>
                </a:lnTo>
                <a:lnTo>
                  <a:pt x="152400" y="66675"/>
                </a:lnTo>
                <a:lnTo>
                  <a:pt x="152400" y="85725"/>
                </a:lnTo>
                <a:lnTo>
                  <a:pt x="152400" y="104775"/>
                </a:lnTo>
                <a:lnTo>
                  <a:pt x="152400" y="114300"/>
                </a:lnTo>
                <a:lnTo>
                  <a:pt x="152400" y="133350"/>
                </a:lnTo>
                <a:lnTo>
                  <a:pt x="152400" y="133350"/>
                </a:lnTo>
                <a:lnTo>
                  <a:pt x="161925" y="142875"/>
                </a:lnTo>
                <a:lnTo>
                  <a:pt x="161925" y="142875"/>
                </a:lnTo>
                <a:lnTo>
                  <a:pt x="180975" y="133350"/>
                </a:lnTo>
                <a:lnTo>
                  <a:pt x="190500" y="133350"/>
                </a:lnTo>
                <a:lnTo>
                  <a:pt x="200025" y="114300"/>
                </a:lnTo>
                <a:lnTo>
                  <a:pt x="209550" y="104775"/>
                </a:lnTo>
                <a:lnTo>
                  <a:pt x="209550" y="95250"/>
                </a:lnTo>
                <a:lnTo>
                  <a:pt x="219075" y="85725"/>
                </a:lnTo>
                <a:lnTo>
                  <a:pt x="219075" y="76200"/>
                </a:lnTo>
                <a:lnTo>
                  <a:pt x="219075" y="76200"/>
                </a:lnTo>
                <a:lnTo>
                  <a:pt x="219075" y="66675"/>
                </a:lnTo>
                <a:lnTo>
                  <a:pt x="219075" y="66675"/>
                </a:lnTo>
                <a:lnTo>
                  <a:pt x="219075" y="66675"/>
                </a:lnTo>
                <a:lnTo>
                  <a:pt x="219075" y="76200"/>
                </a:lnTo>
                <a:lnTo>
                  <a:pt x="209550" y="85725"/>
                </a:lnTo>
                <a:lnTo>
                  <a:pt x="209550" y="95250"/>
                </a:lnTo>
                <a:lnTo>
                  <a:pt x="200025" y="114300"/>
                </a:lnTo>
                <a:lnTo>
                  <a:pt x="190500" y="123825"/>
                </a:lnTo>
                <a:lnTo>
                  <a:pt x="190500" y="142875"/>
                </a:lnTo>
                <a:lnTo>
                  <a:pt x="190500" y="152400"/>
                </a:lnTo>
                <a:lnTo>
                  <a:pt x="190500" y="161925"/>
                </a:lnTo>
                <a:lnTo>
                  <a:pt x="200025" y="161925"/>
                </a:lnTo>
                <a:lnTo>
                  <a:pt x="200025" y="171450"/>
                </a:lnTo>
                <a:lnTo>
                  <a:pt x="200025" y="161925"/>
                </a:lnTo>
                <a:lnTo>
                  <a:pt x="209550" y="161925"/>
                </a:lnTo>
                <a:lnTo>
                  <a:pt x="209550" y="152400"/>
                </a:lnTo>
                <a:lnTo>
                  <a:pt x="219075" y="133350"/>
                </a:lnTo>
                <a:lnTo>
                  <a:pt x="228600" y="114300"/>
                </a:lnTo>
                <a:lnTo>
                  <a:pt x="238125" y="95250"/>
                </a:lnTo>
                <a:lnTo>
                  <a:pt x="257175" y="76200"/>
                </a:lnTo>
                <a:lnTo>
                  <a:pt x="266700" y="57150"/>
                </a:lnTo>
                <a:lnTo>
                  <a:pt x="285750" y="47625"/>
                </a:lnTo>
                <a:lnTo>
                  <a:pt x="295275" y="28575"/>
                </a:lnTo>
                <a:lnTo>
                  <a:pt x="304800" y="19050"/>
                </a:lnTo>
                <a:lnTo>
                  <a:pt x="323850" y="19050"/>
                </a:lnTo>
                <a:lnTo>
                  <a:pt x="333375" y="19050"/>
                </a:lnTo>
                <a:lnTo>
                  <a:pt x="342900" y="19050"/>
                </a:lnTo>
                <a:lnTo>
                  <a:pt x="342900" y="28575"/>
                </a:lnTo>
                <a:lnTo>
                  <a:pt x="352425" y="47625"/>
                </a:lnTo>
                <a:lnTo>
                  <a:pt x="352425" y="57150"/>
                </a:lnTo>
                <a:lnTo>
                  <a:pt x="352425" y="76200"/>
                </a:lnTo>
                <a:lnTo>
                  <a:pt x="342900" y="95250"/>
                </a:lnTo>
                <a:lnTo>
                  <a:pt x="333375" y="114300"/>
                </a:lnTo>
                <a:lnTo>
                  <a:pt x="333375" y="123825"/>
                </a:lnTo>
                <a:lnTo>
                  <a:pt x="323850" y="133350"/>
                </a:lnTo>
                <a:lnTo>
                  <a:pt x="304800" y="142875"/>
                </a:lnTo>
                <a:lnTo>
                  <a:pt x="295275" y="152400"/>
                </a:lnTo>
                <a:lnTo>
                  <a:pt x="285750" y="152400"/>
                </a:lnTo>
                <a:lnTo>
                  <a:pt x="285750" y="152400"/>
                </a:lnTo>
                <a:lnTo>
                  <a:pt x="285750" y="152400"/>
                </a:lnTo>
                <a:lnTo>
                  <a:pt x="285750" y="142875"/>
                </a:lnTo>
                <a:lnTo>
                  <a:pt x="285750" y="142875"/>
                </a:lnTo>
                <a:lnTo>
                  <a:pt x="285750" y="133350"/>
                </a:lnTo>
                <a:lnTo>
                  <a:pt x="295275" y="123825"/>
                </a:lnTo>
                <a:lnTo>
                  <a:pt x="304800" y="114300"/>
                </a:lnTo>
                <a:lnTo>
                  <a:pt x="323850" y="114300"/>
                </a:lnTo>
                <a:lnTo>
                  <a:pt x="333375" y="104775"/>
                </a:lnTo>
                <a:lnTo>
                  <a:pt x="352425" y="104775"/>
                </a:lnTo>
                <a:lnTo>
                  <a:pt x="361950" y="104775"/>
                </a:lnTo>
                <a:lnTo>
                  <a:pt x="371475" y="114300"/>
                </a:lnTo>
                <a:lnTo>
                  <a:pt x="390525" y="123825"/>
                </a:lnTo>
                <a:lnTo>
                  <a:pt x="400050" y="133350"/>
                </a:lnTo>
                <a:lnTo>
                  <a:pt x="400050" y="152400"/>
                </a:lnTo>
                <a:lnTo>
                  <a:pt x="409575" y="171450"/>
                </a:lnTo>
                <a:lnTo>
                  <a:pt x="409575" y="180975"/>
                </a:lnTo>
                <a:lnTo>
                  <a:pt x="409575" y="200025"/>
                </a:lnTo>
                <a:lnTo>
                  <a:pt x="409575" y="219075"/>
                </a:lnTo>
                <a:lnTo>
                  <a:pt x="400050" y="228600"/>
                </a:lnTo>
                <a:lnTo>
                  <a:pt x="400050" y="247650"/>
                </a:lnTo>
                <a:lnTo>
                  <a:pt x="390525" y="257175"/>
                </a:lnTo>
                <a:lnTo>
                  <a:pt x="381000" y="266700"/>
                </a:lnTo>
                <a:lnTo>
                  <a:pt x="371475" y="266700"/>
                </a:lnTo>
                <a:lnTo>
                  <a:pt x="352425" y="266700"/>
                </a:lnTo>
                <a:lnTo>
                  <a:pt x="342900" y="266700"/>
                </a:lnTo>
                <a:lnTo>
                  <a:pt x="342900" y="266700"/>
                </a:lnTo>
                <a:lnTo>
                  <a:pt x="34290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олилиния 196"/>
          <p:cNvSpPr/>
          <p:nvPr/>
        </p:nvSpPr>
        <p:spPr>
          <a:xfrm>
            <a:off x="9382125" y="4438650"/>
            <a:ext cx="314326" cy="161926"/>
          </a:xfrm>
          <a:custGeom>
            <a:avLst/>
            <a:gdLst/>
            <a:ahLst/>
            <a:cxnLst/>
            <a:rect l="0" t="0" r="0" b="0"/>
            <a:pathLst>
              <a:path w="314326" h="161926">
                <a:moveTo>
                  <a:pt x="123825" y="38100"/>
                </a:moveTo>
                <a:lnTo>
                  <a:pt x="123825" y="28575"/>
                </a:lnTo>
                <a:lnTo>
                  <a:pt x="123825" y="28575"/>
                </a:lnTo>
                <a:lnTo>
                  <a:pt x="123825" y="19050"/>
                </a:lnTo>
                <a:lnTo>
                  <a:pt x="123825" y="9525"/>
                </a:lnTo>
                <a:lnTo>
                  <a:pt x="114300" y="0"/>
                </a:lnTo>
                <a:lnTo>
                  <a:pt x="104775" y="0"/>
                </a:lnTo>
                <a:lnTo>
                  <a:pt x="85725" y="0"/>
                </a:lnTo>
                <a:lnTo>
                  <a:pt x="76200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28575" y="38100"/>
                </a:lnTo>
                <a:lnTo>
                  <a:pt x="19050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19050" y="152400"/>
                </a:lnTo>
                <a:lnTo>
                  <a:pt x="28575" y="152400"/>
                </a:lnTo>
                <a:lnTo>
                  <a:pt x="38100" y="142875"/>
                </a:lnTo>
                <a:lnTo>
                  <a:pt x="47625" y="133350"/>
                </a:lnTo>
                <a:lnTo>
                  <a:pt x="57150" y="123825"/>
                </a:lnTo>
                <a:lnTo>
                  <a:pt x="76200" y="104775"/>
                </a:lnTo>
                <a:lnTo>
                  <a:pt x="85725" y="95250"/>
                </a:lnTo>
                <a:lnTo>
                  <a:pt x="95250" y="76200"/>
                </a:lnTo>
                <a:lnTo>
                  <a:pt x="95250" y="66675"/>
                </a:lnTo>
                <a:lnTo>
                  <a:pt x="95250" y="57150"/>
                </a:lnTo>
                <a:lnTo>
                  <a:pt x="95250" y="47625"/>
                </a:lnTo>
                <a:lnTo>
                  <a:pt x="104775" y="47625"/>
                </a:lnTo>
                <a:lnTo>
                  <a:pt x="104775" y="47625"/>
                </a:lnTo>
                <a:lnTo>
                  <a:pt x="104775" y="47625"/>
                </a:lnTo>
                <a:lnTo>
                  <a:pt x="95250" y="47625"/>
                </a:lnTo>
                <a:lnTo>
                  <a:pt x="95250" y="57150"/>
                </a:lnTo>
                <a:lnTo>
                  <a:pt x="95250" y="66675"/>
                </a:lnTo>
                <a:lnTo>
                  <a:pt x="95250" y="85725"/>
                </a:lnTo>
                <a:lnTo>
                  <a:pt x="95250" y="95250"/>
                </a:lnTo>
                <a:lnTo>
                  <a:pt x="95250" y="114300"/>
                </a:lnTo>
                <a:lnTo>
                  <a:pt x="95250" y="133350"/>
                </a:lnTo>
                <a:lnTo>
                  <a:pt x="104775" y="142875"/>
                </a:lnTo>
                <a:lnTo>
                  <a:pt x="114300" y="152400"/>
                </a:lnTo>
                <a:lnTo>
                  <a:pt x="123825" y="161925"/>
                </a:lnTo>
                <a:lnTo>
                  <a:pt x="133350" y="161925"/>
                </a:lnTo>
                <a:lnTo>
                  <a:pt x="152400" y="152400"/>
                </a:lnTo>
                <a:lnTo>
                  <a:pt x="171450" y="142875"/>
                </a:lnTo>
                <a:lnTo>
                  <a:pt x="200025" y="133350"/>
                </a:lnTo>
                <a:lnTo>
                  <a:pt x="228600" y="114300"/>
                </a:lnTo>
                <a:lnTo>
                  <a:pt x="247650" y="95250"/>
                </a:lnTo>
                <a:lnTo>
                  <a:pt x="285750" y="76200"/>
                </a:lnTo>
                <a:lnTo>
                  <a:pt x="304800" y="57150"/>
                </a:lnTo>
                <a:lnTo>
                  <a:pt x="314325" y="38100"/>
                </a:lnTo>
                <a:lnTo>
                  <a:pt x="3143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олилиния 197"/>
          <p:cNvSpPr/>
          <p:nvPr/>
        </p:nvSpPr>
        <p:spPr>
          <a:xfrm>
            <a:off x="7305675" y="5029200"/>
            <a:ext cx="514351" cy="361951"/>
          </a:xfrm>
          <a:custGeom>
            <a:avLst/>
            <a:gdLst/>
            <a:ahLst/>
            <a:cxnLst/>
            <a:rect l="0" t="0" r="0" b="0"/>
            <a:pathLst>
              <a:path w="514351" h="361951">
                <a:moveTo>
                  <a:pt x="85725" y="0"/>
                </a:moveTo>
                <a:lnTo>
                  <a:pt x="85725" y="9525"/>
                </a:lnTo>
                <a:lnTo>
                  <a:pt x="85725" y="19050"/>
                </a:lnTo>
                <a:lnTo>
                  <a:pt x="76200" y="38100"/>
                </a:lnTo>
                <a:lnTo>
                  <a:pt x="76200" y="57150"/>
                </a:lnTo>
                <a:lnTo>
                  <a:pt x="66675" y="85725"/>
                </a:lnTo>
                <a:lnTo>
                  <a:pt x="57150" y="114300"/>
                </a:lnTo>
                <a:lnTo>
                  <a:pt x="47625" y="142875"/>
                </a:lnTo>
                <a:lnTo>
                  <a:pt x="38100" y="180975"/>
                </a:lnTo>
                <a:lnTo>
                  <a:pt x="28575" y="209550"/>
                </a:lnTo>
                <a:lnTo>
                  <a:pt x="19050" y="238125"/>
                </a:lnTo>
                <a:lnTo>
                  <a:pt x="19050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304800"/>
                </a:lnTo>
                <a:lnTo>
                  <a:pt x="0" y="304800"/>
                </a:lnTo>
                <a:lnTo>
                  <a:pt x="0" y="314325"/>
                </a:lnTo>
                <a:lnTo>
                  <a:pt x="0" y="304800"/>
                </a:lnTo>
                <a:lnTo>
                  <a:pt x="0" y="304800"/>
                </a:lnTo>
                <a:lnTo>
                  <a:pt x="0" y="295275"/>
                </a:lnTo>
                <a:lnTo>
                  <a:pt x="9525" y="276225"/>
                </a:lnTo>
                <a:lnTo>
                  <a:pt x="9525" y="247650"/>
                </a:lnTo>
                <a:lnTo>
                  <a:pt x="19050" y="219075"/>
                </a:lnTo>
                <a:lnTo>
                  <a:pt x="19050" y="200025"/>
                </a:lnTo>
                <a:lnTo>
                  <a:pt x="28575" y="171450"/>
                </a:lnTo>
                <a:lnTo>
                  <a:pt x="28575" y="142875"/>
                </a:lnTo>
                <a:lnTo>
                  <a:pt x="38100" y="114300"/>
                </a:lnTo>
                <a:lnTo>
                  <a:pt x="47625" y="85725"/>
                </a:lnTo>
                <a:lnTo>
                  <a:pt x="57150" y="66675"/>
                </a:lnTo>
                <a:lnTo>
                  <a:pt x="57150" y="47625"/>
                </a:lnTo>
                <a:lnTo>
                  <a:pt x="66675" y="38100"/>
                </a:lnTo>
                <a:lnTo>
                  <a:pt x="66675" y="28575"/>
                </a:lnTo>
                <a:lnTo>
                  <a:pt x="76200" y="19050"/>
                </a:lnTo>
                <a:lnTo>
                  <a:pt x="76200" y="19050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57150"/>
                </a:lnTo>
                <a:lnTo>
                  <a:pt x="66675" y="66675"/>
                </a:lnTo>
                <a:lnTo>
                  <a:pt x="66675" y="76200"/>
                </a:lnTo>
                <a:lnTo>
                  <a:pt x="66675" y="95250"/>
                </a:lnTo>
                <a:lnTo>
                  <a:pt x="76200" y="104775"/>
                </a:lnTo>
                <a:lnTo>
                  <a:pt x="76200" y="123825"/>
                </a:lnTo>
                <a:lnTo>
                  <a:pt x="95250" y="133350"/>
                </a:lnTo>
                <a:lnTo>
                  <a:pt x="104775" y="152400"/>
                </a:lnTo>
                <a:lnTo>
                  <a:pt x="123825" y="161925"/>
                </a:lnTo>
                <a:lnTo>
                  <a:pt x="133350" y="171450"/>
                </a:lnTo>
                <a:lnTo>
                  <a:pt x="142875" y="180975"/>
                </a:lnTo>
                <a:lnTo>
                  <a:pt x="152400" y="190500"/>
                </a:lnTo>
                <a:lnTo>
                  <a:pt x="161925" y="200025"/>
                </a:lnTo>
                <a:lnTo>
                  <a:pt x="171450" y="219075"/>
                </a:lnTo>
                <a:lnTo>
                  <a:pt x="171450" y="228600"/>
                </a:lnTo>
                <a:lnTo>
                  <a:pt x="171450" y="238125"/>
                </a:lnTo>
                <a:lnTo>
                  <a:pt x="171450" y="257175"/>
                </a:lnTo>
                <a:lnTo>
                  <a:pt x="171450" y="266700"/>
                </a:lnTo>
                <a:lnTo>
                  <a:pt x="161925" y="285750"/>
                </a:lnTo>
                <a:lnTo>
                  <a:pt x="152400" y="295275"/>
                </a:lnTo>
                <a:lnTo>
                  <a:pt x="142875" y="304800"/>
                </a:lnTo>
                <a:lnTo>
                  <a:pt x="123825" y="323850"/>
                </a:lnTo>
                <a:lnTo>
                  <a:pt x="104775" y="333375"/>
                </a:lnTo>
                <a:lnTo>
                  <a:pt x="85725" y="342900"/>
                </a:lnTo>
                <a:lnTo>
                  <a:pt x="76200" y="342900"/>
                </a:lnTo>
                <a:lnTo>
                  <a:pt x="57150" y="352425"/>
                </a:lnTo>
                <a:lnTo>
                  <a:pt x="38100" y="361950"/>
                </a:lnTo>
                <a:lnTo>
                  <a:pt x="28575" y="361950"/>
                </a:lnTo>
                <a:lnTo>
                  <a:pt x="19050" y="361950"/>
                </a:lnTo>
                <a:lnTo>
                  <a:pt x="19050" y="361950"/>
                </a:lnTo>
                <a:lnTo>
                  <a:pt x="9525" y="361950"/>
                </a:lnTo>
                <a:lnTo>
                  <a:pt x="9525" y="352425"/>
                </a:lnTo>
                <a:lnTo>
                  <a:pt x="19050" y="352425"/>
                </a:lnTo>
                <a:lnTo>
                  <a:pt x="19050" y="342900"/>
                </a:lnTo>
                <a:lnTo>
                  <a:pt x="28575" y="342900"/>
                </a:lnTo>
                <a:lnTo>
                  <a:pt x="47625" y="333375"/>
                </a:lnTo>
                <a:lnTo>
                  <a:pt x="66675" y="314325"/>
                </a:lnTo>
                <a:lnTo>
                  <a:pt x="76200" y="304800"/>
                </a:lnTo>
                <a:lnTo>
                  <a:pt x="104775" y="295275"/>
                </a:lnTo>
                <a:lnTo>
                  <a:pt x="123825" y="276225"/>
                </a:lnTo>
                <a:lnTo>
                  <a:pt x="142875" y="257175"/>
                </a:lnTo>
                <a:lnTo>
                  <a:pt x="171450" y="228600"/>
                </a:lnTo>
                <a:lnTo>
                  <a:pt x="190500" y="209550"/>
                </a:lnTo>
                <a:lnTo>
                  <a:pt x="209550" y="171450"/>
                </a:lnTo>
                <a:lnTo>
                  <a:pt x="228600" y="142875"/>
                </a:lnTo>
                <a:lnTo>
                  <a:pt x="247650" y="114300"/>
                </a:lnTo>
                <a:lnTo>
                  <a:pt x="266700" y="85725"/>
                </a:lnTo>
                <a:lnTo>
                  <a:pt x="285750" y="66675"/>
                </a:lnTo>
                <a:lnTo>
                  <a:pt x="295275" y="38100"/>
                </a:lnTo>
                <a:lnTo>
                  <a:pt x="304800" y="28575"/>
                </a:lnTo>
                <a:lnTo>
                  <a:pt x="314325" y="9525"/>
                </a:lnTo>
                <a:lnTo>
                  <a:pt x="314325" y="0"/>
                </a:lnTo>
                <a:lnTo>
                  <a:pt x="314325" y="0"/>
                </a:lnTo>
                <a:lnTo>
                  <a:pt x="323850" y="0"/>
                </a:lnTo>
                <a:lnTo>
                  <a:pt x="314325" y="0"/>
                </a:lnTo>
                <a:lnTo>
                  <a:pt x="314325" y="9525"/>
                </a:lnTo>
                <a:lnTo>
                  <a:pt x="304800" y="28575"/>
                </a:lnTo>
                <a:lnTo>
                  <a:pt x="304800" y="38100"/>
                </a:lnTo>
                <a:lnTo>
                  <a:pt x="295275" y="66675"/>
                </a:lnTo>
                <a:lnTo>
                  <a:pt x="295275" y="76200"/>
                </a:lnTo>
                <a:lnTo>
                  <a:pt x="285750" y="104775"/>
                </a:lnTo>
                <a:lnTo>
                  <a:pt x="276225" y="133350"/>
                </a:lnTo>
                <a:lnTo>
                  <a:pt x="276225" y="161925"/>
                </a:lnTo>
                <a:lnTo>
                  <a:pt x="266700" y="190500"/>
                </a:lnTo>
                <a:lnTo>
                  <a:pt x="266700" y="219075"/>
                </a:lnTo>
                <a:lnTo>
                  <a:pt x="266700" y="247650"/>
                </a:lnTo>
                <a:lnTo>
                  <a:pt x="266700" y="276225"/>
                </a:lnTo>
                <a:lnTo>
                  <a:pt x="276225" y="295275"/>
                </a:lnTo>
                <a:lnTo>
                  <a:pt x="276225" y="314325"/>
                </a:lnTo>
                <a:lnTo>
                  <a:pt x="285750" y="333375"/>
                </a:lnTo>
                <a:lnTo>
                  <a:pt x="295275" y="342900"/>
                </a:lnTo>
                <a:lnTo>
                  <a:pt x="304800" y="352425"/>
                </a:lnTo>
                <a:lnTo>
                  <a:pt x="314325" y="352425"/>
                </a:lnTo>
                <a:lnTo>
                  <a:pt x="323850" y="352425"/>
                </a:lnTo>
                <a:lnTo>
                  <a:pt x="342900" y="342900"/>
                </a:lnTo>
                <a:lnTo>
                  <a:pt x="352425" y="323850"/>
                </a:lnTo>
                <a:lnTo>
                  <a:pt x="361950" y="304800"/>
                </a:lnTo>
                <a:lnTo>
                  <a:pt x="381000" y="285750"/>
                </a:lnTo>
                <a:lnTo>
                  <a:pt x="400050" y="257175"/>
                </a:lnTo>
                <a:lnTo>
                  <a:pt x="409575" y="228600"/>
                </a:lnTo>
                <a:lnTo>
                  <a:pt x="419100" y="200025"/>
                </a:lnTo>
                <a:lnTo>
                  <a:pt x="438150" y="171450"/>
                </a:lnTo>
                <a:lnTo>
                  <a:pt x="447675" y="142875"/>
                </a:lnTo>
                <a:lnTo>
                  <a:pt x="447675" y="114300"/>
                </a:lnTo>
                <a:lnTo>
                  <a:pt x="457200" y="85725"/>
                </a:lnTo>
                <a:lnTo>
                  <a:pt x="457200" y="66675"/>
                </a:lnTo>
                <a:lnTo>
                  <a:pt x="466725" y="47625"/>
                </a:lnTo>
                <a:lnTo>
                  <a:pt x="466725" y="38100"/>
                </a:lnTo>
                <a:lnTo>
                  <a:pt x="466725" y="28575"/>
                </a:lnTo>
                <a:lnTo>
                  <a:pt x="466725" y="19050"/>
                </a:lnTo>
                <a:lnTo>
                  <a:pt x="466725" y="19050"/>
                </a:lnTo>
                <a:lnTo>
                  <a:pt x="466725" y="28575"/>
                </a:lnTo>
                <a:lnTo>
                  <a:pt x="457200" y="28575"/>
                </a:lnTo>
                <a:lnTo>
                  <a:pt x="457200" y="38100"/>
                </a:lnTo>
                <a:lnTo>
                  <a:pt x="457200" y="47625"/>
                </a:lnTo>
                <a:lnTo>
                  <a:pt x="457200" y="66675"/>
                </a:lnTo>
                <a:lnTo>
                  <a:pt x="457200" y="85725"/>
                </a:lnTo>
                <a:lnTo>
                  <a:pt x="447675" y="104775"/>
                </a:lnTo>
                <a:lnTo>
                  <a:pt x="447675" y="133350"/>
                </a:lnTo>
                <a:lnTo>
                  <a:pt x="447675" y="152400"/>
                </a:lnTo>
                <a:lnTo>
                  <a:pt x="438150" y="180975"/>
                </a:lnTo>
                <a:lnTo>
                  <a:pt x="438150" y="200025"/>
                </a:lnTo>
                <a:lnTo>
                  <a:pt x="438150" y="228600"/>
                </a:lnTo>
                <a:lnTo>
                  <a:pt x="438150" y="247650"/>
                </a:lnTo>
                <a:lnTo>
                  <a:pt x="438150" y="257175"/>
                </a:lnTo>
                <a:lnTo>
                  <a:pt x="447675" y="276225"/>
                </a:lnTo>
                <a:lnTo>
                  <a:pt x="447675" y="285750"/>
                </a:lnTo>
                <a:lnTo>
                  <a:pt x="457200" y="295275"/>
                </a:lnTo>
                <a:lnTo>
                  <a:pt x="457200" y="304800"/>
                </a:lnTo>
                <a:lnTo>
                  <a:pt x="466725" y="304800"/>
                </a:lnTo>
                <a:lnTo>
                  <a:pt x="476250" y="304800"/>
                </a:lnTo>
                <a:lnTo>
                  <a:pt x="495300" y="295275"/>
                </a:lnTo>
                <a:lnTo>
                  <a:pt x="504825" y="295275"/>
                </a:lnTo>
                <a:lnTo>
                  <a:pt x="514350" y="285750"/>
                </a:lnTo>
                <a:lnTo>
                  <a:pt x="5143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олилиния 198"/>
          <p:cNvSpPr/>
          <p:nvPr/>
        </p:nvSpPr>
        <p:spPr>
          <a:xfrm>
            <a:off x="7953375" y="513397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олилиния 199"/>
          <p:cNvSpPr/>
          <p:nvPr/>
        </p:nvSpPr>
        <p:spPr>
          <a:xfrm>
            <a:off x="7991475" y="5219700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Полилиния 200"/>
          <p:cNvSpPr/>
          <p:nvPr/>
        </p:nvSpPr>
        <p:spPr>
          <a:xfrm>
            <a:off x="8353425" y="5010150"/>
            <a:ext cx="180976" cy="361951"/>
          </a:xfrm>
          <a:custGeom>
            <a:avLst/>
            <a:gdLst/>
            <a:ahLst/>
            <a:cxnLst/>
            <a:rect l="0" t="0" r="0" b="0"/>
            <a:pathLst>
              <a:path w="180976" h="361951">
                <a:moveTo>
                  <a:pt x="104775" y="0"/>
                </a:moveTo>
                <a:lnTo>
                  <a:pt x="104775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95250" y="47625"/>
                </a:lnTo>
                <a:lnTo>
                  <a:pt x="85725" y="66675"/>
                </a:lnTo>
                <a:lnTo>
                  <a:pt x="85725" y="95250"/>
                </a:lnTo>
                <a:lnTo>
                  <a:pt x="76200" y="123825"/>
                </a:lnTo>
                <a:lnTo>
                  <a:pt x="66675" y="152400"/>
                </a:lnTo>
                <a:lnTo>
                  <a:pt x="57150" y="171450"/>
                </a:lnTo>
                <a:lnTo>
                  <a:pt x="47625" y="200025"/>
                </a:lnTo>
                <a:lnTo>
                  <a:pt x="38100" y="228600"/>
                </a:lnTo>
                <a:lnTo>
                  <a:pt x="28575" y="247650"/>
                </a:lnTo>
                <a:lnTo>
                  <a:pt x="19050" y="266700"/>
                </a:lnTo>
                <a:lnTo>
                  <a:pt x="19050" y="276225"/>
                </a:lnTo>
                <a:lnTo>
                  <a:pt x="19050" y="285750"/>
                </a:lnTo>
                <a:lnTo>
                  <a:pt x="19050" y="285750"/>
                </a:lnTo>
                <a:lnTo>
                  <a:pt x="19050" y="285750"/>
                </a:lnTo>
                <a:lnTo>
                  <a:pt x="19050" y="285750"/>
                </a:lnTo>
                <a:lnTo>
                  <a:pt x="19050" y="276225"/>
                </a:lnTo>
                <a:lnTo>
                  <a:pt x="28575" y="257175"/>
                </a:lnTo>
                <a:lnTo>
                  <a:pt x="28575" y="238125"/>
                </a:lnTo>
                <a:lnTo>
                  <a:pt x="38100" y="219075"/>
                </a:lnTo>
                <a:lnTo>
                  <a:pt x="47625" y="190500"/>
                </a:lnTo>
                <a:lnTo>
                  <a:pt x="57150" y="171450"/>
                </a:lnTo>
                <a:lnTo>
                  <a:pt x="66675" y="142875"/>
                </a:lnTo>
                <a:lnTo>
                  <a:pt x="76200" y="114300"/>
                </a:lnTo>
                <a:lnTo>
                  <a:pt x="76200" y="95250"/>
                </a:lnTo>
                <a:lnTo>
                  <a:pt x="95250" y="76200"/>
                </a:lnTo>
                <a:lnTo>
                  <a:pt x="95250" y="57150"/>
                </a:lnTo>
                <a:lnTo>
                  <a:pt x="104775" y="38100"/>
                </a:lnTo>
                <a:lnTo>
                  <a:pt x="104775" y="28575"/>
                </a:lnTo>
                <a:lnTo>
                  <a:pt x="104775" y="28575"/>
                </a:lnTo>
                <a:lnTo>
                  <a:pt x="104775" y="28575"/>
                </a:lnTo>
                <a:lnTo>
                  <a:pt x="104775" y="28575"/>
                </a:lnTo>
                <a:lnTo>
                  <a:pt x="104775" y="28575"/>
                </a:lnTo>
                <a:lnTo>
                  <a:pt x="104775" y="38100"/>
                </a:lnTo>
                <a:lnTo>
                  <a:pt x="95250" y="57150"/>
                </a:lnTo>
                <a:lnTo>
                  <a:pt x="95250" y="66675"/>
                </a:lnTo>
                <a:lnTo>
                  <a:pt x="95250" y="85725"/>
                </a:lnTo>
                <a:lnTo>
                  <a:pt x="104775" y="104775"/>
                </a:lnTo>
                <a:lnTo>
                  <a:pt x="104775" y="123825"/>
                </a:lnTo>
                <a:lnTo>
                  <a:pt x="114300" y="142875"/>
                </a:lnTo>
                <a:lnTo>
                  <a:pt x="123825" y="161925"/>
                </a:lnTo>
                <a:lnTo>
                  <a:pt x="133350" y="180975"/>
                </a:lnTo>
                <a:lnTo>
                  <a:pt x="142875" y="200025"/>
                </a:lnTo>
                <a:lnTo>
                  <a:pt x="152400" y="209550"/>
                </a:lnTo>
                <a:lnTo>
                  <a:pt x="161925" y="219075"/>
                </a:lnTo>
                <a:lnTo>
                  <a:pt x="171450" y="228600"/>
                </a:lnTo>
                <a:lnTo>
                  <a:pt x="171450" y="238125"/>
                </a:lnTo>
                <a:lnTo>
                  <a:pt x="180975" y="247650"/>
                </a:lnTo>
                <a:lnTo>
                  <a:pt x="180975" y="266700"/>
                </a:lnTo>
                <a:lnTo>
                  <a:pt x="171450" y="276225"/>
                </a:lnTo>
                <a:lnTo>
                  <a:pt x="171450" y="285750"/>
                </a:lnTo>
                <a:lnTo>
                  <a:pt x="161925" y="295275"/>
                </a:lnTo>
                <a:lnTo>
                  <a:pt x="152400" y="304800"/>
                </a:lnTo>
                <a:lnTo>
                  <a:pt x="133350" y="304800"/>
                </a:lnTo>
                <a:lnTo>
                  <a:pt x="114300" y="314325"/>
                </a:lnTo>
                <a:lnTo>
                  <a:pt x="95250" y="323850"/>
                </a:lnTo>
                <a:lnTo>
                  <a:pt x="76200" y="333375"/>
                </a:lnTo>
                <a:lnTo>
                  <a:pt x="66675" y="342900"/>
                </a:lnTo>
                <a:lnTo>
                  <a:pt x="38100" y="342900"/>
                </a:lnTo>
                <a:lnTo>
                  <a:pt x="28575" y="352425"/>
                </a:lnTo>
                <a:lnTo>
                  <a:pt x="19050" y="361950"/>
                </a:lnTo>
                <a:lnTo>
                  <a:pt x="9525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олилиния 201"/>
          <p:cNvSpPr/>
          <p:nvPr/>
        </p:nvSpPr>
        <p:spPr>
          <a:xfrm>
            <a:off x="8582025" y="4943475"/>
            <a:ext cx="190501" cy="428626"/>
          </a:xfrm>
          <a:custGeom>
            <a:avLst/>
            <a:gdLst/>
            <a:ahLst/>
            <a:cxnLst/>
            <a:rect l="0" t="0" r="0" b="0"/>
            <a:pathLst>
              <a:path w="190501" h="428626">
                <a:moveTo>
                  <a:pt x="85725" y="0"/>
                </a:moveTo>
                <a:lnTo>
                  <a:pt x="85725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66675"/>
                </a:lnTo>
                <a:lnTo>
                  <a:pt x="85725" y="85725"/>
                </a:lnTo>
                <a:lnTo>
                  <a:pt x="85725" y="114300"/>
                </a:lnTo>
                <a:lnTo>
                  <a:pt x="76200" y="152400"/>
                </a:lnTo>
                <a:lnTo>
                  <a:pt x="66675" y="180975"/>
                </a:lnTo>
                <a:lnTo>
                  <a:pt x="66675" y="228600"/>
                </a:lnTo>
                <a:lnTo>
                  <a:pt x="57150" y="266700"/>
                </a:lnTo>
                <a:lnTo>
                  <a:pt x="47625" y="304800"/>
                </a:lnTo>
                <a:lnTo>
                  <a:pt x="47625" y="333375"/>
                </a:lnTo>
                <a:lnTo>
                  <a:pt x="38100" y="361950"/>
                </a:lnTo>
                <a:lnTo>
                  <a:pt x="19050" y="390525"/>
                </a:lnTo>
                <a:lnTo>
                  <a:pt x="19050" y="409575"/>
                </a:lnTo>
                <a:lnTo>
                  <a:pt x="9525" y="419100"/>
                </a:lnTo>
                <a:lnTo>
                  <a:pt x="9525" y="428625"/>
                </a:lnTo>
                <a:lnTo>
                  <a:pt x="0" y="428625"/>
                </a:lnTo>
                <a:lnTo>
                  <a:pt x="0" y="428625"/>
                </a:lnTo>
                <a:lnTo>
                  <a:pt x="0" y="428625"/>
                </a:lnTo>
                <a:lnTo>
                  <a:pt x="0" y="409575"/>
                </a:lnTo>
                <a:lnTo>
                  <a:pt x="0" y="400050"/>
                </a:lnTo>
                <a:lnTo>
                  <a:pt x="0" y="381000"/>
                </a:lnTo>
                <a:lnTo>
                  <a:pt x="0" y="352425"/>
                </a:lnTo>
                <a:lnTo>
                  <a:pt x="0" y="323850"/>
                </a:lnTo>
                <a:lnTo>
                  <a:pt x="9525" y="285750"/>
                </a:lnTo>
                <a:lnTo>
                  <a:pt x="19050" y="257175"/>
                </a:lnTo>
                <a:lnTo>
                  <a:pt x="19050" y="219075"/>
                </a:lnTo>
                <a:lnTo>
                  <a:pt x="38100" y="190500"/>
                </a:lnTo>
                <a:lnTo>
                  <a:pt x="47625" y="161925"/>
                </a:lnTo>
                <a:lnTo>
                  <a:pt x="57150" y="133350"/>
                </a:lnTo>
                <a:lnTo>
                  <a:pt x="66675" y="104775"/>
                </a:lnTo>
                <a:lnTo>
                  <a:pt x="85725" y="76200"/>
                </a:lnTo>
                <a:lnTo>
                  <a:pt x="95250" y="66675"/>
                </a:lnTo>
                <a:lnTo>
                  <a:pt x="104775" y="47625"/>
                </a:lnTo>
                <a:lnTo>
                  <a:pt x="114300" y="38100"/>
                </a:lnTo>
                <a:lnTo>
                  <a:pt x="114300" y="38100"/>
                </a:lnTo>
                <a:lnTo>
                  <a:pt x="123825" y="28575"/>
                </a:lnTo>
                <a:lnTo>
                  <a:pt x="133350" y="28575"/>
                </a:lnTo>
                <a:lnTo>
                  <a:pt x="142875" y="38100"/>
                </a:lnTo>
                <a:lnTo>
                  <a:pt x="142875" y="38100"/>
                </a:lnTo>
                <a:lnTo>
                  <a:pt x="161925" y="47625"/>
                </a:lnTo>
                <a:lnTo>
                  <a:pt x="161925" y="57150"/>
                </a:lnTo>
                <a:lnTo>
                  <a:pt x="171450" y="76200"/>
                </a:lnTo>
                <a:lnTo>
                  <a:pt x="171450" y="95250"/>
                </a:lnTo>
                <a:lnTo>
                  <a:pt x="180975" y="123825"/>
                </a:lnTo>
                <a:lnTo>
                  <a:pt x="180975" y="152400"/>
                </a:lnTo>
                <a:lnTo>
                  <a:pt x="180975" y="180975"/>
                </a:lnTo>
                <a:lnTo>
                  <a:pt x="180975" y="219075"/>
                </a:lnTo>
                <a:lnTo>
                  <a:pt x="180975" y="247650"/>
                </a:lnTo>
                <a:lnTo>
                  <a:pt x="190500" y="276225"/>
                </a:lnTo>
                <a:lnTo>
                  <a:pt x="190500" y="304800"/>
                </a:lnTo>
                <a:lnTo>
                  <a:pt x="190500" y="333375"/>
                </a:lnTo>
                <a:lnTo>
                  <a:pt x="190500" y="361950"/>
                </a:lnTo>
                <a:lnTo>
                  <a:pt x="190500" y="381000"/>
                </a:lnTo>
                <a:lnTo>
                  <a:pt x="190500" y="390525"/>
                </a:lnTo>
                <a:lnTo>
                  <a:pt x="190500" y="409575"/>
                </a:lnTo>
                <a:lnTo>
                  <a:pt x="190500" y="409575"/>
                </a:lnTo>
                <a:lnTo>
                  <a:pt x="190500" y="419100"/>
                </a:lnTo>
                <a:lnTo>
                  <a:pt x="19050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олилиния 202"/>
          <p:cNvSpPr/>
          <p:nvPr/>
        </p:nvSpPr>
        <p:spPr>
          <a:xfrm>
            <a:off x="8591550" y="5200650"/>
            <a:ext cx="76201" cy="1"/>
          </a:xfrm>
          <a:custGeom>
            <a:avLst/>
            <a:gdLst/>
            <a:ahLst/>
            <a:cxnLst/>
            <a:rect l="0" t="0" r="0" b="0"/>
            <a:pathLst>
              <a:path w="76201" h="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Полилиния 203"/>
          <p:cNvSpPr/>
          <p:nvPr/>
        </p:nvSpPr>
        <p:spPr>
          <a:xfrm>
            <a:off x="8867775" y="5133975"/>
            <a:ext cx="123826" cy="304801"/>
          </a:xfrm>
          <a:custGeom>
            <a:avLst/>
            <a:gdLst/>
            <a:ahLst/>
            <a:cxnLst/>
            <a:rect l="0" t="0" r="0" b="0"/>
            <a:pathLst>
              <a:path w="123826" h="304801">
                <a:moveTo>
                  <a:pt x="0" y="190500"/>
                </a:moveTo>
                <a:lnTo>
                  <a:pt x="0" y="190500"/>
                </a:lnTo>
                <a:lnTo>
                  <a:pt x="0" y="190500"/>
                </a:lnTo>
                <a:lnTo>
                  <a:pt x="9525" y="180975"/>
                </a:lnTo>
                <a:lnTo>
                  <a:pt x="19050" y="171450"/>
                </a:lnTo>
                <a:lnTo>
                  <a:pt x="28575" y="161925"/>
                </a:lnTo>
                <a:lnTo>
                  <a:pt x="38100" y="142875"/>
                </a:lnTo>
                <a:lnTo>
                  <a:pt x="47625" y="123825"/>
                </a:lnTo>
                <a:lnTo>
                  <a:pt x="66675" y="104775"/>
                </a:lnTo>
                <a:lnTo>
                  <a:pt x="85725" y="76200"/>
                </a:lnTo>
                <a:lnTo>
                  <a:pt x="85725" y="57150"/>
                </a:lnTo>
                <a:lnTo>
                  <a:pt x="95250" y="47625"/>
                </a:lnTo>
                <a:lnTo>
                  <a:pt x="104775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14300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57150" y="85725"/>
                </a:lnTo>
                <a:lnTo>
                  <a:pt x="47625" y="114300"/>
                </a:lnTo>
                <a:lnTo>
                  <a:pt x="47625" y="152400"/>
                </a:lnTo>
                <a:lnTo>
                  <a:pt x="38100" y="180975"/>
                </a:lnTo>
                <a:lnTo>
                  <a:pt x="38100" y="209550"/>
                </a:lnTo>
                <a:lnTo>
                  <a:pt x="47625" y="238125"/>
                </a:lnTo>
                <a:lnTo>
                  <a:pt x="47625" y="257175"/>
                </a:lnTo>
                <a:lnTo>
                  <a:pt x="57150" y="276225"/>
                </a:lnTo>
                <a:lnTo>
                  <a:pt x="57150" y="285750"/>
                </a:lnTo>
                <a:lnTo>
                  <a:pt x="66675" y="295275"/>
                </a:lnTo>
                <a:lnTo>
                  <a:pt x="76200" y="304800"/>
                </a:lnTo>
                <a:lnTo>
                  <a:pt x="85725" y="304800"/>
                </a:lnTo>
                <a:lnTo>
                  <a:pt x="95250" y="295275"/>
                </a:lnTo>
                <a:lnTo>
                  <a:pt x="104775" y="285750"/>
                </a:lnTo>
                <a:lnTo>
                  <a:pt x="114300" y="285750"/>
                </a:lnTo>
                <a:lnTo>
                  <a:pt x="114300" y="276225"/>
                </a:lnTo>
                <a:lnTo>
                  <a:pt x="123825" y="257175"/>
                </a:lnTo>
                <a:lnTo>
                  <a:pt x="123825" y="247650"/>
                </a:lnTo>
                <a:lnTo>
                  <a:pt x="123825" y="228600"/>
                </a:lnTo>
                <a:lnTo>
                  <a:pt x="123825" y="219075"/>
                </a:lnTo>
                <a:lnTo>
                  <a:pt x="123825" y="200025"/>
                </a:lnTo>
                <a:lnTo>
                  <a:pt x="114300" y="190500"/>
                </a:lnTo>
                <a:lnTo>
                  <a:pt x="104775" y="190500"/>
                </a:lnTo>
                <a:lnTo>
                  <a:pt x="95250" y="180975"/>
                </a:lnTo>
                <a:lnTo>
                  <a:pt x="85725" y="180975"/>
                </a:lnTo>
                <a:lnTo>
                  <a:pt x="76200" y="190500"/>
                </a:lnTo>
                <a:lnTo>
                  <a:pt x="66675" y="190500"/>
                </a:lnTo>
                <a:lnTo>
                  <a:pt x="57150" y="200025"/>
                </a:lnTo>
                <a:lnTo>
                  <a:pt x="47625" y="209550"/>
                </a:lnTo>
                <a:lnTo>
                  <a:pt x="38100" y="228600"/>
                </a:lnTo>
                <a:lnTo>
                  <a:pt x="38100" y="238125"/>
                </a:lnTo>
                <a:lnTo>
                  <a:pt x="28575" y="247650"/>
                </a:lnTo>
                <a:lnTo>
                  <a:pt x="28575" y="266700"/>
                </a:lnTo>
                <a:lnTo>
                  <a:pt x="38100" y="276225"/>
                </a:lnTo>
                <a:lnTo>
                  <a:pt x="38100" y="276225"/>
                </a:lnTo>
                <a:lnTo>
                  <a:pt x="38100" y="285750"/>
                </a:lnTo>
                <a:lnTo>
                  <a:pt x="3810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олилиния 204"/>
          <p:cNvSpPr/>
          <p:nvPr/>
        </p:nvSpPr>
        <p:spPr>
          <a:xfrm>
            <a:off x="9029700" y="5210175"/>
            <a:ext cx="552451" cy="200026"/>
          </a:xfrm>
          <a:custGeom>
            <a:avLst/>
            <a:gdLst/>
            <a:ahLst/>
            <a:cxnLst/>
            <a:rect l="0" t="0" r="0" b="0"/>
            <a:pathLst>
              <a:path w="552451" h="200026">
                <a:moveTo>
                  <a:pt x="38100" y="0"/>
                </a:move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28575" y="66675"/>
                </a:lnTo>
                <a:lnTo>
                  <a:pt x="28575" y="95250"/>
                </a:lnTo>
                <a:lnTo>
                  <a:pt x="19050" y="114300"/>
                </a:lnTo>
                <a:lnTo>
                  <a:pt x="19050" y="142875"/>
                </a:lnTo>
                <a:lnTo>
                  <a:pt x="19050" y="161925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0" y="190500"/>
                </a:lnTo>
                <a:lnTo>
                  <a:pt x="0" y="171450"/>
                </a:lnTo>
                <a:lnTo>
                  <a:pt x="0" y="161925"/>
                </a:lnTo>
                <a:lnTo>
                  <a:pt x="0" y="142875"/>
                </a:lnTo>
                <a:lnTo>
                  <a:pt x="9525" y="133350"/>
                </a:lnTo>
                <a:lnTo>
                  <a:pt x="9525" y="123825"/>
                </a:lnTo>
                <a:lnTo>
                  <a:pt x="9525" y="114300"/>
                </a:lnTo>
                <a:lnTo>
                  <a:pt x="9525" y="114300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23825"/>
                </a:lnTo>
                <a:lnTo>
                  <a:pt x="19050" y="123825"/>
                </a:lnTo>
                <a:lnTo>
                  <a:pt x="19050" y="133350"/>
                </a:lnTo>
                <a:lnTo>
                  <a:pt x="28575" y="142875"/>
                </a:lnTo>
                <a:lnTo>
                  <a:pt x="28575" y="142875"/>
                </a:lnTo>
                <a:lnTo>
                  <a:pt x="38100" y="152400"/>
                </a:lnTo>
                <a:lnTo>
                  <a:pt x="47625" y="152400"/>
                </a:lnTo>
                <a:lnTo>
                  <a:pt x="57150" y="152400"/>
                </a:lnTo>
                <a:lnTo>
                  <a:pt x="66675" y="152400"/>
                </a:lnTo>
                <a:lnTo>
                  <a:pt x="76200" y="142875"/>
                </a:lnTo>
                <a:lnTo>
                  <a:pt x="85725" y="123825"/>
                </a:lnTo>
                <a:lnTo>
                  <a:pt x="95250" y="114300"/>
                </a:lnTo>
                <a:lnTo>
                  <a:pt x="104775" y="95250"/>
                </a:lnTo>
                <a:lnTo>
                  <a:pt x="114300" y="85725"/>
                </a:lnTo>
                <a:lnTo>
                  <a:pt x="114300" y="66675"/>
                </a:lnTo>
                <a:lnTo>
                  <a:pt x="123825" y="57150"/>
                </a:lnTo>
                <a:lnTo>
                  <a:pt x="123825" y="47625"/>
                </a:lnTo>
                <a:lnTo>
                  <a:pt x="123825" y="47625"/>
                </a:lnTo>
                <a:lnTo>
                  <a:pt x="123825" y="38100"/>
                </a:lnTo>
                <a:lnTo>
                  <a:pt x="123825" y="38100"/>
                </a:lnTo>
                <a:lnTo>
                  <a:pt x="123825" y="47625"/>
                </a:lnTo>
                <a:lnTo>
                  <a:pt x="123825" y="47625"/>
                </a:lnTo>
                <a:lnTo>
                  <a:pt x="123825" y="57150"/>
                </a:lnTo>
                <a:lnTo>
                  <a:pt x="114300" y="76200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14300" y="133350"/>
                </a:lnTo>
                <a:lnTo>
                  <a:pt x="114300" y="152400"/>
                </a:lnTo>
                <a:lnTo>
                  <a:pt x="123825" y="171450"/>
                </a:lnTo>
                <a:lnTo>
                  <a:pt x="133350" y="190500"/>
                </a:lnTo>
                <a:lnTo>
                  <a:pt x="133350" y="200025"/>
                </a:lnTo>
                <a:lnTo>
                  <a:pt x="142875" y="200025"/>
                </a:lnTo>
                <a:lnTo>
                  <a:pt x="161925" y="200025"/>
                </a:lnTo>
                <a:lnTo>
                  <a:pt x="171450" y="200025"/>
                </a:lnTo>
                <a:lnTo>
                  <a:pt x="180975" y="190500"/>
                </a:lnTo>
                <a:lnTo>
                  <a:pt x="200025" y="180975"/>
                </a:lnTo>
                <a:lnTo>
                  <a:pt x="209550" y="171450"/>
                </a:lnTo>
                <a:lnTo>
                  <a:pt x="219075" y="152400"/>
                </a:lnTo>
                <a:lnTo>
                  <a:pt x="228600" y="133350"/>
                </a:lnTo>
                <a:lnTo>
                  <a:pt x="238125" y="114300"/>
                </a:lnTo>
                <a:lnTo>
                  <a:pt x="247650" y="95250"/>
                </a:lnTo>
                <a:lnTo>
                  <a:pt x="257175" y="76200"/>
                </a:lnTo>
                <a:lnTo>
                  <a:pt x="266700" y="57150"/>
                </a:lnTo>
                <a:lnTo>
                  <a:pt x="266700" y="38100"/>
                </a:lnTo>
                <a:lnTo>
                  <a:pt x="266700" y="38100"/>
                </a:lnTo>
                <a:lnTo>
                  <a:pt x="257175" y="28575"/>
                </a:lnTo>
                <a:lnTo>
                  <a:pt x="257175" y="19050"/>
                </a:lnTo>
                <a:lnTo>
                  <a:pt x="247650" y="19050"/>
                </a:lnTo>
                <a:lnTo>
                  <a:pt x="247650" y="28575"/>
                </a:lnTo>
                <a:lnTo>
                  <a:pt x="238125" y="38100"/>
                </a:lnTo>
                <a:lnTo>
                  <a:pt x="228600" y="47625"/>
                </a:lnTo>
                <a:lnTo>
                  <a:pt x="228600" y="57150"/>
                </a:lnTo>
                <a:lnTo>
                  <a:pt x="219075" y="85725"/>
                </a:lnTo>
                <a:lnTo>
                  <a:pt x="219075" y="104775"/>
                </a:lnTo>
                <a:lnTo>
                  <a:pt x="219075" y="123825"/>
                </a:lnTo>
                <a:lnTo>
                  <a:pt x="219075" y="152400"/>
                </a:lnTo>
                <a:lnTo>
                  <a:pt x="219075" y="171450"/>
                </a:lnTo>
                <a:lnTo>
                  <a:pt x="228600" y="180975"/>
                </a:lnTo>
                <a:lnTo>
                  <a:pt x="238125" y="190500"/>
                </a:lnTo>
                <a:lnTo>
                  <a:pt x="247650" y="200025"/>
                </a:lnTo>
                <a:lnTo>
                  <a:pt x="257175" y="200025"/>
                </a:lnTo>
                <a:lnTo>
                  <a:pt x="266700" y="200025"/>
                </a:lnTo>
                <a:lnTo>
                  <a:pt x="276225" y="190500"/>
                </a:lnTo>
                <a:lnTo>
                  <a:pt x="295275" y="171450"/>
                </a:lnTo>
                <a:lnTo>
                  <a:pt x="304800" y="161925"/>
                </a:lnTo>
                <a:lnTo>
                  <a:pt x="314325" y="142875"/>
                </a:lnTo>
                <a:lnTo>
                  <a:pt x="323850" y="123825"/>
                </a:lnTo>
                <a:lnTo>
                  <a:pt x="333375" y="104775"/>
                </a:lnTo>
                <a:lnTo>
                  <a:pt x="333375" y="85725"/>
                </a:lnTo>
                <a:lnTo>
                  <a:pt x="342900" y="66675"/>
                </a:lnTo>
                <a:lnTo>
                  <a:pt x="342900" y="47625"/>
                </a:lnTo>
                <a:lnTo>
                  <a:pt x="342900" y="47625"/>
                </a:lnTo>
                <a:lnTo>
                  <a:pt x="342900" y="38100"/>
                </a:lnTo>
                <a:lnTo>
                  <a:pt x="342900" y="38100"/>
                </a:lnTo>
                <a:lnTo>
                  <a:pt x="352425" y="47625"/>
                </a:lnTo>
                <a:lnTo>
                  <a:pt x="342900" y="47625"/>
                </a:lnTo>
                <a:lnTo>
                  <a:pt x="342900" y="66675"/>
                </a:lnTo>
                <a:lnTo>
                  <a:pt x="342900" y="85725"/>
                </a:lnTo>
                <a:lnTo>
                  <a:pt x="333375" y="104775"/>
                </a:lnTo>
                <a:lnTo>
                  <a:pt x="333375" y="123825"/>
                </a:lnTo>
                <a:lnTo>
                  <a:pt x="333375" y="142875"/>
                </a:lnTo>
                <a:lnTo>
                  <a:pt x="342900" y="161925"/>
                </a:lnTo>
                <a:lnTo>
                  <a:pt x="342900" y="171450"/>
                </a:lnTo>
                <a:lnTo>
                  <a:pt x="352425" y="171450"/>
                </a:lnTo>
                <a:lnTo>
                  <a:pt x="352425" y="180975"/>
                </a:lnTo>
                <a:lnTo>
                  <a:pt x="371475" y="180975"/>
                </a:lnTo>
                <a:lnTo>
                  <a:pt x="381000" y="171450"/>
                </a:lnTo>
                <a:lnTo>
                  <a:pt x="390525" y="161925"/>
                </a:lnTo>
                <a:lnTo>
                  <a:pt x="400050" y="142875"/>
                </a:lnTo>
                <a:lnTo>
                  <a:pt x="409575" y="133350"/>
                </a:lnTo>
                <a:lnTo>
                  <a:pt x="419100" y="114300"/>
                </a:lnTo>
                <a:lnTo>
                  <a:pt x="428625" y="104775"/>
                </a:lnTo>
                <a:lnTo>
                  <a:pt x="428625" y="85725"/>
                </a:lnTo>
                <a:lnTo>
                  <a:pt x="438150" y="66675"/>
                </a:lnTo>
                <a:lnTo>
                  <a:pt x="438150" y="57150"/>
                </a:lnTo>
                <a:lnTo>
                  <a:pt x="438150" y="47625"/>
                </a:lnTo>
                <a:lnTo>
                  <a:pt x="438150" y="47625"/>
                </a:lnTo>
                <a:lnTo>
                  <a:pt x="438150" y="47625"/>
                </a:lnTo>
                <a:lnTo>
                  <a:pt x="438150" y="47625"/>
                </a:lnTo>
                <a:lnTo>
                  <a:pt x="438150" y="47625"/>
                </a:lnTo>
                <a:lnTo>
                  <a:pt x="428625" y="57150"/>
                </a:lnTo>
                <a:lnTo>
                  <a:pt x="428625" y="76200"/>
                </a:lnTo>
                <a:lnTo>
                  <a:pt x="428625" y="95250"/>
                </a:lnTo>
                <a:lnTo>
                  <a:pt x="428625" y="114300"/>
                </a:lnTo>
                <a:lnTo>
                  <a:pt x="428625" y="133350"/>
                </a:lnTo>
                <a:lnTo>
                  <a:pt x="438150" y="142875"/>
                </a:lnTo>
                <a:lnTo>
                  <a:pt x="447675" y="152400"/>
                </a:lnTo>
                <a:lnTo>
                  <a:pt x="457200" y="161925"/>
                </a:lnTo>
                <a:lnTo>
                  <a:pt x="466725" y="161925"/>
                </a:lnTo>
                <a:lnTo>
                  <a:pt x="476250" y="161925"/>
                </a:lnTo>
                <a:lnTo>
                  <a:pt x="485775" y="161925"/>
                </a:lnTo>
                <a:lnTo>
                  <a:pt x="495300" y="152400"/>
                </a:lnTo>
                <a:lnTo>
                  <a:pt x="504825" y="142875"/>
                </a:lnTo>
                <a:lnTo>
                  <a:pt x="523875" y="123825"/>
                </a:lnTo>
                <a:lnTo>
                  <a:pt x="533400" y="114300"/>
                </a:lnTo>
                <a:lnTo>
                  <a:pt x="542925" y="104775"/>
                </a:lnTo>
                <a:lnTo>
                  <a:pt x="542925" y="85725"/>
                </a:lnTo>
                <a:lnTo>
                  <a:pt x="552450" y="76200"/>
                </a:lnTo>
                <a:lnTo>
                  <a:pt x="552450" y="66675"/>
                </a:lnTo>
                <a:lnTo>
                  <a:pt x="552450" y="57150"/>
                </a:lnTo>
                <a:lnTo>
                  <a:pt x="552450" y="47625"/>
                </a:lnTo>
                <a:lnTo>
                  <a:pt x="542925" y="47625"/>
                </a:lnTo>
                <a:lnTo>
                  <a:pt x="542925" y="47625"/>
                </a:lnTo>
                <a:lnTo>
                  <a:pt x="542925" y="47625"/>
                </a:lnTo>
                <a:lnTo>
                  <a:pt x="542925" y="47625"/>
                </a:lnTo>
                <a:lnTo>
                  <a:pt x="533400" y="57150"/>
                </a:lnTo>
                <a:lnTo>
                  <a:pt x="533400" y="66675"/>
                </a:lnTo>
                <a:lnTo>
                  <a:pt x="533400" y="85725"/>
                </a:lnTo>
                <a:lnTo>
                  <a:pt x="533400" y="104775"/>
                </a:lnTo>
                <a:lnTo>
                  <a:pt x="542925" y="123825"/>
                </a:lnTo>
                <a:lnTo>
                  <a:pt x="542925" y="142875"/>
                </a:lnTo>
                <a:lnTo>
                  <a:pt x="542925" y="161925"/>
                </a:lnTo>
                <a:lnTo>
                  <a:pt x="5429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олилиния 205"/>
          <p:cNvSpPr/>
          <p:nvPr/>
        </p:nvSpPr>
        <p:spPr>
          <a:xfrm>
            <a:off x="9020175" y="5638800"/>
            <a:ext cx="476251" cy="209551"/>
          </a:xfrm>
          <a:custGeom>
            <a:avLst/>
            <a:gdLst/>
            <a:ahLst/>
            <a:cxnLst/>
            <a:rect l="0" t="0" r="0" b="0"/>
            <a:pathLst>
              <a:path w="476251" h="209551">
                <a:moveTo>
                  <a:pt x="76200" y="38100"/>
                </a:moveTo>
                <a:lnTo>
                  <a:pt x="76200" y="47625"/>
                </a:lnTo>
                <a:lnTo>
                  <a:pt x="66675" y="47625"/>
                </a:lnTo>
                <a:lnTo>
                  <a:pt x="76200" y="57150"/>
                </a:lnTo>
                <a:lnTo>
                  <a:pt x="76200" y="66675"/>
                </a:lnTo>
                <a:lnTo>
                  <a:pt x="76200" y="66675"/>
                </a:lnTo>
                <a:lnTo>
                  <a:pt x="76200" y="66675"/>
                </a:lnTo>
                <a:lnTo>
                  <a:pt x="85725" y="66675"/>
                </a:lnTo>
                <a:lnTo>
                  <a:pt x="85725" y="66675"/>
                </a:lnTo>
                <a:lnTo>
                  <a:pt x="85725" y="57150"/>
                </a:lnTo>
                <a:lnTo>
                  <a:pt x="85725" y="57150"/>
                </a:lnTo>
                <a:lnTo>
                  <a:pt x="85725" y="47625"/>
                </a:lnTo>
                <a:lnTo>
                  <a:pt x="85725" y="38100"/>
                </a:lnTo>
                <a:lnTo>
                  <a:pt x="76200" y="28575"/>
                </a:lnTo>
                <a:lnTo>
                  <a:pt x="66675" y="19050"/>
                </a:lnTo>
                <a:lnTo>
                  <a:pt x="57150" y="19050"/>
                </a:lnTo>
                <a:lnTo>
                  <a:pt x="47625" y="19050"/>
                </a:lnTo>
                <a:lnTo>
                  <a:pt x="38100" y="19050"/>
                </a:lnTo>
                <a:lnTo>
                  <a:pt x="28575" y="19050"/>
                </a:lnTo>
                <a:lnTo>
                  <a:pt x="28575" y="28575"/>
                </a:lnTo>
                <a:lnTo>
                  <a:pt x="19050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19050" y="190500"/>
                </a:lnTo>
                <a:lnTo>
                  <a:pt x="28575" y="200025"/>
                </a:lnTo>
                <a:lnTo>
                  <a:pt x="47625" y="200025"/>
                </a:lnTo>
                <a:lnTo>
                  <a:pt x="57150" y="209550"/>
                </a:lnTo>
                <a:lnTo>
                  <a:pt x="76200" y="200025"/>
                </a:lnTo>
                <a:lnTo>
                  <a:pt x="76200" y="190500"/>
                </a:lnTo>
                <a:lnTo>
                  <a:pt x="85725" y="180975"/>
                </a:lnTo>
                <a:lnTo>
                  <a:pt x="95250" y="161925"/>
                </a:lnTo>
                <a:lnTo>
                  <a:pt x="104775" y="142875"/>
                </a:lnTo>
                <a:lnTo>
                  <a:pt x="114300" y="123825"/>
                </a:lnTo>
                <a:lnTo>
                  <a:pt x="123825" y="95250"/>
                </a:lnTo>
                <a:lnTo>
                  <a:pt x="123825" y="76200"/>
                </a:lnTo>
                <a:lnTo>
                  <a:pt x="133350" y="57150"/>
                </a:lnTo>
                <a:lnTo>
                  <a:pt x="133350" y="4762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23825" y="28575"/>
                </a:lnTo>
                <a:lnTo>
                  <a:pt x="123825" y="28575"/>
                </a:lnTo>
                <a:lnTo>
                  <a:pt x="123825" y="38100"/>
                </a:lnTo>
                <a:lnTo>
                  <a:pt x="123825" y="57150"/>
                </a:lnTo>
                <a:lnTo>
                  <a:pt x="114300" y="76200"/>
                </a:lnTo>
                <a:lnTo>
                  <a:pt x="114300" y="95250"/>
                </a:lnTo>
                <a:lnTo>
                  <a:pt x="123825" y="114300"/>
                </a:lnTo>
                <a:lnTo>
                  <a:pt x="123825" y="133350"/>
                </a:lnTo>
                <a:lnTo>
                  <a:pt x="133350" y="152400"/>
                </a:lnTo>
                <a:lnTo>
                  <a:pt x="142875" y="171450"/>
                </a:lnTo>
                <a:lnTo>
                  <a:pt x="152400" y="180975"/>
                </a:lnTo>
                <a:lnTo>
                  <a:pt x="161925" y="190500"/>
                </a:lnTo>
                <a:lnTo>
                  <a:pt x="171450" y="190500"/>
                </a:lnTo>
                <a:lnTo>
                  <a:pt x="180975" y="180975"/>
                </a:lnTo>
                <a:lnTo>
                  <a:pt x="190500" y="180975"/>
                </a:lnTo>
                <a:lnTo>
                  <a:pt x="200025" y="171450"/>
                </a:lnTo>
                <a:lnTo>
                  <a:pt x="219075" y="152400"/>
                </a:lnTo>
                <a:lnTo>
                  <a:pt x="219075" y="133350"/>
                </a:lnTo>
                <a:lnTo>
                  <a:pt x="228600" y="114300"/>
                </a:lnTo>
                <a:lnTo>
                  <a:pt x="238125" y="95250"/>
                </a:lnTo>
                <a:lnTo>
                  <a:pt x="247650" y="85725"/>
                </a:lnTo>
                <a:lnTo>
                  <a:pt x="247650" y="66675"/>
                </a:lnTo>
                <a:lnTo>
                  <a:pt x="247650" y="57150"/>
                </a:lnTo>
                <a:lnTo>
                  <a:pt x="247650" y="47625"/>
                </a:lnTo>
                <a:lnTo>
                  <a:pt x="247650" y="38100"/>
                </a:lnTo>
                <a:lnTo>
                  <a:pt x="247650" y="38100"/>
                </a:lnTo>
                <a:lnTo>
                  <a:pt x="238125" y="38100"/>
                </a:lnTo>
                <a:lnTo>
                  <a:pt x="238125" y="38100"/>
                </a:lnTo>
                <a:lnTo>
                  <a:pt x="228600" y="47625"/>
                </a:lnTo>
                <a:lnTo>
                  <a:pt x="228600" y="57150"/>
                </a:lnTo>
                <a:lnTo>
                  <a:pt x="228600" y="76200"/>
                </a:lnTo>
                <a:lnTo>
                  <a:pt x="228600" y="95250"/>
                </a:lnTo>
                <a:lnTo>
                  <a:pt x="228600" y="123825"/>
                </a:lnTo>
                <a:lnTo>
                  <a:pt x="228600" y="142875"/>
                </a:lnTo>
                <a:lnTo>
                  <a:pt x="238125" y="171450"/>
                </a:lnTo>
                <a:lnTo>
                  <a:pt x="238125" y="180975"/>
                </a:lnTo>
                <a:lnTo>
                  <a:pt x="247650" y="190500"/>
                </a:lnTo>
                <a:lnTo>
                  <a:pt x="257175" y="200025"/>
                </a:lnTo>
                <a:lnTo>
                  <a:pt x="266700" y="200025"/>
                </a:lnTo>
                <a:lnTo>
                  <a:pt x="276225" y="190500"/>
                </a:lnTo>
                <a:lnTo>
                  <a:pt x="285750" y="190500"/>
                </a:lnTo>
                <a:lnTo>
                  <a:pt x="285750" y="171450"/>
                </a:lnTo>
                <a:lnTo>
                  <a:pt x="295275" y="161925"/>
                </a:lnTo>
                <a:lnTo>
                  <a:pt x="304800" y="152400"/>
                </a:lnTo>
                <a:lnTo>
                  <a:pt x="304800" y="142875"/>
                </a:lnTo>
                <a:lnTo>
                  <a:pt x="314325" y="133350"/>
                </a:lnTo>
                <a:lnTo>
                  <a:pt x="314325" y="123825"/>
                </a:lnTo>
                <a:lnTo>
                  <a:pt x="314325" y="123825"/>
                </a:lnTo>
                <a:lnTo>
                  <a:pt x="314325" y="123825"/>
                </a:lnTo>
                <a:lnTo>
                  <a:pt x="314325" y="123825"/>
                </a:lnTo>
                <a:lnTo>
                  <a:pt x="323850" y="133350"/>
                </a:lnTo>
                <a:lnTo>
                  <a:pt x="323850" y="142875"/>
                </a:lnTo>
                <a:lnTo>
                  <a:pt x="333375" y="161925"/>
                </a:lnTo>
                <a:lnTo>
                  <a:pt x="333375" y="171450"/>
                </a:lnTo>
                <a:lnTo>
                  <a:pt x="342900" y="180975"/>
                </a:lnTo>
                <a:lnTo>
                  <a:pt x="352425" y="190500"/>
                </a:lnTo>
                <a:lnTo>
                  <a:pt x="361950" y="190500"/>
                </a:lnTo>
                <a:lnTo>
                  <a:pt x="361950" y="190500"/>
                </a:lnTo>
                <a:lnTo>
                  <a:pt x="371475" y="190500"/>
                </a:lnTo>
                <a:lnTo>
                  <a:pt x="381000" y="180975"/>
                </a:lnTo>
                <a:lnTo>
                  <a:pt x="400050" y="171450"/>
                </a:lnTo>
                <a:lnTo>
                  <a:pt x="409575" y="161925"/>
                </a:lnTo>
                <a:lnTo>
                  <a:pt x="409575" y="142875"/>
                </a:lnTo>
                <a:lnTo>
                  <a:pt x="419100" y="114300"/>
                </a:lnTo>
                <a:lnTo>
                  <a:pt x="428625" y="95250"/>
                </a:lnTo>
                <a:lnTo>
                  <a:pt x="428625" y="76200"/>
                </a:lnTo>
                <a:lnTo>
                  <a:pt x="438150" y="57150"/>
                </a:lnTo>
                <a:lnTo>
                  <a:pt x="438150" y="38100"/>
                </a:lnTo>
                <a:lnTo>
                  <a:pt x="438150" y="19050"/>
                </a:lnTo>
                <a:lnTo>
                  <a:pt x="438150" y="9525"/>
                </a:lnTo>
                <a:lnTo>
                  <a:pt x="438150" y="0"/>
                </a:lnTo>
                <a:lnTo>
                  <a:pt x="438150" y="0"/>
                </a:lnTo>
                <a:lnTo>
                  <a:pt x="438150" y="0"/>
                </a:lnTo>
                <a:lnTo>
                  <a:pt x="438150" y="0"/>
                </a:lnTo>
                <a:lnTo>
                  <a:pt x="438150" y="19050"/>
                </a:lnTo>
                <a:lnTo>
                  <a:pt x="438150" y="38100"/>
                </a:lnTo>
                <a:lnTo>
                  <a:pt x="447675" y="57150"/>
                </a:lnTo>
                <a:lnTo>
                  <a:pt x="447675" y="85725"/>
                </a:lnTo>
                <a:lnTo>
                  <a:pt x="457200" y="114300"/>
                </a:lnTo>
                <a:lnTo>
                  <a:pt x="466725" y="142875"/>
                </a:lnTo>
                <a:lnTo>
                  <a:pt x="476250" y="171450"/>
                </a:lnTo>
                <a:lnTo>
                  <a:pt x="476250" y="180975"/>
                </a:lnTo>
                <a:lnTo>
                  <a:pt x="47625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олилиния 206"/>
          <p:cNvSpPr/>
          <p:nvPr/>
        </p:nvSpPr>
        <p:spPr>
          <a:xfrm>
            <a:off x="8610600" y="5181600"/>
            <a:ext cx="57151" cy="19051"/>
          </a:xfrm>
          <a:custGeom>
            <a:avLst/>
            <a:gdLst/>
            <a:ahLst/>
            <a:cxnLst/>
            <a:rect l="0" t="0" r="0" b="0"/>
            <a:pathLst>
              <a:path w="57151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олилиния 207"/>
          <p:cNvSpPr/>
          <p:nvPr/>
        </p:nvSpPr>
        <p:spPr>
          <a:xfrm>
            <a:off x="8648700" y="5162550"/>
            <a:ext cx="123826" cy="28576"/>
          </a:xfrm>
          <a:custGeom>
            <a:avLst/>
            <a:gdLst/>
            <a:ahLst/>
            <a:cxnLst/>
            <a:rect l="0" t="0" r="0" b="0"/>
            <a:pathLst>
              <a:path w="123826" h="285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66675" y="19050"/>
                </a:lnTo>
                <a:lnTo>
                  <a:pt x="66675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14300" y="19050"/>
                </a:lnTo>
                <a:lnTo>
                  <a:pt x="114300" y="28575"/>
                </a:lnTo>
                <a:lnTo>
                  <a:pt x="123825" y="28575"/>
                </a:lnTo>
                <a:lnTo>
                  <a:pt x="123825" y="28575"/>
                </a:lnTo>
                <a:lnTo>
                  <a:pt x="123825" y="28575"/>
                </a:lnTo>
                <a:lnTo>
                  <a:pt x="123825" y="28575"/>
                </a:lnTo>
                <a:lnTo>
                  <a:pt x="123825" y="28575"/>
                </a:lnTo>
                <a:lnTo>
                  <a:pt x="123825" y="28575"/>
                </a:lnTo>
                <a:lnTo>
                  <a:pt x="1238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69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875" y="663741"/>
            <a:ext cx="9581316" cy="8879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875" y="1887682"/>
            <a:ext cx="3276600" cy="2667000"/>
          </a:xfrm>
          <a:prstGeom prst="rect">
            <a:avLst/>
          </a:prstGeom>
        </p:spPr>
      </p:pic>
      <p:sp>
        <p:nvSpPr>
          <p:cNvPr id="6" name="Полилиния 5"/>
          <p:cNvSpPr/>
          <p:nvPr/>
        </p:nvSpPr>
        <p:spPr>
          <a:xfrm>
            <a:off x="3552825" y="3390900"/>
            <a:ext cx="66676" cy="47626"/>
          </a:xfrm>
          <a:custGeom>
            <a:avLst/>
            <a:gdLst/>
            <a:ahLst/>
            <a:cxnLst/>
            <a:rect l="0" t="0" r="0" b="0"/>
            <a:pathLst>
              <a:path w="66676" h="4762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47625"/>
                </a:lnTo>
                <a:lnTo>
                  <a:pt x="19050" y="47625"/>
                </a:lnTo>
                <a:lnTo>
                  <a:pt x="19050" y="47625"/>
                </a:lnTo>
                <a:lnTo>
                  <a:pt x="28575" y="47625"/>
                </a:lnTo>
                <a:lnTo>
                  <a:pt x="28575" y="47625"/>
                </a:lnTo>
                <a:lnTo>
                  <a:pt x="38100" y="47625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28575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47625"/>
                </a:lnTo>
                <a:lnTo>
                  <a:pt x="28575" y="47625"/>
                </a:lnTo>
                <a:lnTo>
                  <a:pt x="38100" y="47625"/>
                </a:lnTo>
                <a:lnTo>
                  <a:pt x="47625" y="38100"/>
                </a:lnTo>
                <a:lnTo>
                  <a:pt x="57150" y="38100"/>
                </a:lnTo>
                <a:lnTo>
                  <a:pt x="66675" y="38100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19050"/>
                </a:lnTo>
                <a:lnTo>
                  <a:pt x="57150" y="19050"/>
                </a:lnTo>
                <a:lnTo>
                  <a:pt x="47625" y="9525"/>
                </a:lnTo>
                <a:lnTo>
                  <a:pt x="38100" y="19050"/>
                </a:lnTo>
                <a:lnTo>
                  <a:pt x="2857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3524250" y="2714625"/>
            <a:ext cx="123826" cy="657226"/>
          </a:xfrm>
          <a:custGeom>
            <a:avLst/>
            <a:gdLst/>
            <a:ahLst/>
            <a:cxnLst/>
            <a:rect l="0" t="0" r="0" b="0"/>
            <a:pathLst>
              <a:path w="123826" h="657226">
                <a:moveTo>
                  <a:pt x="76200" y="657225"/>
                </a:moveTo>
                <a:lnTo>
                  <a:pt x="76200" y="657225"/>
                </a:lnTo>
                <a:lnTo>
                  <a:pt x="66675" y="657225"/>
                </a:lnTo>
                <a:lnTo>
                  <a:pt x="66675" y="657225"/>
                </a:lnTo>
                <a:lnTo>
                  <a:pt x="66675" y="647700"/>
                </a:lnTo>
                <a:lnTo>
                  <a:pt x="66675" y="647700"/>
                </a:lnTo>
                <a:lnTo>
                  <a:pt x="66675" y="647700"/>
                </a:lnTo>
                <a:lnTo>
                  <a:pt x="66675" y="638175"/>
                </a:lnTo>
                <a:lnTo>
                  <a:pt x="66675" y="638175"/>
                </a:lnTo>
                <a:lnTo>
                  <a:pt x="66675" y="638175"/>
                </a:lnTo>
                <a:lnTo>
                  <a:pt x="66675" y="628650"/>
                </a:lnTo>
                <a:lnTo>
                  <a:pt x="66675" y="628650"/>
                </a:lnTo>
                <a:lnTo>
                  <a:pt x="66675" y="628650"/>
                </a:lnTo>
                <a:lnTo>
                  <a:pt x="66675" y="619125"/>
                </a:lnTo>
                <a:lnTo>
                  <a:pt x="66675" y="609600"/>
                </a:lnTo>
                <a:lnTo>
                  <a:pt x="66675" y="609600"/>
                </a:lnTo>
                <a:lnTo>
                  <a:pt x="66675" y="600075"/>
                </a:lnTo>
                <a:lnTo>
                  <a:pt x="66675" y="600075"/>
                </a:lnTo>
                <a:lnTo>
                  <a:pt x="66675" y="590550"/>
                </a:lnTo>
                <a:lnTo>
                  <a:pt x="66675" y="581025"/>
                </a:lnTo>
                <a:lnTo>
                  <a:pt x="66675" y="581025"/>
                </a:lnTo>
                <a:lnTo>
                  <a:pt x="57150" y="571500"/>
                </a:lnTo>
                <a:lnTo>
                  <a:pt x="57150" y="561975"/>
                </a:lnTo>
                <a:lnTo>
                  <a:pt x="57150" y="552450"/>
                </a:lnTo>
                <a:lnTo>
                  <a:pt x="57150" y="552450"/>
                </a:lnTo>
                <a:lnTo>
                  <a:pt x="57150" y="542925"/>
                </a:lnTo>
                <a:lnTo>
                  <a:pt x="57150" y="533400"/>
                </a:lnTo>
                <a:lnTo>
                  <a:pt x="57150" y="523875"/>
                </a:lnTo>
                <a:lnTo>
                  <a:pt x="57150" y="514350"/>
                </a:lnTo>
                <a:lnTo>
                  <a:pt x="57150" y="504825"/>
                </a:lnTo>
                <a:lnTo>
                  <a:pt x="47625" y="485775"/>
                </a:lnTo>
                <a:lnTo>
                  <a:pt x="47625" y="476250"/>
                </a:lnTo>
                <a:lnTo>
                  <a:pt x="57150" y="466725"/>
                </a:lnTo>
                <a:lnTo>
                  <a:pt x="57150" y="457200"/>
                </a:lnTo>
                <a:lnTo>
                  <a:pt x="57150" y="447675"/>
                </a:lnTo>
                <a:lnTo>
                  <a:pt x="57150" y="428625"/>
                </a:lnTo>
                <a:lnTo>
                  <a:pt x="47625" y="419100"/>
                </a:lnTo>
                <a:lnTo>
                  <a:pt x="47625" y="409575"/>
                </a:lnTo>
                <a:lnTo>
                  <a:pt x="47625" y="400050"/>
                </a:lnTo>
                <a:lnTo>
                  <a:pt x="47625" y="381000"/>
                </a:lnTo>
                <a:lnTo>
                  <a:pt x="47625" y="371475"/>
                </a:lnTo>
                <a:lnTo>
                  <a:pt x="47625" y="361950"/>
                </a:lnTo>
                <a:lnTo>
                  <a:pt x="47625" y="342900"/>
                </a:lnTo>
                <a:lnTo>
                  <a:pt x="47625" y="333375"/>
                </a:lnTo>
                <a:lnTo>
                  <a:pt x="47625" y="314325"/>
                </a:lnTo>
                <a:lnTo>
                  <a:pt x="47625" y="304800"/>
                </a:lnTo>
                <a:lnTo>
                  <a:pt x="47625" y="295275"/>
                </a:lnTo>
                <a:lnTo>
                  <a:pt x="47625" y="276225"/>
                </a:lnTo>
                <a:lnTo>
                  <a:pt x="47625" y="257175"/>
                </a:lnTo>
                <a:lnTo>
                  <a:pt x="47625" y="247650"/>
                </a:lnTo>
                <a:lnTo>
                  <a:pt x="47625" y="238125"/>
                </a:lnTo>
                <a:lnTo>
                  <a:pt x="57150" y="219075"/>
                </a:lnTo>
                <a:lnTo>
                  <a:pt x="57150" y="209550"/>
                </a:lnTo>
                <a:lnTo>
                  <a:pt x="57150" y="190500"/>
                </a:lnTo>
                <a:lnTo>
                  <a:pt x="57150" y="171450"/>
                </a:lnTo>
                <a:lnTo>
                  <a:pt x="57150" y="161925"/>
                </a:lnTo>
                <a:lnTo>
                  <a:pt x="57150" y="152400"/>
                </a:lnTo>
                <a:lnTo>
                  <a:pt x="57150" y="133350"/>
                </a:lnTo>
                <a:lnTo>
                  <a:pt x="57150" y="123825"/>
                </a:lnTo>
                <a:lnTo>
                  <a:pt x="57150" y="114300"/>
                </a:lnTo>
                <a:lnTo>
                  <a:pt x="57150" y="95250"/>
                </a:lnTo>
                <a:lnTo>
                  <a:pt x="57150" y="85725"/>
                </a:lnTo>
                <a:lnTo>
                  <a:pt x="57150" y="76200"/>
                </a:lnTo>
                <a:lnTo>
                  <a:pt x="57150" y="66675"/>
                </a:lnTo>
                <a:lnTo>
                  <a:pt x="57150" y="57150"/>
                </a:lnTo>
                <a:lnTo>
                  <a:pt x="57150" y="47625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66675"/>
                </a:lnTo>
                <a:lnTo>
                  <a:pt x="47625" y="76200"/>
                </a:lnTo>
                <a:lnTo>
                  <a:pt x="38100" y="85725"/>
                </a:lnTo>
                <a:lnTo>
                  <a:pt x="28575" y="95250"/>
                </a:lnTo>
                <a:lnTo>
                  <a:pt x="28575" y="114300"/>
                </a:lnTo>
                <a:lnTo>
                  <a:pt x="19050" y="123825"/>
                </a:lnTo>
                <a:lnTo>
                  <a:pt x="19050" y="133350"/>
                </a:lnTo>
                <a:lnTo>
                  <a:pt x="9525" y="142875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0" y="133350"/>
                </a:lnTo>
                <a:lnTo>
                  <a:pt x="9525" y="123825"/>
                </a:lnTo>
                <a:lnTo>
                  <a:pt x="9525" y="114300"/>
                </a:lnTo>
                <a:lnTo>
                  <a:pt x="19050" y="95250"/>
                </a:lnTo>
                <a:lnTo>
                  <a:pt x="28575" y="85725"/>
                </a:lnTo>
                <a:lnTo>
                  <a:pt x="38100" y="76200"/>
                </a:lnTo>
                <a:lnTo>
                  <a:pt x="47625" y="66675"/>
                </a:lnTo>
                <a:lnTo>
                  <a:pt x="57150" y="47625"/>
                </a:lnTo>
                <a:lnTo>
                  <a:pt x="57150" y="38100"/>
                </a:lnTo>
                <a:lnTo>
                  <a:pt x="66675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57150"/>
                </a:lnTo>
                <a:lnTo>
                  <a:pt x="85725" y="76200"/>
                </a:lnTo>
                <a:lnTo>
                  <a:pt x="95250" y="85725"/>
                </a:lnTo>
                <a:lnTo>
                  <a:pt x="95250" y="95250"/>
                </a:lnTo>
                <a:lnTo>
                  <a:pt x="104775" y="114300"/>
                </a:lnTo>
                <a:lnTo>
                  <a:pt x="114300" y="123825"/>
                </a:lnTo>
                <a:lnTo>
                  <a:pt x="114300" y="133350"/>
                </a:lnTo>
                <a:lnTo>
                  <a:pt x="123825" y="133350"/>
                </a:lnTo>
                <a:lnTo>
                  <a:pt x="12382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419350" y="2266950"/>
            <a:ext cx="1047751" cy="114301"/>
          </a:xfrm>
          <a:custGeom>
            <a:avLst/>
            <a:gdLst/>
            <a:ahLst/>
            <a:cxnLst/>
            <a:rect l="0" t="0" r="0" b="0"/>
            <a:pathLst>
              <a:path w="1047751" h="114301">
                <a:moveTo>
                  <a:pt x="1047750" y="57150"/>
                </a:moveTo>
                <a:lnTo>
                  <a:pt x="1047750" y="57150"/>
                </a:lnTo>
                <a:lnTo>
                  <a:pt x="1038225" y="57150"/>
                </a:lnTo>
                <a:lnTo>
                  <a:pt x="1028700" y="57150"/>
                </a:lnTo>
                <a:lnTo>
                  <a:pt x="1019175" y="57150"/>
                </a:lnTo>
                <a:lnTo>
                  <a:pt x="1009650" y="57150"/>
                </a:lnTo>
                <a:lnTo>
                  <a:pt x="1000125" y="57150"/>
                </a:lnTo>
                <a:lnTo>
                  <a:pt x="990600" y="57150"/>
                </a:lnTo>
                <a:lnTo>
                  <a:pt x="971550" y="57150"/>
                </a:lnTo>
                <a:lnTo>
                  <a:pt x="962025" y="57150"/>
                </a:lnTo>
                <a:lnTo>
                  <a:pt x="952500" y="57150"/>
                </a:lnTo>
                <a:lnTo>
                  <a:pt x="942975" y="57150"/>
                </a:lnTo>
                <a:lnTo>
                  <a:pt x="933450" y="57150"/>
                </a:lnTo>
                <a:lnTo>
                  <a:pt x="914400" y="57150"/>
                </a:lnTo>
                <a:lnTo>
                  <a:pt x="904875" y="57150"/>
                </a:lnTo>
                <a:lnTo>
                  <a:pt x="885825" y="57150"/>
                </a:lnTo>
                <a:lnTo>
                  <a:pt x="876300" y="66675"/>
                </a:lnTo>
                <a:lnTo>
                  <a:pt x="866775" y="66675"/>
                </a:lnTo>
                <a:lnTo>
                  <a:pt x="857250" y="66675"/>
                </a:lnTo>
                <a:lnTo>
                  <a:pt x="838200" y="66675"/>
                </a:lnTo>
                <a:lnTo>
                  <a:pt x="828675" y="66675"/>
                </a:lnTo>
                <a:lnTo>
                  <a:pt x="819150" y="66675"/>
                </a:lnTo>
                <a:lnTo>
                  <a:pt x="800100" y="66675"/>
                </a:lnTo>
                <a:lnTo>
                  <a:pt x="790575" y="66675"/>
                </a:lnTo>
                <a:lnTo>
                  <a:pt x="771525" y="66675"/>
                </a:lnTo>
                <a:lnTo>
                  <a:pt x="762000" y="66675"/>
                </a:lnTo>
                <a:lnTo>
                  <a:pt x="742950" y="66675"/>
                </a:lnTo>
                <a:lnTo>
                  <a:pt x="733425" y="66675"/>
                </a:lnTo>
                <a:lnTo>
                  <a:pt x="723900" y="66675"/>
                </a:lnTo>
                <a:lnTo>
                  <a:pt x="704850" y="66675"/>
                </a:lnTo>
                <a:lnTo>
                  <a:pt x="685800" y="66675"/>
                </a:lnTo>
                <a:lnTo>
                  <a:pt x="676275" y="66675"/>
                </a:lnTo>
                <a:lnTo>
                  <a:pt x="666750" y="66675"/>
                </a:lnTo>
                <a:lnTo>
                  <a:pt x="647700" y="66675"/>
                </a:lnTo>
                <a:lnTo>
                  <a:pt x="628650" y="66675"/>
                </a:lnTo>
                <a:lnTo>
                  <a:pt x="619125" y="66675"/>
                </a:lnTo>
                <a:lnTo>
                  <a:pt x="600075" y="66675"/>
                </a:lnTo>
                <a:lnTo>
                  <a:pt x="590550" y="57150"/>
                </a:lnTo>
                <a:lnTo>
                  <a:pt x="571500" y="57150"/>
                </a:lnTo>
                <a:lnTo>
                  <a:pt x="552450" y="57150"/>
                </a:lnTo>
                <a:lnTo>
                  <a:pt x="542925" y="57150"/>
                </a:lnTo>
                <a:lnTo>
                  <a:pt x="523875" y="57150"/>
                </a:lnTo>
                <a:lnTo>
                  <a:pt x="504825" y="57150"/>
                </a:lnTo>
                <a:lnTo>
                  <a:pt x="485775" y="57150"/>
                </a:lnTo>
                <a:lnTo>
                  <a:pt x="476250" y="57150"/>
                </a:lnTo>
                <a:lnTo>
                  <a:pt x="457200" y="57150"/>
                </a:lnTo>
                <a:lnTo>
                  <a:pt x="438150" y="47625"/>
                </a:lnTo>
                <a:lnTo>
                  <a:pt x="419100" y="47625"/>
                </a:lnTo>
                <a:lnTo>
                  <a:pt x="400050" y="47625"/>
                </a:lnTo>
                <a:lnTo>
                  <a:pt x="390525" y="47625"/>
                </a:lnTo>
                <a:lnTo>
                  <a:pt x="371475" y="47625"/>
                </a:lnTo>
                <a:lnTo>
                  <a:pt x="352425" y="47625"/>
                </a:lnTo>
                <a:lnTo>
                  <a:pt x="333375" y="47625"/>
                </a:lnTo>
                <a:lnTo>
                  <a:pt x="314325" y="47625"/>
                </a:lnTo>
                <a:lnTo>
                  <a:pt x="295275" y="47625"/>
                </a:lnTo>
                <a:lnTo>
                  <a:pt x="276225" y="47625"/>
                </a:lnTo>
                <a:lnTo>
                  <a:pt x="257175" y="47625"/>
                </a:lnTo>
                <a:lnTo>
                  <a:pt x="238125" y="47625"/>
                </a:lnTo>
                <a:lnTo>
                  <a:pt x="219075" y="47625"/>
                </a:lnTo>
                <a:lnTo>
                  <a:pt x="200025" y="47625"/>
                </a:lnTo>
                <a:lnTo>
                  <a:pt x="190500" y="47625"/>
                </a:lnTo>
                <a:lnTo>
                  <a:pt x="171450" y="47625"/>
                </a:lnTo>
                <a:lnTo>
                  <a:pt x="152400" y="47625"/>
                </a:lnTo>
                <a:lnTo>
                  <a:pt x="133350" y="57150"/>
                </a:lnTo>
                <a:lnTo>
                  <a:pt x="114300" y="57150"/>
                </a:lnTo>
                <a:lnTo>
                  <a:pt x="104775" y="57150"/>
                </a:lnTo>
                <a:lnTo>
                  <a:pt x="85725" y="57150"/>
                </a:lnTo>
                <a:lnTo>
                  <a:pt x="76200" y="57150"/>
                </a:lnTo>
                <a:lnTo>
                  <a:pt x="57150" y="57150"/>
                </a:lnTo>
                <a:lnTo>
                  <a:pt x="47625" y="57150"/>
                </a:lnTo>
                <a:lnTo>
                  <a:pt x="38100" y="57150"/>
                </a:lnTo>
                <a:lnTo>
                  <a:pt x="28575" y="57150"/>
                </a:lnTo>
                <a:lnTo>
                  <a:pt x="19050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47625" y="28575"/>
                </a:lnTo>
                <a:lnTo>
                  <a:pt x="57150" y="28575"/>
                </a:lnTo>
                <a:lnTo>
                  <a:pt x="66675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0"/>
                </a:lnTo>
                <a:lnTo>
                  <a:pt x="133350" y="9525"/>
                </a:lnTo>
                <a:lnTo>
                  <a:pt x="123825" y="9525"/>
                </a:lnTo>
                <a:lnTo>
                  <a:pt x="114300" y="19050"/>
                </a:lnTo>
                <a:lnTo>
                  <a:pt x="95250" y="19050"/>
                </a:lnTo>
                <a:lnTo>
                  <a:pt x="85725" y="28575"/>
                </a:lnTo>
                <a:lnTo>
                  <a:pt x="66675" y="28575"/>
                </a:lnTo>
                <a:lnTo>
                  <a:pt x="57150" y="38100"/>
                </a:lnTo>
                <a:lnTo>
                  <a:pt x="47625" y="38100"/>
                </a:lnTo>
                <a:lnTo>
                  <a:pt x="28575" y="38100"/>
                </a:lnTo>
                <a:lnTo>
                  <a:pt x="19050" y="47625"/>
                </a:lnTo>
                <a:lnTo>
                  <a:pt x="9525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9525" y="66675"/>
                </a:lnTo>
                <a:lnTo>
                  <a:pt x="9525" y="66675"/>
                </a:lnTo>
                <a:lnTo>
                  <a:pt x="19050" y="76200"/>
                </a:lnTo>
                <a:lnTo>
                  <a:pt x="28575" y="76200"/>
                </a:lnTo>
                <a:lnTo>
                  <a:pt x="38100" y="85725"/>
                </a:lnTo>
                <a:lnTo>
                  <a:pt x="57150" y="85725"/>
                </a:lnTo>
                <a:lnTo>
                  <a:pt x="66675" y="95250"/>
                </a:lnTo>
                <a:lnTo>
                  <a:pt x="76200" y="95250"/>
                </a:lnTo>
                <a:lnTo>
                  <a:pt x="95250" y="104775"/>
                </a:lnTo>
                <a:lnTo>
                  <a:pt x="104775" y="104775"/>
                </a:lnTo>
                <a:lnTo>
                  <a:pt x="104775" y="104775"/>
                </a:lnTo>
                <a:lnTo>
                  <a:pt x="114300" y="114300"/>
                </a:lnTo>
                <a:lnTo>
                  <a:pt x="114300" y="114300"/>
                </a:lnTo>
                <a:lnTo>
                  <a:pt x="123825" y="114300"/>
                </a:lnTo>
                <a:lnTo>
                  <a:pt x="123825" y="114300"/>
                </a:lnTo>
                <a:lnTo>
                  <a:pt x="123825" y="114300"/>
                </a:lnTo>
                <a:lnTo>
                  <a:pt x="12382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952875" y="3171825"/>
            <a:ext cx="38101" cy="266701"/>
          </a:xfrm>
          <a:custGeom>
            <a:avLst/>
            <a:gdLst/>
            <a:ahLst/>
            <a:cxnLst/>
            <a:rect l="0" t="0" r="0" b="0"/>
            <a:pathLst>
              <a:path w="38101" h="26670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42875"/>
                </a:lnTo>
                <a:lnTo>
                  <a:pt x="19050" y="161925"/>
                </a:lnTo>
                <a:lnTo>
                  <a:pt x="19050" y="180975"/>
                </a:lnTo>
                <a:lnTo>
                  <a:pt x="9525" y="200025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876675" y="3143250"/>
            <a:ext cx="161926" cy="38101"/>
          </a:xfrm>
          <a:custGeom>
            <a:avLst/>
            <a:gdLst/>
            <a:ahLst/>
            <a:cxnLst/>
            <a:rect l="0" t="0" r="0" b="0"/>
            <a:pathLst>
              <a:path w="161926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66675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14300" y="28575"/>
                </a:lnTo>
                <a:lnTo>
                  <a:pt x="123825" y="28575"/>
                </a:lnTo>
                <a:lnTo>
                  <a:pt x="133350" y="28575"/>
                </a:lnTo>
                <a:lnTo>
                  <a:pt x="142875" y="28575"/>
                </a:lnTo>
                <a:lnTo>
                  <a:pt x="152400" y="28575"/>
                </a:lnTo>
                <a:lnTo>
                  <a:pt x="161925" y="38100"/>
                </a:lnTo>
                <a:lnTo>
                  <a:pt x="161925" y="38100"/>
                </a:lnTo>
                <a:lnTo>
                  <a:pt x="1619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4029075" y="3314700"/>
            <a:ext cx="133351" cy="152401"/>
          </a:xfrm>
          <a:custGeom>
            <a:avLst/>
            <a:gdLst/>
            <a:ahLst/>
            <a:cxnLst/>
            <a:rect l="0" t="0" r="0" b="0"/>
            <a:pathLst>
              <a:path w="133351" h="152401">
                <a:moveTo>
                  <a:pt x="19050" y="85725"/>
                </a:moveTo>
                <a:lnTo>
                  <a:pt x="19050" y="85725"/>
                </a:lnTo>
                <a:lnTo>
                  <a:pt x="19050" y="76200"/>
                </a:lnTo>
                <a:lnTo>
                  <a:pt x="19050" y="76200"/>
                </a:lnTo>
                <a:lnTo>
                  <a:pt x="28575" y="66675"/>
                </a:lnTo>
                <a:lnTo>
                  <a:pt x="28575" y="66675"/>
                </a:lnTo>
                <a:lnTo>
                  <a:pt x="38100" y="57150"/>
                </a:lnTo>
                <a:lnTo>
                  <a:pt x="47625" y="47625"/>
                </a:lnTo>
                <a:lnTo>
                  <a:pt x="57150" y="38100"/>
                </a:lnTo>
                <a:lnTo>
                  <a:pt x="66675" y="28575"/>
                </a:lnTo>
                <a:lnTo>
                  <a:pt x="76200" y="28575"/>
                </a:lnTo>
                <a:lnTo>
                  <a:pt x="76200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66675" y="57150"/>
                </a:lnTo>
                <a:lnTo>
                  <a:pt x="66675" y="66675"/>
                </a:lnTo>
                <a:lnTo>
                  <a:pt x="66675" y="76200"/>
                </a:lnTo>
                <a:lnTo>
                  <a:pt x="66675" y="85725"/>
                </a:lnTo>
                <a:lnTo>
                  <a:pt x="66675" y="95250"/>
                </a:lnTo>
                <a:lnTo>
                  <a:pt x="66675" y="104775"/>
                </a:lnTo>
                <a:lnTo>
                  <a:pt x="66675" y="114300"/>
                </a:lnTo>
                <a:lnTo>
                  <a:pt x="66675" y="114300"/>
                </a:lnTo>
                <a:lnTo>
                  <a:pt x="66675" y="123825"/>
                </a:lnTo>
                <a:lnTo>
                  <a:pt x="66675" y="133350"/>
                </a:lnTo>
                <a:lnTo>
                  <a:pt x="66675" y="133350"/>
                </a:lnTo>
                <a:lnTo>
                  <a:pt x="57150" y="142875"/>
                </a:lnTo>
                <a:lnTo>
                  <a:pt x="57150" y="142875"/>
                </a:lnTo>
                <a:lnTo>
                  <a:pt x="57150" y="142875"/>
                </a:lnTo>
                <a:lnTo>
                  <a:pt x="47625" y="142875"/>
                </a:lnTo>
                <a:lnTo>
                  <a:pt x="47625" y="142875"/>
                </a:lnTo>
                <a:lnTo>
                  <a:pt x="38100" y="142875"/>
                </a:lnTo>
                <a:lnTo>
                  <a:pt x="28575" y="142875"/>
                </a:lnTo>
                <a:lnTo>
                  <a:pt x="19050" y="152400"/>
                </a:lnTo>
                <a:lnTo>
                  <a:pt x="19050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19050" y="152400"/>
                </a:lnTo>
                <a:lnTo>
                  <a:pt x="28575" y="152400"/>
                </a:lnTo>
                <a:lnTo>
                  <a:pt x="38100" y="152400"/>
                </a:lnTo>
                <a:lnTo>
                  <a:pt x="47625" y="152400"/>
                </a:lnTo>
                <a:lnTo>
                  <a:pt x="57150" y="152400"/>
                </a:lnTo>
                <a:lnTo>
                  <a:pt x="66675" y="152400"/>
                </a:lnTo>
                <a:lnTo>
                  <a:pt x="85725" y="142875"/>
                </a:lnTo>
                <a:lnTo>
                  <a:pt x="95250" y="142875"/>
                </a:lnTo>
                <a:lnTo>
                  <a:pt x="104775" y="142875"/>
                </a:lnTo>
                <a:lnTo>
                  <a:pt x="114300" y="142875"/>
                </a:lnTo>
                <a:lnTo>
                  <a:pt x="123825" y="142875"/>
                </a:lnTo>
                <a:lnTo>
                  <a:pt x="123825" y="142875"/>
                </a:lnTo>
                <a:lnTo>
                  <a:pt x="133350" y="142875"/>
                </a:lnTo>
                <a:lnTo>
                  <a:pt x="13335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552575" y="1924050"/>
            <a:ext cx="19051" cy="266701"/>
          </a:xfrm>
          <a:custGeom>
            <a:avLst/>
            <a:gdLst/>
            <a:ahLst/>
            <a:cxnLst/>
            <a:rect l="0" t="0" r="0" b="0"/>
            <a:pathLst>
              <a:path w="19051" h="266701">
                <a:moveTo>
                  <a:pt x="19050" y="0"/>
                </a:move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19050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28600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447800" y="1895475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1657350" y="2019300"/>
            <a:ext cx="95251" cy="180976"/>
          </a:xfrm>
          <a:custGeom>
            <a:avLst/>
            <a:gdLst/>
            <a:ahLst/>
            <a:cxnLst/>
            <a:rect l="0" t="0" r="0" b="0"/>
            <a:pathLst>
              <a:path w="95251" h="180976">
                <a:moveTo>
                  <a:pt x="0" y="95250"/>
                </a:moveTo>
                <a:lnTo>
                  <a:pt x="0" y="85725"/>
                </a:lnTo>
                <a:lnTo>
                  <a:pt x="0" y="85725"/>
                </a:lnTo>
                <a:lnTo>
                  <a:pt x="9525" y="85725"/>
                </a:lnTo>
                <a:lnTo>
                  <a:pt x="9525" y="76200"/>
                </a:lnTo>
                <a:lnTo>
                  <a:pt x="19050" y="66675"/>
                </a:lnTo>
                <a:lnTo>
                  <a:pt x="19050" y="57150"/>
                </a:lnTo>
                <a:lnTo>
                  <a:pt x="28575" y="47625"/>
                </a:lnTo>
                <a:lnTo>
                  <a:pt x="38100" y="38100"/>
                </a:lnTo>
                <a:lnTo>
                  <a:pt x="47625" y="28575"/>
                </a:lnTo>
                <a:lnTo>
                  <a:pt x="47625" y="19050"/>
                </a:lnTo>
                <a:lnTo>
                  <a:pt x="57150" y="9525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66675" y="47625"/>
                </a:lnTo>
                <a:lnTo>
                  <a:pt x="66675" y="57150"/>
                </a:lnTo>
                <a:lnTo>
                  <a:pt x="66675" y="76200"/>
                </a:lnTo>
                <a:lnTo>
                  <a:pt x="76200" y="85725"/>
                </a:lnTo>
                <a:lnTo>
                  <a:pt x="76200" y="95250"/>
                </a:lnTo>
                <a:lnTo>
                  <a:pt x="85725" y="104775"/>
                </a:lnTo>
                <a:lnTo>
                  <a:pt x="85725" y="114300"/>
                </a:lnTo>
                <a:lnTo>
                  <a:pt x="95250" y="123825"/>
                </a:lnTo>
                <a:lnTo>
                  <a:pt x="95250" y="133350"/>
                </a:lnTo>
                <a:lnTo>
                  <a:pt x="95250" y="133350"/>
                </a:lnTo>
                <a:lnTo>
                  <a:pt x="95250" y="142875"/>
                </a:lnTo>
                <a:lnTo>
                  <a:pt x="95250" y="142875"/>
                </a:lnTo>
                <a:lnTo>
                  <a:pt x="85725" y="152400"/>
                </a:lnTo>
                <a:lnTo>
                  <a:pt x="85725" y="152400"/>
                </a:lnTo>
                <a:lnTo>
                  <a:pt x="76200" y="152400"/>
                </a:lnTo>
                <a:lnTo>
                  <a:pt x="66675" y="161925"/>
                </a:lnTo>
                <a:lnTo>
                  <a:pt x="66675" y="161925"/>
                </a:lnTo>
                <a:lnTo>
                  <a:pt x="57150" y="161925"/>
                </a:lnTo>
                <a:lnTo>
                  <a:pt x="47625" y="161925"/>
                </a:lnTo>
                <a:lnTo>
                  <a:pt x="47625" y="161925"/>
                </a:lnTo>
                <a:lnTo>
                  <a:pt x="38100" y="171450"/>
                </a:lnTo>
                <a:lnTo>
                  <a:pt x="38100" y="171450"/>
                </a:lnTo>
                <a:lnTo>
                  <a:pt x="38100" y="171450"/>
                </a:lnTo>
                <a:lnTo>
                  <a:pt x="38100" y="171450"/>
                </a:lnTo>
                <a:lnTo>
                  <a:pt x="47625" y="180975"/>
                </a:lnTo>
                <a:lnTo>
                  <a:pt x="47625" y="180975"/>
                </a:lnTo>
                <a:lnTo>
                  <a:pt x="4762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2028825" y="2381250"/>
            <a:ext cx="1" cy="9526"/>
          </a:xfrm>
          <a:custGeom>
            <a:avLst/>
            <a:gdLst/>
            <a:ahLst/>
            <a:cxnLst/>
            <a:rect l="0" t="0" r="0" b="0"/>
            <a:pathLst>
              <a:path w="1" h="95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514725" y="4419600"/>
            <a:ext cx="171451" cy="285751"/>
          </a:xfrm>
          <a:custGeom>
            <a:avLst/>
            <a:gdLst/>
            <a:ahLst/>
            <a:cxnLst/>
            <a:rect l="0" t="0" r="0" b="0"/>
            <a:pathLst>
              <a:path w="171451" h="285751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19050" y="85725"/>
                </a:lnTo>
                <a:lnTo>
                  <a:pt x="19050" y="95250"/>
                </a:lnTo>
                <a:lnTo>
                  <a:pt x="19050" y="114300"/>
                </a:lnTo>
                <a:lnTo>
                  <a:pt x="28575" y="133350"/>
                </a:lnTo>
                <a:lnTo>
                  <a:pt x="28575" y="152400"/>
                </a:lnTo>
                <a:lnTo>
                  <a:pt x="28575" y="171450"/>
                </a:lnTo>
                <a:lnTo>
                  <a:pt x="28575" y="190500"/>
                </a:lnTo>
                <a:lnTo>
                  <a:pt x="38100" y="209550"/>
                </a:lnTo>
                <a:lnTo>
                  <a:pt x="38100" y="219075"/>
                </a:lnTo>
                <a:lnTo>
                  <a:pt x="38100" y="238125"/>
                </a:lnTo>
                <a:lnTo>
                  <a:pt x="47625" y="257175"/>
                </a:lnTo>
                <a:lnTo>
                  <a:pt x="47625" y="266700"/>
                </a:lnTo>
                <a:lnTo>
                  <a:pt x="57150" y="276225"/>
                </a:lnTo>
                <a:lnTo>
                  <a:pt x="57150" y="276225"/>
                </a:lnTo>
                <a:lnTo>
                  <a:pt x="57150" y="285750"/>
                </a:lnTo>
                <a:lnTo>
                  <a:pt x="57150" y="285750"/>
                </a:lnTo>
                <a:lnTo>
                  <a:pt x="66675" y="285750"/>
                </a:lnTo>
                <a:lnTo>
                  <a:pt x="66675" y="276225"/>
                </a:lnTo>
                <a:lnTo>
                  <a:pt x="66675" y="276225"/>
                </a:lnTo>
                <a:lnTo>
                  <a:pt x="76200" y="257175"/>
                </a:lnTo>
                <a:lnTo>
                  <a:pt x="76200" y="247650"/>
                </a:lnTo>
                <a:lnTo>
                  <a:pt x="85725" y="228600"/>
                </a:lnTo>
                <a:lnTo>
                  <a:pt x="95250" y="209550"/>
                </a:lnTo>
                <a:lnTo>
                  <a:pt x="95250" y="190500"/>
                </a:lnTo>
                <a:lnTo>
                  <a:pt x="104775" y="171450"/>
                </a:lnTo>
                <a:lnTo>
                  <a:pt x="104775" y="152400"/>
                </a:lnTo>
                <a:lnTo>
                  <a:pt x="114300" y="123825"/>
                </a:lnTo>
                <a:lnTo>
                  <a:pt x="123825" y="114300"/>
                </a:lnTo>
                <a:lnTo>
                  <a:pt x="133350" y="85725"/>
                </a:lnTo>
                <a:lnTo>
                  <a:pt x="142875" y="66675"/>
                </a:lnTo>
                <a:lnTo>
                  <a:pt x="142875" y="47625"/>
                </a:lnTo>
                <a:lnTo>
                  <a:pt x="152400" y="38100"/>
                </a:lnTo>
                <a:lnTo>
                  <a:pt x="152400" y="19050"/>
                </a:lnTo>
                <a:lnTo>
                  <a:pt x="161925" y="9525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695700" y="4619625"/>
            <a:ext cx="76201" cy="123826"/>
          </a:xfrm>
          <a:custGeom>
            <a:avLst/>
            <a:gdLst/>
            <a:ahLst/>
            <a:cxnLst/>
            <a:rect l="0" t="0" r="0" b="0"/>
            <a:pathLst>
              <a:path w="76201" h="123826">
                <a:moveTo>
                  <a:pt x="19050" y="28575"/>
                </a:moveTo>
                <a:lnTo>
                  <a:pt x="19050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  <a:lnTo>
                  <a:pt x="9525" y="114300"/>
                </a:lnTo>
                <a:lnTo>
                  <a:pt x="9525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38100" y="123825"/>
                </a:lnTo>
                <a:lnTo>
                  <a:pt x="47625" y="123825"/>
                </a:lnTo>
                <a:lnTo>
                  <a:pt x="57150" y="123825"/>
                </a:lnTo>
                <a:lnTo>
                  <a:pt x="66675" y="114300"/>
                </a:lnTo>
                <a:lnTo>
                  <a:pt x="66675" y="104775"/>
                </a:lnTo>
                <a:lnTo>
                  <a:pt x="66675" y="95250"/>
                </a:lnTo>
                <a:lnTo>
                  <a:pt x="66675" y="76200"/>
                </a:lnTo>
                <a:lnTo>
                  <a:pt x="76200" y="66675"/>
                </a:lnTo>
                <a:lnTo>
                  <a:pt x="76200" y="57150"/>
                </a:lnTo>
                <a:lnTo>
                  <a:pt x="76200" y="47625"/>
                </a:lnTo>
                <a:lnTo>
                  <a:pt x="76200" y="38100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0"/>
                </a:lnTo>
                <a:lnTo>
                  <a:pt x="38100" y="0"/>
                </a:lnTo>
                <a:lnTo>
                  <a:pt x="28575" y="0"/>
                </a:lnTo>
                <a:lnTo>
                  <a:pt x="19050" y="9525"/>
                </a:lnTo>
                <a:lnTo>
                  <a:pt x="9525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1866900" y="4419600"/>
            <a:ext cx="161926" cy="257176"/>
          </a:xfrm>
          <a:custGeom>
            <a:avLst/>
            <a:gdLst/>
            <a:ahLst/>
            <a:cxnLst/>
            <a:rect l="0" t="0" r="0" b="0"/>
            <a:pathLst>
              <a:path w="161926" h="2571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19050" y="114300"/>
                </a:lnTo>
                <a:lnTo>
                  <a:pt x="19050" y="133350"/>
                </a:lnTo>
                <a:lnTo>
                  <a:pt x="19050" y="152400"/>
                </a:lnTo>
                <a:lnTo>
                  <a:pt x="28575" y="171450"/>
                </a:lnTo>
                <a:lnTo>
                  <a:pt x="28575" y="190500"/>
                </a:lnTo>
                <a:lnTo>
                  <a:pt x="28575" y="200025"/>
                </a:lnTo>
                <a:lnTo>
                  <a:pt x="28575" y="219075"/>
                </a:lnTo>
                <a:lnTo>
                  <a:pt x="38100" y="228600"/>
                </a:lnTo>
                <a:lnTo>
                  <a:pt x="38100" y="238125"/>
                </a:lnTo>
                <a:lnTo>
                  <a:pt x="38100" y="247650"/>
                </a:lnTo>
                <a:lnTo>
                  <a:pt x="47625" y="257175"/>
                </a:lnTo>
                <a:lnTo>
                  <a:pt x="47625" y="257175"/>
                </a:lnTo>
                <a:lnTo>
                  <a:pt x="57150" y="257175"/>
                </a:lnTo>
                <a:lnTo>
                  <a:pt x="57150" y="257175"/>
                </a:lnTo>
                <a:lnTo>
                  <a:pt x="57150" y="257175"/>
                </a:lnTo>
                <a:lnTo>
                  <a:pt x="66675" y="247650"/>
                </a:lnTo>
                <a:lnTo>
                  <a:pt x="66675" y="238125"/>
                </a:lnTo>
                <a:lnTo>
                  <a:pt x="76200" y="219075"/>
                </a:lnTo>
                <a:lnTo>
                  <a:pt x="76200" y="209550"/>
                </a:lnTo>
                <a:lnTo>
                  <a:pt x="85725" y="200025"/>
                </a:lnTo>
                <a:lnTo>
                  <a:pt x="85725" y="180975"/>
                </a:lnTo>
                <a:lnTo>
                  <a:pt x="95250" y="161925"/>
                </a:lnTo>
                <a:lnTo>
                  <a:pt x="104775" y="142875"/>
                </a:lnTo>
                <a:lnTo>
                  <a:pt x="114300" y="114300"/>
                </a:lnTo>
                <a:lnTo>
                  <a:pt x="123825" y="95250"/>
                </a:lnTo>
                <a:lnTo>
                  <a:pt x="133350" y="76200"/>
                </a:lnTo>
                <a:lnTo>
                  <a:pt x="133350" y="57150"/>
                </a:lnTo>
                <a:lnTo>
                  <a:pt x="142875" y="47625"/>
                </a:lnTo>
                <a:lnTo>
                  <a:pt x="142875" y="28575"/>
                </a:lnTo>
                <a:lnTo>
                  <a:pt x="152400" y="19050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2019300" y="4572000"/>
            <a:ext cx="76201" cy="123826"/>
          </a:xfrm>
          <a:custGeom>
            <a:avLst/>
            <a:gdLst/>
            <a:ahLst/>
            <a:cxnLst/>
            <a:rect l="0" t="0" r="0" b="0"/>
            <a:pathLst>
              <a:path w="76201" h="123826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0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19050" y="114300"/>
                </a:lnTo>
                <a:lnTo>
                  <a:pt x="19050" y="114300"/>
                </a:lnTo>
                <a:lnTo>
                  <a:pt x="28575" y="123825"/>
                </a:lnTo>
                <a:lnTo>
                  <a:pt x="28575" y="123825"/>
                </a:lnTo>
                <a:lnTo>
                  <a:pt x="38100" y="123825"/>
                </a:lnTo>
                <a:lnTo>
                  <a:pt x="47625" y="114300"/>
                </a:lnTo>
                <a:lnTo>
                  <a:pt x="57150" y="114300"/>
                </a:lnTo>
                <a:lnTo>
                  <a:pt x="66675" y="104775"/>
                </a:lnTo>
                <a:lnTo>
                  <a:pt x="66675" y="95250"/>
                </a:lnTo>
                <a:lnTo>
                  <a:pt x="76200" y="85725"/>
                </a:lnTo>
                <a:lnTo>
                  <a:pt x="76200" y="76200"/>
                </a:lnTo>
                <a:lnTo>
                  <a:pt x="76200" y="66675"/>
                </a:lnTo>
                <a:lnTo>
                  <a:pt x="76200" y="57150"/>
                </a:lnTo>
                <a:lnTo>
                  <a:pt x="76200" y="47625"/>
                </a:lnTo>
                <a:lnTo>
                  <a:pt x="76200" y="38100"/>
                </a:lnTo>
                <a:lnTo>
                  <a:pt x="76200" y="28575"/>
                </a:lnTo>
                <a:lnTo>
                  <a:pt x="66675" y="19050"/>
                </a:lnTo>
                <a:lnTo>
                  <a:pt x="5715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762125" y="4752975"/>
            <a:ext cx="361951" cy="19051"/>
          </a:xfrm>
          <a:custGeom>
            <a:avLst/>
            <a:gdLst/>
            <a:ahLst/>
            <a:cxnLst/>
            <a:rect l="0" t="0" r="0" b="0"/>
            <a:pathLst>
              <a:path w="361951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19075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76225" y="9525"/>
                </a:lnTo>
                <a:lnTo>
                  <a:pt x="285750" y="9525"/>
                </a:lnTo>
                <a:lnTo>
                  <a:pt x="304800" y="9525"/>
                </a:lnTo>
                <a:lnTo>
                  <a:pt x="323850" y="9525"/>
                </a:lnTo>
                <a:lnTo>
                  <a:pt x="333375" y="9525"/>
                </a:lnTo>
                <a:lnTo>
                  <a:pt x="342900" y="19050"/>
                </a:lnTo>
                <a:lnTo>
                  <a:pt x="352425" y="19050"/>
                </a:lnTo>
                <a:lnTo>
                  <a:pt x="361950" y="19050"/>
                </a:lnTo>
                <a:lnTo>
                  <a:pt x="361950" y="19050"/>
                </a:lnTo>
                <a:lnTo>
                  <a:pt x="361950" y="19050"/>
                </a:lnTo>
                <a:lnTo>
                  <a:pt x="3619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1762125" y="4838700"/>
            <a:ext cx="209551" cy="304801"/>
          </a:xfrm>
          <a:custGeom>
            <a:avLst/>
            <a:gdLst/>
            <a:ahLst/>
            <a:cxnLst/>
            <a:rect l="0" t="0" r="0" b="0"/>
            <a:pathLst>
              <a:path w="209551" h="304801">
                <a:moveTo>
                  <a:pt x="114300" y="38100"/>
                </a:moveTo>
                <a:lnTo>
                  <a:pt x="114300" y="38100"/>
                </a:lnTo>
                <a:lnTo>
                  <a:pt x="104775" y="28575"/>
                </a:lnTo>
                <a:lnTo>
                  <a:pt x="104775" y="28575"/>
                </a:lnTo>
                <a:lnTo>
                  <a:pt x="104775" y="28575"/>
                </a:lnTo>
                <a:lnTo>
                  <a:pt x="10477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71450" y="19050"/>
                </a:lnTo>
                <a:lnTo>
                  <a:pt x="171450" y="19050"/>
                </a:lnTo>
                <a:lnTo>
                  <a:pt x="171450" y="28575"/>
                </a:lnTo>
                <a:lnTo>
                  <a:pt x="171450" y="38100"/>
                </a:lnTo>
                <a:lnTo>
                  <a:pt x="171450" y="47625"/>
                </a:lnTo>
                <a:lnTo>
                  <a:pt x="180975" y="66675"/>
                </a:lnTo>
                <a:lnTo>
                  <a:pt x="171450" y="76200"/>
                </a:lnTo>
                <a:lnTo>
                  <a:pt x="171450" y="85725"/>
                </a:lnTo>
                <a:lnTo>
                  <a:pt x="161925" y="95250"/>
                </a:lnTo>
                <a:lnTo>
                  <a:pt x="152400" y="104775"/>
                </a:lnTo>
                <a:lnTo>
                  <a:pt x="142875" y="114300"/>
                </a:lnTo>
                <a:lnTo>
                  <a:pt x="142875" y="123825"/>
                </a:lnTo>
                <a:lnTo>
                  <a:pt x="133350" y="123825"/>
                </a:lnTo>
                <a:lnTo>
                  <a:pt x="123825" y="123825"/>
                </a:lnTo>
                <a:lnTo>
                  <a:pt x="114300" y="133350"/>
                </a:lnTo>
                <a:lnTo>
                  <a:pt x="114300" y="133350"/>
                </a:lnTo>
                <a:lnTo>
                  <a:pt x="114300" y="123825"/>
                </a:lnTo>
                <a:lnTo>
                  <a:pt x="104775" y="123825"/>
                </a:lnTo>
                <a:lnTo>
                  <a:pt x="104775" y="123825"/>
                </a:lnTo>
                <a:lnTo>
                  <a:pt x="104775" y="114300"/>
                </a:lnTo>
                <a:lnTo>
                  <a:pt x="104775" y="114300"/>
                </a:lnTo>
                <a:lnTo>
                  <a:pt x="104775" y="104775"/>
                </a:lnTo>
                <a:lnTo>
                  <a:pt x="104775" y="104775"/>
                </a:lnTo>
                <a:lnTo>
                  <a:pt x="104775" y="104775"/>
                </a:lnTo>
                <a:lnTo>
                  <a:pt x="104775" y="95250"/>
                </a:lnTo>
                <a:lnTo>
                  <a:pt x="114300" y="95250"/>
                </a:lnTo>
                <a:lnTo>
                  <a:pt x="123825" y="95250"/>
                </a:lnTo>
                <a:lnTo>
                  <a:pt x="133350" y="95250"/>
                </a:lnTo>
                <a:lnTo>
                  <a:pt x="133350" y="95250"/>
                </a:lnTo>
                <a:lnTo>
                  <a:pt x="142875" y="95250"/>
                </a:lnTo>
                <a:lnTo>
                  <a:pt x="142875" y="95250"/>
                </a:lnTo>
                <a:lnTo>
                  <a:pt x="152400" y="95250"/>
                </a:lnTo>
                <a:lnTo>
                  <a:pt x="161925" y="95250"/>
                </a:lnTo>
                <a:lnTo>
                  <a:pt x="171450" y="104775"/>
                </a:lnTo>
                <a:lnTo>
                  <a:pt x="171450" y="104775"/>
                </a:lnTo>
                <a:lnTo>
                  <a:pt x="180975" y="114300"/>
                </a:lnTo>
                <a:lnTo>
                  <a:pt x="190500" y="123825"/>
                </a:lnTo>
                <a:lnTo>
                  <a:pt x="190500" y="133350"/>
                </a:lnTo>
                <a:lnTo>
                  <a:pt x="200025" y="142875"/>
                </a:lnTo>
                <a:lnTo>
                  <a:pt x="209550" y="152400"/>
                </a:lnTo>
                <a:lnTo>
                  <a:pt x="209550" y="171450"/>
                </a:lnTo>
                <a:lnTo>
                  <a:pt x="209550" y="180975"/>
                </a:lnTo>
                <a:lnTo>
                  <a:pt x="209550" y="200025"/>
                </a:lnTo>
                <a:lnTo>
                  <a:pt x="209550" y="209550"/>
                </a:lnTo>
                <a:lnTo>
                  <a:pt x="209550" y="228600"/>
                </a:lnTo>
                <a:lnTo>
                  <a:pt x="190500" y="238125"/>
                </a:lnTo>
                <a:lnTo>
                  <a:pt x="190500" y="247650"/>
                </a:lnTo>
                <a:lnTo>
                  <a:pt x="180975" y="257175"/>
                </a:lnTo>
                <a:lnTo>
                  <a:pt x="171450" y="266700"/>
                </a:lnTo>
                <a:lnTo>
                  <a:pt x="161925" y="276225"/>
                </a:lnTo>
                <a:lnTo>
                  <a:pt x="152400" y="285750"/>
                </a:lnTo>
                <a:lnTo>
                  <a:pt x="133350" y="285750"/>
                </a:lnTo>
                <a:lnTo>
                  <a:pt x="123825" y="295275"/>
                </a:lnTo>
                <a:lnTo>
                  <a:pt x="104775" y="295275"/>
                </a:lnTo>
                <a:lnTo>
                  <a:pt x="85725" y="304800"/>
                </a:lnTo>
                <a:lnTo>
                  <a:pt x="66675" y="304800"/>
                </a:lnTo>
                <a:lnTo>
                  <a:pt x="47625" y="304800"/>
                </a:lnTo>
                <a:lnTo>
                  <a:pt x="38100" y="304800"/>
                </a:lnTo>
                <a:lnTo>
                  <a:pt x="28575" y="304800"/>
                </a:lnTo>
                <a:lnTo>
                  <a:pt x="19050" y="295275"/>
                </a:lnTo>
                <a:lnTo>
                  <a:pt x="9525" y="285750"/>
                </a:lnTo>
                <a:lnTo>
                  <a:pt x="9525" y="285750"/>
                </a:lnTo>
                <a:lnTo>
                  <a:pt x="0" y="276225"/>
                </a:lnTo>
                <a:lnTo>
                  <a:pt x="0" y="266700"/>
                </a:lnTo>
                <a:lnTo>
                  <a:pt x="0" y="257175"/>
                </a:lnTo>
                <a:lnTo>
                  <a:pt x="9525" y="257175"/>
                </a:lnTo>
                <a:lnTo>
                  <a:pt x="9525" y="247650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0950" y="2743200"/>
            <a:ext cx="942976" cy="85726"/>
          </a:xfrm>
          <a:custGeom>
            <a:avLst/>
            <a:gdLst/>
            <a:ahLst/>
            <a:cxnLst/>
            <a:rect l="0" t="0" r="0" b="0"/>
            <a:pathLst>
              <a:path w="942976" h="85726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28575"/>
                </a:lnTo>
                <a:lnTo>
                  <a:pt x="76200" y="38100"/>
                </a:lnTo>
                <a:lnTo>
                  <a:pt x="85725" y="38100"/>
                </a:lnTo>
                <a:lnTo>
                  <a:pt x="95250" y="38100"/>
                </a:lnTo>
                <a:lnTo>
                  <a:pt x="114300" y="47625"/>
                </a:lnTo>
                <a:lnTo>
                  <a:pt x="123825" y="38100"/>
                </a:lnTo>
                <a:lnTo>
                  <a:pt x="133350" y="38100"/>
                </a:lnTo>
                <a:lnTo>
                  <a:pt x="152400" y="28575"/>
                </a:lnTo>
                <a:lnTo>
                  <a:pt x="161925" y="28575"/>
                </a:lnTo>
                <a:lnTo>
                  <a:pt x="180975" y="19050"/>
                </a:lnTo>
                <a:lnTo>
                  <a:pt x="200025" y="19050"/>
                </a:lnTo>
                <a:lnTo>
                  <a:pt x="209550" y="19050"/>
                </a:lnTo>
                <a:lnTo>
                  <a:pt x="219075" y="19050"/>
                </a:lnTo>
                <a:lnTo>
                  <a:pt x="228600" y="19050"/>
                </a:lnTo>
                <a:lnTo>
                  <a:pt x="247650" y="19050"/>
                </a:lnTo>
                <a:lnTo>
                  <a:pt x="257175" y="28575"/>
                </a:lnTo>
                <a:lnTo>
                  <a:pt x="257175" y="28575"/>
                </a:lnTo>
                <a:lnTo>
                  <a:pt x="276225" y="38100"/>
                </a:lnTo>
                <a:lnTo>
                  <a:pt x="285750" y="38100"/>
                </a:lnTo>
                <a:lnTo>
                  <a:pt x="304800" y="47625"/>
                </a:lnTo>
                <a:lnTo>
                  <a:pt x="314325" y="47625"/>
                </a:lnTo>
                <a:lnTo>
                  <a:pt x="333375" y="47625"/>
                </a:lnTo>
                <a:lnTo>
                  <a:pt x="342900" y="47625"/>
                </a:lnTo>
                <a:lnTo>
                  <a:pt x="352425" y="47625"/>
                </a:lnTo>
                <a:lnTo>
                  <a:pt x="371475" y="47625"/>
                </a:lnTo>
                <a:lnTo>
                  <a:pt x="390525" y="47625"/>
                </a:lnTo>
                <a:lnTo>
                  <a:pt x="400050" y="47625"/>
                </a:lnTo>
                <a:lnTo>
                  <a:pt x="409575" y="47625"/>
                </a:lnTo>
                <a:lnTo>
                  <a:pt x="428625" y="47625"/>
                </a:lnTo>
                <a:lnTo>
                  <a:pt x="438150" y="38100"/>
                </a:lnTo>
                <a:lnTo>
                  <a:pt x="457200" y="38100"/>
                </a:lnTo>
                <a:lnTo>
                  <a:pt x="476250" y="38100"/>
                </a:lnTo>
                <a:lnTo>
                  <a:pt x="495300" y="38100"/>
                </a:lnTo>
                <a:lnTo>
                  <a:pt x="504825" y="38100"/>
                </a:lnTo>
                <a:lnTo>
                  <a:pt x="523875" y="47625"/>
                </a:lnTo>
                <a:lnTo>
                  <a:pt x="533400" y="47625"/>
                </a:lnTo>
                <a:lnTo>
                  <a:pt x="542925" y="57150"/>
                </a:lnTo>
                <a:lnTo>
                  <a:pt x="561975" y="66675"/>
                </a:lnTo>
                <a:lnTo>
                  <a:pt x="571500" y="76200"/>
                </a:lnTo>
                <a:lnTo>
                  <a:pt x="590550" y="76200"/>
                </a:lnTo>
                <a:lnTo>
                  <a:pt x="600075" y="85725"/>
                </a:lnTo>
                <a:lnTo>
                  <a:pt x="619125" y="85725"/>
                </a:lnTo>
                <a:lnTo>
                  <a:pt x="638175" y="85725"/>
                </a:lnTo>
                <a:lnTo>
                  <a:pt x="666750" y="85725"/>
                </a:lnTo>
                <a:lnTo>
                  <a:pt x="685800" y="85725"/>
                </a:lnTo>
                <a:lnTo>
                  <a:pt x="704850" y="85725"/>
                </a:lnTo>
                <a:lnTo>
                  <a:pt x="723900" y="85725"/>
                </a:lnTo>
                <a:lnTo>
                  <a:pt x="752475" y="85725"/>
                </a:lnTo>
                <a:lnTo>
                  <a:pt x="771525" y="85725"/>
                </a:lnTo>
                <a:lnTo>
                  <a:pt x="790575" y="85725"/>
                </a:lnTo>
                <a:lnTo>
                  <a:pt x="819150" y="76200"/>
                </a:lnTo>
                <a:lnTo>
                  <a:pt x="847725" y="76200"/>
                </a:lnTo>
                <a:lnTo>
                  <a:pt x="876300" y="76200"/>
                </a:lnTo>
                <a:lnTo>
                  <a:pt x="904875" y="76200"/>
                </a:lnTo>
                <a:lnTo>
                  <a:pt x="923925" y="76200"/>
                </a:lnTo>
                <a:lnTo>
                  <a:pt x="933450" y="76200"/>
                </a:lnTo>
                <a:lnTo>
                  <a:pt x="942975" y="76200"/>
                </a:lnTo>
                <a:lnTo>
                  <a:pt x="94297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714750" y="2686050"/>
            <a:ext cx="142876" cy="171451"/>
          </a:xfrm>
          <a:custGeom>
            <a:avLst/>
            <a:gdLst/>
            <a:ahLst/>
            <a:cxnLst/>
            <a:rect l="0" t="0" r="0" b="0"/>
            <a:pathLst>
              <a:path w="142876" h="171451">
                <a:moveTo>
                  <a:pt x="123825" y="0"/>
                </a:move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14300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85725" y="38100"/>
                </a:lnTo>
                <a:lnTo>
                  <a:pt x="76200" y="47625"/>
                </a:lnTo>
                <a:lnTo>
                  <a:pt x="57150" y="57150"/>
                </a:lnTo>
                <a:lnTo>
                  <a:pt x="47625" y="66675"/>
                </a:lnTo>
                <a:lnTo>
                  <a:pt x="28575" y="66675"/>
                </a:lnTo>
                <a:lnTo>
                  <a:pt x="19050" y="76200"/>
                </a:lnTo>
                <a:lnTo>
                  <a:pt x="19050" y="76200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19050" y="95250"/>
                </a:lnTo>
                <a:lnTo>
                  <a:pt x="19050" y="95250"/>
                </a:lnTo>
                <a:lnTo>
                  <a:pt x="28575" y="104775"/>
                </a:lnTo>
                <a:lnTo>
                  <a:pt x="47625" y="104775"/>
                </a:lnTo>
                <a:lnTo>
                  <a:pt x="57150" y="114300"/>
                </a:lnTo>
                <a:lnTo>
                  <a:pt x="76200" y="123825"/>
                </a:lnTo>
                <a:lnTo>
                  <a:pt x="85725" y="133350"/>
                </a:lnTo>
                <a:lnTo>
                  <a:pt x="95250" y="142875"/>
                </a:lnTo>
                <a:lnTo>
                  <a:pt x="104775" y="152400"/>
                </a:lnTo>
                <a:lnTo>
                  <a:pt x="123825" y="152400"/>
                </a:lnTo>
                <a:lnTo>
                  <a:pt x="133350" y="161925"/>
                </a:lnTo>
                <a:lnTo>
                  <a:pt x="142875" y="161925"/>
                </a:lnTo>
                <a:lnTo>
                  <a:pt x="142875" y="171450"/>
                </a:lnTo>
                <a:lnTo>
                  <a:pt x="142875" y="171450"/>
                </a:lnTo>
                <a:lnTo>
                  <a:pt x="142875" y="171450"/>
                </a:lnTo>
                <a:lnTo>
                  <a:pt x="142875" y="171450"/>
                </a:lnTo>
                <a:lnTo>
                  <a:pt x="142875" y="171450"/>
                </a:lnTo>
                <a:lnTo>
                  <a:pt x="142875" y="171450"/>
                </a:lnTo>
                <a:lnTo>
                  <a:pt x="142875" y="171450"/>
                </a:lnTo>
                <a:lnTo>
                  <a:pt x="142875" y="171450"/>
                </a:lnTo>
                <a:lnTo>
                  <a:pt x="142875" y="171450"/>
                </a:lnTo>
                <a:lnTo>
                  <a:pt x="142875" y="171450"/>
                </a:lnTo>
                <a:lnTo>
                  <a:pt x="142875" y="171450"/>
                </a:lnTo>
                <a:lnTo>
                  <a:pt x="142875" y="171450"/>
                </a:lnTo>
                <a:lnTo>
                  <a:pt x="14287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4057650" y="2286000"/>
            <a:ext cx="161926" cy="266701"/>
          </a:xfrm>
          <a:custGeom>
            <a:avLst/>
            <a:gdLst/>
            <a:ahLst/>
            <a:cxnLst/>
            <a:rect l="0" t="0" r="0" b="0"/>
            <a:pathLst>
              <a:path w="161926" h="266701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85725" y="57150"/>
                </a:lnTo>
                <a:lnTo>
                  <a:pt x="76200" y="76200"/>
                </a:lnTo>
                <a:lnTo>
                  <a:pt x="66675" y="104775"/>
                </a:lnTo>
                <a:lnTo>
                  <a:pt x="66675" y="133350"/>
                </a:lnTo>
                <a:lnTo>
                  <a:pt x="57150" y="152400"/>
                </a:lnTo>
                <a:lnTo>
                  <a:pt x="47625" y="180975"/>
                </a:lnTo>
                <a:lnTo>
                  <a:pt x="38100" y="200025"/>
                </a:lnTo>
                <a:lnTo>
                  <a:pt x="28575" y="219075"/>
                </a:lnTo>
                <a:lnTo>
                  <a:pt x="28575" y="238125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38125"/>
                </a:lnTo>
                <a:lnTo>
                  <a:pt x="19050" y="228600"/>
                </a:lnTo>
                <a:lnTo>
                  <a:pt x="28575" y="209550"/>
                </a:lnTo>
                <a:lnTo>
                  <a:pt x="28575" y="190500"/>
                </a:lnTo>
                <a:lnTo>
                  <a:pt x="38100" y="161925"/>
                </a:lnTo>
                <a:lnTo>
                  <a:pt x="47625" y="142875"/>
                </a:lnTo>
                <a:lnTo>
                  <a:pt x="57150" y="123825"/>
                </a:lnTo>
                <a:lnTo>
                  <a:pt x="66675" y="95250"/>
                </a:lnTo>
                <a:lnTo>
                  <a:pt x="66675" y="76200"/>
                </a:lnTo>
                <a:lnTo>
                  <a:pt x="66675" y="57150"/>
                </a:lnTo>
                <a:lnTo>
                  <a:pt x="76200" y="47625"/>
                </a:lnTo>
                <a:lnTo>
                  <a:pt x="76200" y="28575"/>
                </a:lnTo>
                <a:lnTo>
                  <a:pt x="76200" y="28575"/>
                </a:lnTo>
                <a:lnTo>
                  <a:pt x="66675" y="19050"/>
                </a:lnTo>
                <a:lnTo>
                  <a:pt x="66675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57150" y="47625"/>
                </a:lnTo>
                <a:lnTo>
                  <a:pt x="57150" y="66675"/>
                </a:lnTo>
                <a:lnTo>
                  <a:pt x="66675" y="85725"/>
                </a:lnTo>
                <a:lnTo>
                  <a:pt x="66675" y="95250"/>
                </a:lnTo>
                <a:lnTo>
                  <a:pt x="85725" y="104775"/>
                </a:lnTo>
                <a:lnTo>
                  <a:pt x="95250" y="123825"/>
                </a:lnTo>
                <a:lnTo>
                  <a:pt x="114300" y="133350"/>
                </a:lnTo>
                <a:lnTo>
                  <a:pt x="133350" y="152400"/>
                </a:lnTo>
                <a:lnTo>
                  <a:pt x="142875" y="161925"/>
                </a:lnTo>
                <a:lnTo>
                  <a:pt x="152400" y="161925"/>
                </a:lnTo>
                <a:lnTo>
                  <a:pt x="161925" y="171450"/>
                </a:lnTo>
                <a:lnTo>
                  <a:pt x="161925" y="180975"/>
                </a:lnTo>
                <a:lnTo>
                  <a:pt x="161925" y="190500"/>
                </a:lnTo>
                <a:lnTo>
                  <a:pt x="161925" y="200025"/>
                </a:lnTo>
                <a:lnTo>
                  <a:pt x="152400" y="209550"/>
                </a:lnTo>
                <a:lnTo>
                  <a:pt x="142875" y="209550"/>
                </a:lnTo>
                <a:lnTo>
                  <a:pt x="133350" y="219075"/>
                </a:lnTo>
                <a:lnTo>
                  <a:pt x="114300" y="228600"/>
                </a:lnTo>
                <a:lnTo>
                  <a:pt x="85725" y="238125"/>
                </a:lnTo>
                <a:lnTo>
                  <a:pt x="66675" y="247650"/>
                </a:lnTo>
                <a:lnTo>
                  <a:pt x="47625" y="257175"/>
                </a:lnTo>
                <a:lnTo>
                  <a:pt x="28575" y="257175"/>
                </a:lnTo>
                <a:lnTo>
                  <a:pt x="19050" y="266700"/>
                </a:lnTo>
                <a:lnTo>
                  <a:pt x="9525" y="266700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4238625" y="2238375"/>
            <a:ext cx="247651" cy="285751"/>
          </a:xfrm>
          <a:custGeom>
            <a:avLst/>
            <a:gdLst/>
            <a:ahLst/>
            <a:cxnLst/>
            <a:rect l="0" t="0" r="0" b="0"/>
            <a:pathLst>
              <a:path w="247651" h="285751">
                <a:moveTo>
                  <a:pt x="85725" y="47625"/>
                </a:moveTo>
                <a:lnTo>
                  <a:pt x="85725" y="47625"/>
                </a:lnTo>
                <a:lnTo>
                  <a:pt x="85725" y="47625"/>
                </a:lnTo>
                <a:lnTo>
                  <a:pt x="76200" y="47625"/>
                </a:lnTo>
                <a:lnTo>
                  <a:pt x="76200" y="66675"/>
                </a:lnTo>
                <a:lnTo>
                  <a:pt x="66675" y="76200"/>
                </a:lnTo>
                <a:lnTo>
                  <a:pt x="66675" y="95250"/>
                </a:lnTo>
                <a:lnTo>
                  <a:pt x="57150" y="123825"/>
                </a:lnTo>
                <a:lnTo>
                  <a:pt x="57150" y="142875"/>
                </a:lnTo>
                <a:lnTo>
                  <a:pt x="57150" y="171450"/>
                </a:lnTo>
                <a:lnTo>
                  <a:pt x="57150" y="200025"/>
                </a:lnTo>
                <a:lnTo>
                  <a:pt x="57150" y="219075"/>
                </a:lnTo>
                <a:lnTo>
                  <a:pt x="66675" y="238125"/>
                </a:lnTo>
                <a:lnTo>
                  <a:pt x="66675" y="257175"/>
                </a:lnTo>
                <a:lnTo>
                  <a:pt x="85725" y="266700"/>
                </a:lnTo>
                <a:lnTo>
                  <a:pt x="95250" y="285750"/>
                </a:lnTo>
                <a:lnTo>
                  <a:pt x="104775" y="285750"/>
                </a:lnTo>
                <a:lnTo>
                  <a:pt x="123825" y="285750"/>
                </a:lnTo>
                <a:lnTo>
                  <a:pt x="142875" y="285750"/>
                </a:lnTo>
                <a:lnTo>
                  <a:pt x="152400" y="276225"/>
                </a:lnTo>
                <a:lnTo>
                  <a:pt x="171450" y="266700"/>
                </a:lnTo>
                <a:lnTo>
                  <a:pt x="190500" y="247650"/>
                </a:lnTo>
                <a:lnTo>
                  <a:pt x="200025" y="238125"/>
                </a:lnTo>
                <a:lnTo>
                  <a:pt x="219075" y="219075"/>
                </a:lnTo>
                <a:lnTo>
                  <a:pt x="228600" y="190500"/>
                </a:lnTo>
                <a:lnTo>
                  <a:pt x="238125" y="161925"/>
                </a:lnTo>
                <a:lnTo>
                  <a:pt x="247650" y="142875"/>
                </a:lnTo>
                <a:lnTo>
                  <a:pt x="247650" y="123825"/>
                </a:lnTo>
                <a:lnTo>
                  <a:pt x="247650" y="95250"/>
                </a:lnTo>
                <a:lnTo>
                  <a:pt x="238125" y="66675"/>
                </a:lnTo>
                <a:lnTo>
                  <a:pt x="238125" y="47625"/>
                </a:lnTo>
                <a:lnTo>
                  <a:pt x="219075" y="28575"/>
                </a:lnTo>
                <a:lnTo>
                  <a:pt x="209550" y="19050"/>
                </a:lnTo>
                <a:lnTo>
                  <a:pt x="190500" y="9525"/>
                </a:lnTo>
                <a:lnTo>
                  <a:pt x="171450" y="0"/>
                </a:lnTo>
                <a:lnTo>
                  <a:pt x="152400" y="0"/>
                </a:lnTo>
                <a:lnTo>
                  <a:pt x="123825" y="0"/>
                </a:lnTo>
                <a:lnTo>
                  <a:pt x="104775" y="9525"/>
                </a:lnTo>
                <a:lnTo>
                  <a:pt x="85725" y="19050"/>
                </a:lnTo>
                <a:lnTo>
                  <a:pt x="66675" y="38100"/>
                </a:lnTo>
                <a:lnTo>
                  <a:pt x="47625" y="57150"/>
                </a:lnTo>
                <a:lnTo>
                  <a:pt x="38100" y="76200"/>
                </a:lnTo>
                <a:lnTo>
                  <a:pt x="19050" y="104775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333875" y="2428875"/>
            <a:ext cx="257176" cy="171451"/>
          </a:xfrm>
          <a:custGeom>
            <a:avLst/>
            <a:gdLst/>
            <a:ahLst/>
            <a:cxnLst/>
            <a:rect l="0" t="0" r="0" b="0"/>
            <a:pathLst>
              <a:path w="257176" h="1714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38100" y="38100"/>
                </a:lnTo>
                <a:lnTo>
                  <a:pt x="47625" y="47625"/>
                </a:lnTo>
                <a:lnTo>
                  <a:pt x="47625" y="57150"/>
                </a:lnTo>
                <a:lnTo>
                  <a:pt x="57150" y="76200"/>
                </a:lnTo>
                <a:lnTo>
                  <a:pt x="57150" y="95250"/>
                </a:lnTo>
                <a:lnTo>
                  <a:pt x="66675" y="104775"/>
                </a:lnTo>
                <a:lnTo>
                  <a:pt x="76200" y="123825"/>
                </a:lnTo>
                <a:lnTo>
                  <a:pt x="76200" y="133350"/>
                </a:lnTo>
                <a:lnTo>
                  <a:pt x="85725" y="152400"/>
                </a:lnTo>
                <a:lnTo>
                  <a:pt x="85725" y="161925"/>
                </a:lnTo>
                <a:lnTo>
                  <a:pt x="95250" y="161925"/>
                </a:lnTo>
                <a:lnTo>
                  <a:pt x="104775" y="171450"/>
                </a:lnTo>
                <a:lnTo>
                  <a:pt x="114300" y="171450"/>
                </a:lnTo>
                <a:lnTo>
                  <a:pt x="133350" y="161925"/>
                </a:lnTo>
                <a:lnTo>
                  <a:pt x="152400" y="161925"/>
                </a:lnTo>
                <a:lnTo>
                  <a:pt x="171450" y="152400"/>
                </a:lnTo>
                <a:lnTo>
                  <a:pt x="190500" y="142875"/>
                </a:lnTo>
                <a:lnTo>
                  <a:pt x="209550" y="133350"/>
                </a:lnTo>
                <a:lnTo>
                  <a:pt x="228600" y="123825"/>
                </a:lnTo>
                <a:lnTo>
                  <a:pt x="238125" y="123825"/>
                </a:lnTo>
                <a:lnTo>
                  <a:pt x="247650" y="114300"/>
                </a:lnTo>
                <a:lnTo>
                  <a:pt x="257175" y="114300"/>
                </a:lnTo>
                <a:lnTo>
                  <a:pt x="257175" y="114300"/>
                </a:lnTo>
                <a:lnTo>
                  <a:pt x="25717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191125" y="1885950"/>
            <a:ext cx="114301" cy="314326"/>
          </a:xfrm>
          <a:custGeom>
            <a:avLst/>
            <a:gdLst/>
            <a:ahLst/>
            <a:cxnLst/>
            <a:rect l="0" t="0" r="0" b="0"/>
            <a:pathLst>
              <a:path w="114301" h="314326">
                <a:moveTo>
                  <a:pt x="0" y="180975"/>
                </a:moveTo>
                <a:lnTo>
                  <a:pt x="0" y="171450"/>
                </a:lnTo>
                <a:lnTo>
                  <a:pt x="0" y="171450"/>
                </a:lnTo>
                <a:lnTo>
                  <a:pt x="9525" y="161925"/>
                </a:lnTo>
                <a:lnTo>
                  <a:pt x="19050" y="152400"/>
                </a:lnTo>
                <a:lnTo>
                  <a:pt x="28575" y="142875"/>
                </a:lnTo>
                <a:lnTo>
                  <a:pt x="47625" y="123825"/>
                </a:lnTo>
                <a:lnTo>
                  <a:pt x="66675" y="104775"/>
                </a:lnTo>
                <a:lnTo>
                  <a:pt x="76200" y="85725"/>
                </a:lnTo>
                <a:lnTo>
                  <a:pt x="95250" y="66675"/>
                </a:lnTo>
                <a:lnTo>
                  <a:pt x="104775" y="47625"/>
                </a:lnTo>
                <a:lnTo>
                  <a:pt x="114300" y="38100"/>
                </a:lnTo>
                <a:lnTo>
                  <a:pt x="114300" y="19050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0"/>
                </a:lnTo>
                <a:lnTo>
                  <a:pt x="104775" y="0"/>
                </a:lnTo>
                <a:lnTo>
                  <a:pt x="104775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38100"/>
                </a:lnTo>
                <a:lnTo>
                  <a:pt x="85725" y="57150"/>
                </a:lnTo>
                <a:lnTo>
                  <a:pt x="76200" y="85725"/>
                </a:lnTo>
                <a:lnTo>
                  <a:pt x="66675" y="114300"/>
                </a:lnTo>
                <a:lnTo>
                  <a:pt x="66675" y="142875"/>
                </a:lnTo>
                <a:lnTo>
                  <a:pt x="57150" y="171450"/>
                </a:lnTo>
                <a:lnTo>
                  <a:pt x="47625" y="200025"/>
                </a:lnTo>
                <a:lnTo>
                  <a:pt x="47625" y="228600"/>
                </a:lnTo>
                <a:lnTo>
                  <a:pt x="47625" y="247650"/>
                </a:lnTo>
                <a:lnTo>
                  <a:pt x="38100" y="266700"/>
                </a:lnTo>
                <a:lnTo>
                  <a:pt x="38100" y="285750"/>
                </a:lnTo>
                <a:lnTo>
                  <a:pt x="38100" y="295275"/>
                </a:lnTo>
                <a:lnTo>
                  <a:pt x="38100" y="304800"/>
                </a:lnTo>
                <a:lnTo>
                  <a:pt x="38100" y="314325"/>
                </a:lnTo>
                <a:lnTo>
                  <a:pt x="3810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5400675" y="2000250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5600700" y="1866900"/>
            <a:ext cx="314326" cy="285751"/>
          </a:xfrm>
          <a:custGeom>
            <a:avLst/>
            <a:gdLst/>
            <a:ahLst/>
            <a:cxnLst/>
            <a:rect l="0" t="0" r="0" b="0"/>
            <a:pathLst>
              <a:path w="314326" h="285751">
                <a:moveTo>
                  <a:pt x="104775" y="66675"/>
                </a:moveTo>
                <a:lnTo>
                  <a:pt x="104775" y="66675"/>
                </a:lnTo>
                <a:lnTo>
                  <a:pt x="104775" y="66675"/>
                </a:lnTo>
                <a:lnTo>
                  <a:pt x="104775" y="57150"/>
                </a:lnTo>
                <a:lnTo>
                  <a:pt x="104775" y="47625"/>
                </a:lnTo>
                <a:lnTo>
                  <a:pt x="114300" y="28575"/>
                </a:lnTo>
                <a:lnTo>
                  <a:pt x="123825" y="19050"/>
                </a:lnTo>
                <a:lnTo>
                  <a:pt x="133350" y="9525"/>
                </a:lnTo>
                <a:lnTo>
                  <a:pt x="142875" y="9525"/>
                </a:lnTo>
                <a:lnTo>
                  <a:pt x="161925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9525"/>
                </a:lnTo>
                <a:lnTo>
                  <a:pt x="190500" y="19050"/>
                </a:lnTo>
                <a:lnTo>
                  <a:pt x="190500" y="38100"/>
                </a:lnTo>
                <a:lnTo>
                  <a:pt x="190500" y="57150"/>
                </a:lnTo>
                <a:lnTo>
                  <a:pt x="190500" y="85725"/>
                </a:lnTo>
                <a:lnTo>
                  <a:pt x="190500" y="114300"/>
                </a:lnTo>
                <a:lnTo>
                  <a:pt x="171450" y="142875"/>
                </a:lnTo>
                <a:lnTo>
                  <a:pt x="161925" y="171450"/>
                </a:lnTo>
                <a:lnTo>
                  <a:pt x="142875" y="200025"/>
                </a:lnTo>
                <a:lnTo>
                  <a:pt x="114300" y="228600"/>
                </a:lnTo>
                <a:lnTo>
                  <a:pt x="95250" y="247650"/>
                </a:lnTo>
                <a:lnTo>
                  <a:pt x="66675" y="266700"/>
                </a:lnTo>
                <a:lnTo>
                  <a:pt x="47625" y="276225"/>
                </a:lnTo>
                <a:lnTo>
                  <a:pt x="28575" y="285750"/>
                </a:lnTo>
                <a:lnTo>
                  <a:pt x="19050" y="285750"/>
                </a:lnTo>
                <a:lnTo>
                  <a:pt x="9525" y="285750"/>
                </a:lnTo>
                <a:lnTo>
                  <a:pt x="0" y="285750"/>
                </a:lnTo>
                <a:lnTo>
                  <a:pt x="0" y="276225"/>
                </a:lnTo>
                <a:lnTo>
                  <a:pt x="9525" y="266700"/>
                </a:lnTo>
                <a:lnTo>
                  <a:pt x="9525" y="257175"/>
                </a:lnTo>
                <a:lnTo>
                  <a:pt x="19050" y="238125"/>
                </a:lnTo>
                <a:lnTo>
                  <a:pt x="38100" y="228600"/>
                </a:lnTo>
                <a:lnTo>
                  <a:pt x="66675" y="219075"/>
                </a:lnTo>
                <a:lnTo>
                  <a:pt x="85725" y="209550"/>
                </a:lnTo>
                <a:lnTo>
                  <a:pt x="104775" y="209550"/>
                </a:lnTo>
                <a:lnTo>
                  <a:pt x="114300" y="209550"/>
                </a:lnTo>
                <a:lnTo>
                  <a:pt x="123825" y="219075"/>
                </a:lnTo>
                <a:lnTo>
                  <a:pt x="133350" y="228600"/>
                </a:lnTo>
                <a:lnTo>
                  <a:pt x="142875" y="238125"/>
                </a:lnTo>
                <a:lnTo>
                  <a:pt x="152400" y="257175"/>
                </a:lnTo>
                <a:lnTo>
                  <a:pt x="152400" y="266700"/>
                </a:lnTo>
                <a:lnTo>
                  <a:pt x="152400" y="276225"/>
                </a:lnTo>
                <a:lnTo>
                  <a:pt x="161925" y="285750"/>
                </a:lnTo>
                <a:lnTo>
                  <a:pt x="161925" y="285750"/>
                </a:lnTo>
                <a:lnTo>
                  <a:pt x="171450" y="285750"/>
                </a:lnTo>
                <a:lnTo>
                  <a:pt x="180975" y="285750"/>
                </a:lnTo>
                <a:lnTo>
                  <a:pt x="200025" y="285750"/>
                </a:lnTo>
                <a:lnTo>
                  <a:pt x="209550" y="276225"/>
                </a:lnTo>
                <a:lnTo>
                  <a:pt x="238125" y="257175"/>
                </a:lnTo>
                <a:lnTo>
                  <a:pt x="257175" y="247650"/>
                </a:lnTo>
                <a:lnTo>
                  <a:pt x="285750" y="228600"/>
                </a:lnTo>
                <a:lnTo>
                  <a:pt x="304800" y="219075"/>
                </a:lnTo>
                <a:lnTo>
                  <a:pt x="314325" y="209550"/>
                </a:lnTo>
                <a:lnTo>
                  <a:pt x="31432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6096000" y="1914525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6057900" y="2095500"/>
            <a:ext cx="9526" cy="57151"/>
          </a:xfrm>
          <a:custGeom>
            <a:avLst/>
            <a:gdLst/>
            <a:ahLst/>
            <a:cxnLst/>
            <a:rect l="0" t="0" r="0" b="0"/>
            <a:pathLst>
              <a:path w="9526" h="57151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6600825" y="1866900"/>
            <a:ext cx="200026" cy="266701"/>
          </a:xfrm>
          <a:custGeom>
            <a:avLst/>
            <a:gdLst/>
            <a:ahLst/>
            <a:cxnLst/>
            <a:rect l="0" t="0" r="0" b="0"/>
            <a:pathLst>
              <a:path w="200026" h="266701">
                <a:moveTo>
                  <a:pt x="123825" y="47625"/>
                </a:moveTo>
                <a:lnTo>
                  <a:pt x="114300" y="57150"/>
                </a:lnTo>
                <a:lnTo>
                  <a:pt x="114300" y="66675"/>
                </a:lnTo>
                <a:lnTo>
                  <a:pt x="104775" y="95250"/>
                </a:lnTo>
                <a:lnTo>
                  <a:pt x="85725" y="123825"/>
                </a:lnTo>
                <a:lnTo>
                  <a:pt x="76200" y="152400"/>
                </a:lnTo>
                <a:lnTo>
                  <a:pt x="66675" y="171450"/>
                </a:lnTo>
                <a:lnTo>
                  <a:pt x="47625" y="200025"/>
                </a:lnTo>
                <a:lnTo>
                  <a:pt x="28575" y="219075"/>
                </a:lnTo>
                <a:lnTo>
                  <a:pt x="19050" y="228600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9525" y="209550"/>
                </a:lnTo>
                <a:lnTo>
                  <a:pt x="19050" y="190500"/>
                </a:lnTo>
                <a:lnTo>
                  <a:pt x="28575" y="161925"/>
                </a:lnTo>
                <a:lnTo>
                  <a:pt x="47625" y="133350"/>
                </a:lnTo>
                <a:lnTo>
                  <a:pt x="57150" y="104775"/>
                </a:lnTo>
                <a:lnTo>
                  <a:pt x="76200" y="76200"/>
                </a:lnTo>
                <a:lnTo>
                  <a:pt x="95250" y="47625"/>
                </a:lnTo>
                <a:lnTo>
                  <a:pt x="114300" y="28575"/>
                </a:lnTo>
                <a:lnTo>
                  <a:pt x="123825" y="9525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23825" y="28575"/>
                </a:lnTo>
                <a:lnTo>
                  <a:pt x="114300" y="47625"/>
                </a:lnTo>
                <a:lnTo>
                  <a:pt x="114300" y="66675"/>
                </a:lnTo>
                <a:lnTo>
                  <a:pt x="104775" y="95250"/>
                </a:lnTo>
                <a:lnTo>
                  <a:pt x="104775" y="114300"/>
                </a:lnTo>
                <a:lnTo>
                  <a:pt x="114300" y="133350"/>
                </a:lnTo>
                <a:lnTo>
                  <a:pt x="114300" y="161925"/>
                </a:lnTo>
                <a:lnTo>
                  <a:pt x="133350" y="171450"/>
                </a:lnTo>
                <a:lnTo>
                  <a:pt x="142875" y="190500"/>
                </a:lnTo>
                <a:lnTo>
                  <a:pt x="161925" y="200025"/>
                </a:lnTo>
                <a:lnTo>
                  <a:pt x="171450" y="209550"/>
                </a:lnTo>
                <a:lnTo>
                  <a:pt x="190500" y="219075"/>
                </a:lnTo>
                <a:lnTo>
                  <a:pt x="200025" y="219075"/>
                </a:lnTo>
                <a:lnTo>
                  <a:pt x="200025" y="219075"/>
                </a:lnTo>
                <a:lnTo>
                  <a:pt x="200025" y="228600"/>
                </a:lnTo>
                <a:lnTo>
                  <a:pt x="190500" y="228600"/>
                </a:lnTo>
                <a:lnTo>
                  <a:pt x="171450" y="228600"/>
                </a:lnTo>
                <a:lnTo>
                  <a:pt x="152400" y="238125"/>
                </a:lnTo>
                <a:lnTo>
                  <a:pt x="123825" y="247650"/>
                </a:lnTo>
                <a:lnTo>
                  <a:pt x="95250" y="257175"/>
                </a:lnTo>
                <a:lnTo>
                  <a:pt x="66675" y="266700"/>
                </a:lnTo>
                <a:lnTo>
                  <a:pt x="47625" y="266700"/>
                </a:lnTo>
                <a:lnTo>
                  <a:pt x="38100" y="266700"/>
                </a:lnTo>
                <a:lnTo>
                  <a:pt x="28575" y="266700"/>
                </a:lnTo>
                <a:lnTo>
                  <a:pt x="19050" y="266700"/>
                </a:lnTo>
                <a:lnTo>
                  <a:pt x="190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6886575" y="1838325"/>
            <a:ext cx="257176" cy="285751"/>
          </a:xfrm>
          <a:custGeom>
            <a:avLst/>
            <a:gdLst/>
            <a:ahLst/>
            <a:cxnLst/>
            <a:rect l="0" t="0" r="0" b="0"/>
            <a:pathLst>
              <a:path w="257176" h="285751">
                <a:moveTo>
                  <a:pt x="76200" y="47625"/>
                </a:moveTo>
                <a:lnTo>
                  <a:pt x="76200" y="47625"/>
                </a:lnTo>
                <a:lnTo>
                  <a:pt x="76200" y="47625"/>
                </a:lnTo>
                <a:lnTo>
                  <a:pt x="76200" y="57150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104775"/>
                </a:lnTo>
                <a:lnTo>
                  <a:pt x="47625" y="133350"/>
                </a:lnTo>
                <a:lnTo>
                  <a:pt x="28575" y="161925"/>
                </a:lnTo>
                <a:lnTo>
                  <a:pt x="9525" y="190500"/>
                </a:lnTo>
                <a:lnTo>
                  <a:pt x="0" y="219075"/>
                </a:lnTo>
                <a:lnTo>
                  <a:pt x="0" y="247650"/>
                </a:lnTo>
                <a:lnTo>
                  <a:pt x="0" y="266700"/>
                </a:lnTo>
                <a:lnTo>
                  <a:pt x="9525" y="276225"/>
                </a:lnTo>
                <a:lnTo>
                  <a:pt x="28575" y="285750"/>
                </a:lnTo>
                <a:lnTo>
                  <a:pt x="47625" y="285750"/>
                </a:lnTo>
                <a:lnTo>
                  <a:pt x="66675" y="276225"/>
                </a:lnTo>
                <a:lnTo>
                  <a:pt x="95250" y="266700"/>
                </a:lnTo>
                <a:lnTo>
                  <a:pt x="123825" y="247650"/>
                </a:lnTo>
                <a:lnTo>
                  <a:pt x="152400" y="219075"/>
                </a:lnTo>
                <a:lnTo>
                  <a:pt x="180975" y="200025"/>
                </a:lnTo>
                <a:lnTo>
                  <a:pt x="209550" y="171450"/>
                </a:lnTo>
                <a:lnTo>
                  <a:pt x="238125" y="142875"/>
                </a:lnTo>
                <a:lnTo>
                  <a:pt x="247650" y="104775"/>
                </a:lnTo>
                <a:lnTo>
                  <a:pt x="257175" y="76200"/>
                </a:lnTo>
                <a:lnTo>
                  <a:pt x="257175" y="47625"/>
                </a:lnTo>
                <a:lnTo>
                  <a:pt x="257175" y="28575"/>
                </a:lnTo>
                <a:lnTo>
                  <a:pt x="247650" y="9525"/>
                </a:lnTo>
                <a:lnTo>
                  <a:pt x="228600" y="0"/>
                </a:lnTo>
                <a:lnTo>
                  <a:pt x="209550" y="0"/>
                </a:lnTo>
                <a:lnTo>
                  <a:pt x="180975" y="0"/>
                </a:lnTo>
                <a:lnTo>
                  <a:pt x="152400" y="19050"/>
                </a:lnTo>
                <a:lnTo>
                  <a:pt x="123825" y="38100"/>
                </a:lnTo>
                <a:lnTo>
                  <a:pt x="95250" y="66675"/>
                </a:lnTo>
                <a:lnTo>
                  <a:pt x="66675" y="95250"/>
                </a:lnTo>
                <a:lnTo>
                  <a:pt x="47625" y="123825"/>
                </a:lnTo>
                <a:lnTo>
                  <a:pt x="28575" y="152400"/>
                </a:lnTo>
                <a:lnTo>
                  <a:pt x="19050" y="180975"/>
                </a:lnTo>
                <a:lnTo>
                  <a:pt x="9525" y="209550"/>
                </a:lnTo>
                <a:lnTo>
                  <a:pt x="9525" y="228600"/>
                </a:lnTo>
                <a:lnTo>
                  <a:pt x="9525" y="238125"/>
                </a:lnTo>
                <a:lnTo>
                  <a:pt x="95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6991350" y="1990725"/>
            <a:ext cx="133351" cy="161926"/>
          </a:xfrm>
          <a:custGeom>
            <a:avLst/>
            <a:gdLst/>
            <a:ahLst/>
            <a:cxnLst/>
            <a:rect l="0" t="0" r="0" b="0"/>
            <a:pathLst>
              <a:path w="133351" h="161926">
                <a:moveTo>
                  <a:pt x="28575" y="0"/>
                </a:move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9525" y="133350"/>
                </a:lnTo>
                <a:lnTo>
                  <a:pt x="19050" y="142875"/>
                </a:lnTo>
                <a:lnTo>
                  <a:pt x="28575" y="152400"/>
                </a:lnTo>
                <a:lnTo>
                  <a:pt x="47625" y="161925"/>
                </a:lnTo>
                <a:lnTo>
                  <a:pt x="57150" y="161925"/>
                </a:lnTo>
                <a:lnTo>
                  <a:pt x="76200" y="161925"/>
                </a:lnTo>
                <a:lnTo>
                  <a:pt x="95250" y="161925"/>
                </a:lnTo>
                <a:lnTo>
                  <a:pt x="114300" y="152400"/>
                </a:lnTo>
                <a:lnTo>
                  <a:pt x="133350" y="152400"/>
                </a:lnTo>
                <a:lnTo>
                  <a:pt x="1333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7324725" y="199072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7343775" y="2095500"/>
            <a:ext cx="228601" cy="19051"/>
          </a:xfrm>
          <a:custGeom>
            <a:avLst/>
            <a:gdLst/>
            <a:ahLst/>
            <a:cxnLst/>
            <a:rect l="0" t="0" r="0" b="0"/>
            <a:pathLst>
              <a:path w="228601" h="19051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19050"/>
                </a:lnTo>
                <a:lnTo>
                  <a:pt x="114300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209550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7743825" y="1847850"/>
            <a:ext cx="466726" cy="352426"/>
          </a:xfrm>
          <a:custGeom>
            <a:avLst/>
            <a:gdLst/>
            <a:ahLst/>
            <a:cxnLst/>
            <a:rect l="0" t="0" r="0" b="0"/>
            <a:pathLst>
              <a:path w="466726" h="352426">
                <a:moveTo>
                  <a:pt x="104775" y="0"/>
                </a:move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28575"/>
                </a:lnTo>
                <a:lnTo>
                  <a:pt x="95250" y="47625"/>
                </a:lnTo>
                <a:lnTo>
                  <a:pt x="95250" y="66675"/>
                </a:lnTo>
                <a:lnTo>
                  <a:pt x="85725" y="104775"/>
                </a:lnTo>
                <a:lnTo>
                  <a:pt x="76200" y="133350"/>
                </a:lnTo>
                <a:lnTo>
                  <a:pt x="66675" y="171450"/>
                </a:lnTo>
                <a:lnTo>
                  <a:pt x="57150" y="200025"/>
                </a:lnTo>
                <a:lnTo>
                  <a:pt x="38100" y="238125"/>
                </a:lnTo>
                <a:lnTo>
                  <a:pt x="28575" y="257175"/>
                </a:lnTo>
                <a:lnTo>
                  <a:pt x="19050" y="276225"/>
                </a:lnTo>
                <a:lnTo>
                  <a:pt x="9525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0" y="285750"/>
                </a:lnTo>
                <a:lnTo>
                  <a:pt x="0" y="266700"/>
                </a:lnTo>
                <a:lnTo>
                  <a:pt x="9525" y="247650"/>
                </a:lnTo>
                <a:lnTo>
                  <a:pt x="19050" y="219075"/>
                </a:lnTo>
                <a:lnTo>
                  <a:pt x="28575" y="190500"/>
                </a:lnTo>
                <a:lnTo>
                  <a:pt x="38100" y="161925"/>
                </a:lnTo>
                <a:lnTo>
                  <a:pt x="47625" y="123825"/>
                </a:lnTo>
                <a:lnTo>
                  <a:pt x="57150" y="95250"/>
                </a:lnTo>
                <a:lnTo>
                  <a:pt x="66675" y="66675"/>
                </a:lnTo>
                <a:lnTo>
                  <a:pt x="76200" y="47625"/>
                </a:lnTo>
                <a:lnTo>
                  <a:pt x="85725" y="28575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76200" y="66675"/>
                </a:lnTo>
                <a:lnTo>
                  <a:pt x="76200" y="85725"/>
                </a:lnTo>
                <a:lnTo>
                  <a:pt x="66675" y="104775"/>
                </a:lnTo>
                <a:lnTo>
                  <a:pt x="76200" y="133350"/>
                </a:lnTo>
                <a:lnTo>
                  <a:pt x="76200" y="152400"/>
                </a:lnTo>
                <a:lnTo>
                  <a:pt x="85725" y="171450"/>
                </a:lnTo>
                <a:lnTo>
                  <a:pt x="95250" y="180975"/>
                </a:lnTo>
                <a:lnTo>
                  <a:pt x="114300" y="200025"/>
                </a:lnTo>
                <a:lnTo>
                  <a:pt x="123825" y="209550"/>
                </a:lnTo>
                <a:lnTo>
                  <a:pt x="133350" y="219075"/>
                </a:lnTo>
                <a:lnTo>
                  <a:pt x="142875" y="228600"/>
                </a:lnTo>
                <a:lnTo>
                  <a:pt x="152400" y="238125"/>
                </a:lnTo>
                <a:lnTo>
                  <a:pt x="152400" y="247650"/>
                </a:lnTo>
                <a:lnTo>
                  <a:pt x="152400" y="266700"/>
                </a:lnTo>
                <a:lnTo>
                  <a:pt x="152400" y="276225"/>
                </a:lnTo>
                <a:lnTo>
                  <a:pt x="133350" y="285750"/>
                </a:lnTo>
                <a:lnTo>
                  <a:pt x="114300" y="304800"/>
                </a:lnTo>
                <a:lnTo>
                  <a:pt x="95250" y="314325"/>
                </a:lnTo>
                <a:lnTo>
                  <a:pt x="66675" y="323850"/>
                </a:lnTo>
                <a:lnTo>
                  <a:pt x="47625" y="342900"/>
                </a:lnTo>
                <a:lnTo>
                  <a:pt x="28575" y="342900"/>
                </a:lnTo>
                <a:lnTo>
                  <a:pt x="19050" y="352425"/>
                </a:lnTo>
                <a:lnTo>
                  <a:pt x="19050" y="352425"/>
                </a:lnTo>
                <a:lnTo>
                  <a:pt x="19050" y="342900"/>
                </a:lnTo>
                <a:lnTo>
                  <a:pt x="19050" y="333375"/>
                </a:lnTo>
                <a:lnTo>
                  <a:pt x="28575" y="323850"/>
                </a:lnTo>
                <a:lnTo>
                  <a:pt x="47625" y="295275"/>
                </a:lnTo>
                <a:lnTo>
                  <a:pt x="76200" y="266700"/>
                </a:lnTo>
                <a:lnTo>
                  <a:pt x="104775" y="238125"/>
                </a:lnTo>
                <a:lnTo>
                  <a:pt x="133350" y="209550"/>
                </a:lnTo>
                <a:lnTo>
                  <a:pt x="161925" y="171450"/>
                </a:lnTo>
                <a:lnTo>
                  <a:pt x="200025" y="142875"/>
                </a:lnTo>
                <a:lnTo>
                  <a:pt x="228600" y="114300"/>
                </a:lnTo>
                <a:lnTo>
                  <a:pt x="257175" y="85725"/>
                </a:lnTo>
                <a:lnTo>
                  <a:pt x="276225" y="66675"/>
                </a:lnTo>
                <a:lnTo>
                  <a:pt x="285750" y="47625"/>
                </a:lnTo>
                <a:lnTo>
                  <a:pt x="304800" y="38100"/>
                </a:lnTo>
                <a:lnTo>
                  <a:pt x="304800" y="38100"/>
                </a:lnTo>
                <a:lnTo>
                  <a:pt x="304800" y="38100"/>
                </a:lnTo>
                <a:lnTo>
                  <a:pt x="304800" y="47625"/>
                </a:lnTo>
                <a:lnTo>
                  <a:pt x="295275" y="66675"/>
                </a:lnTo>
                <a:lnTo>
                  <a:pt x="285750" y="95250"/>
                </a:lnTo>
                <a:lnTo>
                  <a:pt x="276225" y="123825"/>
                </a:lnTo>
                <a:lnTo>
                  <a:pt x="266700" y="152400"/>
                </a:lnTo>
                <a:lnTo>
                  <a:pt x="257175" y="190500"/>
                </a:lnTo>
                <a:lnTo>
                  <a:pt x="238125" y="219075"/>
                </a:lnTo>
                <a:lnTo>
                  <a:pt x="228600" y="247650"/>
                </a:lnTo>
                <a:lnTo>
                  <a:pt x="219075" y="266700"/>
                </a:lnTo>
                <a:lnTo>
                  <a:pt x="219075" y="285750"/>
                </a:lnTo>
                <a:lnTo>
                  <a:pt x="228600" y="295275"/>
                </a:lnTo>
                <a:lnTo>
                  <a:pt x="238125" y="295275"/>
                </a:lnTo>
                <a:lnTo>
                  <a:pt x="247650" y="295275"/>
                </a:lnTo>
                <a:lnTo>
                  <a:pt x="266700" y="285750"/>
                </a:lnTo>
                <a:lnTo>
                  <a:pt x="276225" y="266700"/>
                </a:lnTo>
                <a:lnTo>
                  <a:pt x="295275" y="247650"/>
                </a:lnTo>
                <a:lnTo>
                  <a:pt x="323850" y="228600"/>
                </a:lnTo>
                <a:lnTo>
                  <a:pt x="342900" y="190500"/>
                </a:lnTo>
                <a:lnTo>
                  <a:pt x="361950" y="161925"/>
                </a:lnTo>
                <a:lnTo>
                  <a:pt x="390525" y="133350"/>
                </a:lnTo>
                <a:lnTo>
                  <a:pt x="400050" y="104775"/>
                </a:lnTo>
                <a:lnTo>
                  <a:pt x="419100" y="76200"/>
                </a:lnTo>
                <a:lnTo>
                  <a:pt x="428625" y="66675"/>
                </a:lnTo>
                <a:lnTo>
                  <a:pt x="438150" y="47625"/>
                </a:lnTo>
                <a:lnTo>
                  <a:pt x="438150" y="47625"/>
                </a:lnTo>
                <a:lnTo>
                  <a:pt x="438150" y="38100"/>
                </a:lnTo>
                <a:lnTo>
                  <a:pt x="438150" y="47625"/>
                </a:lnTo>
                <a:lnTo>
                  <a:pt x="428625" y="57150"/>
                </a:lnTo>
                <a:lnTo>
                  <a:pt x="419100" y="66675"/>
                </a:lnTo>
                <a:lnTo>
                  <a:pt x="409575" y="95250"/>
                </a:lnTo>
                <a:lnTo>
                  <a:pt x="400050" y="123825"/>
                </a:lnTo>
                <a:lnTo>
                  <a:pt x="390525" y="152400"/>
                </a:lnTo>
                <a:lnTo>
                  <a:pt x="371475" y="180975"/>
                </a:lnTo>
                <a:lnTo>
                  <a:pt x="361950" y="219075"/>
                </a:lnTo>
                <a:lnTo>
                  <a:pt x="352425" y="247650"/>
                </a:lnTo>
                <a:lnTo>
                  <a:pt x="352425" y="266700"/>
                </a:lnTo>
                <a:lnTo>
                  <a:pt x="342900" y="285750"/>
                </a:lnTo>
                <a:lnTo>
                  <a:pt x="352425" y="295275"/>
                </a:lnTo>
                <a:lnTo>
                  <a:pt x="352425" y="304800"/>
                </a:lnTo>
                <a:lnTo>
                  <a:pt x="371475" y="314325"/>
                </a:lnTo>
                <a:lnTo>
                  <a:pt x="390525" y="314325"/>
                </a:lnTo>
                <a:lnTo>
                  <a:pt x="409575" y="304800"/>
                </a:lnTo>
                <a:lnTo>
                  <a:pt x="428625" y="295275"/>
                </a:lnTo>
                <a:lnTo>
                  <a:pt x="447675" y="285750"/>
                </a:lnTo>
                <a:lnTo>
                  <a:pt x="466725" y="276225"/>
                </a:lnTo>
                <a:lnTo>
                  <a:pt x="4667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8296275" y="2000250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8324850" y="1943100"/>
            <a:ext cx="104776" cy="200026"/>
          </a:xfrm>
          <a:custGeom>
            <a:avLst/>
            <a:gdLst/>
            <a:ahLst/>
            <a:cxnLst/>
            <a:rect l="0" t="0" r="0" b="0"/>
            <a:pathLst>
              <a:path w="104776" h="200026">
                <a:moveTo>
                  <a:pt x="104775" y="0"/>
                </a:moveTo>
                <a:lnTo>
                  <a:pt x="104775" y="0"/>
                </a:lnTo>
                <a:lnTo>
                  <a:pt x="104775" y="0"/>
                </a:lnTo>
                <a:lnTo>
                  <a:pt x="95250" y="0"/>
                </a:lnTo>
                <a:lnTo>
                  <a:pt x="95250" y="9525"/>
                </a:lnTo>
                <a:lnTo>
                  <a:pt x="85725" y="28575"/>
                </a:lnTo>
                <a:lnTo>
                  <a:pt x="76200" y="47625"/>
                </a:lnTo>
                <a:lnTo>
                  <a:pt x="66675" y="66675"/>
                </a:lnTo>
                <a:lnTo>
                  <a:pt x="57150" y="95250"/>
                </a:lnTo>
                <a:lnTo>
                  <a:pt x="47625" y="123825"/>
                </a:lnTo>
                <a:lnTo>
                  <a:pt x="38100" y="142875"/>
                </a:lnTo>
                <a:lnTo>
                  <a:pt x="28575" y="161925"/>
                </a:lnTo>
                <a:lnTo>
                  <a:pt x="19050" y="180975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8505825" y="1895475"/>
            <a:ext cx="171451" cy="285751"/>
          </a:xfrm>
          <a:custGeom>
            <a:avLst/>
            <a:gdLst/>
            <a:ahLst/>
            <a:cxnLst/>
            <a:rect l="0" t="0" r="0" b="0"/>
            <a:pathLst>
              <a:path w="171451" h="285751">
                <a:moveTo>
                  <a:pt x="85725" y="19050"/>
                </a:moveTo>
                <a:lnTo>
                  <a:pt x="85725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76200" y="57150"/>
                </a:lnTo>
                <a:lnTo>
                  <a:pt x="76200" y="76200"/>
                </a:lnTo>
                <a:lnTo>
                  <a:pt x="66675" y="95250"/>
                </a:lnTo>
                <a:lnTo>
                  <a:pt x="57150" y="123825"/>
                </a:lnTo>
                <a:lnTo>
                  <a:pt x="47625" y="152400"/>
                </a:lnTo>
                <a:lnTo>
                  <a:pt x="38100" y="180975"/>
                </a:lnTo>
                <a:lnTo>
                  <a:pt x="19050" y="200025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9525" y="247650"/>
                </a:lnTo>
                <a:lnTo>
                  <a:pt x="19050" y="228600"/>
                </a:lnTo>
                <a:lnTo>
                  <a:pt x="28575" y="209550"/>
                </a:lnTo>
                <a:lnTo>
                  <a:pt x="47625" y="180975"/>
                </a:lnTo>
                <a:lnTo>
                  <a:pt x="57150" y="152400"/>
                </a:lnTo>
                <a:lnTo>
                  <a:pt x="76200" y="123825"/>
                </a:lnTo>
                <a:lnTo>
                  <a:pt x="85725" y="95250"/>
                </a:lnTo>
                <a:lnTo>
                  <a:pt x="95250" y="66675"/>
                </a:lnTo>
                <a:lnTo>
                  <a:pt x="104775" y="47625"/>
                </a:lnTo>
                <a:lnTo>
                  <a:pt x="114300" y="28575"/>
                </a:lnTo>
                <a:lnTo>
                  <a:pt x="114300" y="19050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38100"/>
                </a:lnTo>
                <a:lnTo>
                  <a:pt x="104775" y="57150"/>
                </a:lnTo>
                <a:lnTo>
                  <a:pt x="104775" y="76200"/>
                </a:lnTo>
                <a:lnTo>
                  <a:pt x="104775" y="95250"/>
                </a:lnTo>
                <a:lnTo>
                  <a:pt x="114300" y="104775"/>
                </a:lnTo>
                <a:lnTo>
                  <a:pt x="123825" y="123825"/>
                </a:lnTo>
                <a:lnTo>
                  <a:pt x="133350" y="142875"/>
                </a:lnTo>
                <a:lnTo>
                  <a:pt x="142875" y="152400"/>
                </a:lnTo>
                <a:lnTo>
                  <a:pt x="161925" y="161925"/>
                </a:lnTo>
                <a:lnTo>
                  <a:pt x="161925" y="180975"/>
                </a:lnTo>
                <a:lnTo>
                  <a:pt x="171450" y="190500"/>
                </a:lnTo>
                <a:lnTo>
                  <a:pt x="171450" y="200025"/>
                </a:lnTo>
                <a:lnTo>
                  <a:pt x="171450" y="209550"/>
                </a:lnTo>
                <a:lnTo>
                  <a:pt x="161925" y="228600"/>
                </a:lnTo>
                <a:lnTo>
                  <a:pt x="152400" y="238125"/>
                </a:lnTo>
                <a:lnTo>
                  <a:pt x="133350" y="247650"/>
                </a:lnTo>
                <a:lnTo>
                  <a:pt x="114300" y="257175"/>
                </a:lnTo>
                <a:lnTo>
                  <a:pt x="95250" y="266700"/>
                </a:lnTo>
                <a:lnTo>
                  <a:pt x="66675" y="276225"/>
                </a:lnTo>
                <a:lnTo>
                  <a:pt x="47625" y="285750"/>
                </a:lnTo>
                <a:lnTo>
                  <a:pt x="28575" y="285750"/>
                </a:lnTo>
                <a:lnTo>
                  <a:pt x="19050" y="285750"/>
                </a:lnTo>
                <a:lnTo>
                  <a:pt x="19050" y="276225"/>
                </a:lnTo>
                <a:lnTo>
                  <a:pt x="19050" y="266700"/>
                </a:lnTo>
                <a:lnTo>
                  <a:pt x="19050" y="257175"/>
                </a:lnTo>
                <a:lnTo>
                  <a:pt x="1905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8705850" y="1876425"/>
            <a:ext cx="219076" cy="333376"/>
          </a:xfrm>
          <a:custGeom>
            <a:avLst/>
            <a:gdLst/>
            <a:ahLst/>
            <a:cxnLst/>
            <a:rect l="0" t="0" r="0" b="0"/>
            <a:pathLst>
              <a:path w="219076" h="333376">
                <a:moveTo>
                  <a:pt x="19050" y="76200"/>
                </a:moveTo>
                <a:lnTo>
                  <a:pt x="28575" y="66675"/>
                </a:lnTo>
                <a:lnTo>
                  <a:pt x="38100" y="57150"/>
                </a:lnTo>
                <a:lnTo>
                  <a:pt x="57150" y="38100"/>
                </a:lnTo>
                <a:lnTo>
                  <a:pt x="95250" y="19050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19050"/>
                </a:lnTo>
                <a:lnTo>
                  <a:pt x="152400" y="38100"/>
                </a:lnTo>
                <a:lnTo>
                  <a:pt x="152400" y="57150"/>
                </a:lnTo>
                <a:lnTo>
                  <a:pt x="142875" y="85725"/>
                </a:lnTo>
                <a:lnTo>
                  <a:pt x="133350" y="114300"/>
                </a:lnTo>
                <a:lnTo>
                  <a:pt x="114300" y="142875"/>
                </a:lnTo>
                <a:lnTo>
                  <a:pt x="95250" y="180975"/>
                </a:lnTo>
                <a:lnTo>
                  <a:pt x="76200" y="219075"/>
                </a:lnTo>
                <a:lnTo>
                  <a:pt x="57150" y="247650"/>
                </a:lnTo>
                <a:lnTo>
                  <a:pt x="38100" y="276225"/>
                </a:lnTo>
                <a:lnTo>
                  <a:pt x="19050" y="304800"/>
                </a:lnTo>
                <a:lnTo>
                  <a:pt x="9525" y="314325"/>
                </a:lnTo>
                <a:lnTo>
                  <a:pt x="9525" y="323850"/>
                </a:lnTo>
                <a:lnTo>
                  <a:pt x="0" y="333375"/>
                </a:lnTo>
                <a:lnTo>
                  <a:pt x="0" y="323850"/>
                </a:lnTo>
                <a:lnTo>
                  <a:pt x="0" y="314325"/>
                </a:lnTo>
                <a:lnTo>
                  <a:pt x="9525" y="295275"/>
                </a:lnTo>
                <a:lnTo>
                  <a:pt x="19050" y="266700"/>
                </a:lnTo>
                <a:lnTo>
                  <a:pt x="28575" y="228600"/>
                </a:lnTo>
                <a:lnTo>
                  <a:pt x="47625" y="200025"/>
                </a:lnTo>
                <a:lnTo>
                  <a:pt x="66675" y="161925"/>
                </a:lnTo>
                <a:lnTo>
                  <a:pt x="85725" y="123825"/>
                </a:lnTo>
                <a:lnTo>
                  <a:pt x="104775" y="85725"/>
                </a:lnTo>
                <a:lnTo>
                  <a:pt x="133350" y="57150"/>
                </a:lnTo>
                <a:lnTo>
                  <a:pt x="152400" y="38100"/>
                </a:lnTo>
                <a:lnTo>
                  <a:pt x="171450" y="1905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  <a:lnTo>
                  <a:pt x="219075" y="19050"/>
                </a:lnTo>
                <a:lnTo>
                  <a:pt x="209550" y="38100"/>
                </a:lnTo>
                <a:lnTo>
                  <a:pt x="209550" y="66675"/>
                </a:lnTo>
                <a:lnTo>
                  <a:pt x="209550" y="95250"/>
                </a:lnTo>
                <a:lnTo>
                  <a:pt x="200025" y="123825"/>
                </a:lnTo>
                <a:lnTo>
                  <a:pt x="200025" y="161925"/>
                </a:lnTo>
                <a:lnTo>
                  <a:pt x="190500" y="190500"/>
                </a:lnTo>
                <a:lnTo>
                  <a:pt x="190500" y="209550"/>
                </a:lnTo>
                <a:lnTo>
                  <a:pt x="190500" y="238125"/>
                </a:lnTo>
                <a:lnTo>
                  <a:pt x="180975" y="257175"/>
                </a:lnTo>
                <a:lnTo>
                  <a:pt x="180975" y="266700"/>
                </a:lnTo>
                <a:lnTo>
                  <a:pt x="180975" y="285750"/>
                </a:lnTo>
                <a:lnTo>
                  <a:pt x="180975" y="285750"/>
                </a:lnTo>
                <a:lnTo>
                  <a:pt x="180975" y="295275"/>
                </a:lnTo>
                <a:lnTo>
                  <a:pt x="18097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8782050" y="2066925"/>
            <a:ext cx="152401" cy="28576"/>
          </a:xfrm>
          <a:custGeom>
            <a:avLst/>
            <a:gdLst/>
            <a:ahLst/>
            <a:cxnLst/>
            <a:rect l="0" t="0" r="0" b="0"/>
            <a:pathLst>
              <a:path w="15240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19050"/>
                </a:lnTo>
                <a:lnTo>
                  <a:pt x="57150" y="19050"/>
                </a:lnTo>
                <a:lnTo>
                  <a:pt x="76200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8258175" y="1743075"/>
            <a:ext cx="771526" cy="695326"/>
          </a:xfrm>
          <a:custGeom>
            <a:avLst/>
            <a:gdLst/>
            <a:ahLst/>
            <a:cxnLst/>
            <a:rect l="0" t="0" r="0" b="0"/>
            <a:pathLst>
              <a:path w="771526" h="695326">
                <a:moveTo>
                  <a:pt x="0" y="695325"/>
                </a:moveTo>
                <a:lnTo>
                  <a:pt x="0" y="695325"/>
                </a:lnTo>
                <a:lnTo>
                  <a:pt x="0" y="695325"/>
                </a:lnTo>
                <a:lnTo>
                  <a:pt x="0" y="685800"/>
                </a:lnTo>
                <a:lnTo>
                  <a:pt x="0" y="676275"/>
                </a:lnTo>
                <a:lnTo>
                  <a:pt x="9525" y="657225"/>
                </a:lnTo>
                <a:lnTo>
                  <a:pt x="28575" y="638175"/>
                </a:lnTo>
                <a:lnTo>
                  <a:pt x="47625" y="619125"/>
                </a:lnTo>
                <a:lnTo>
                  <a:pt x="76200" y="590550"/>
                </a:lnTo>
                <a:lnTo>
                  <a:pt x="104775" y="561975"/>
                </a:lnTo>
                <a:lnTo>
                  <a:pt x="133350" y="533400"/>
                </a:lnTo>
                <a:lnTo>
                  <a:pt x="171450" y="495300"/>
                </a:lnTo>
                <a:lnTo>
                  <a:pt x="200025" y="466725"/>
                </a:lnTo>
                <a:lnTo>
                  <a:pt x="238125" y="428625"/>
                </a:lnTo>
                <a:lnTo>
                  <a:pt x="276225" y="390525"/>
                </a:lnTo>
                <a:lnTo>
                  <a:pt x="323850" y="352425"/>
                </a:lnTo>
                <a:lnTo>
                  <a:pt x="371475" y="314325"/>
                </a:lnTo>
                <a:lnTo>
                  <a:pt x="409575" y="276225"/>
                </a:lnTo>
                <a:lnTo>
                  <a:pt x="457200" y="238125"/>
                </a:lnTo>
                <a:lnTo>
                  <a:pt x="504825" y="200025"/>
                </a:lnTo>
                <a:lnTo>
                  <a:pt x="552450" y="171450"/>
                </a:lnTo>
                <a:lnTo>
                  <a:pt x="590550" y="142875"/>
                </a:lnTo>
                <a:lnTo>
                  <a:pt x="628650" y="104775"/>
                </a:lnTo>
                <a:lnTo>
                  <a:pt x="666750" y="85725"/>
                </a:lnTo>
                <a:lnTo>
                  <a:pt x="695325" y="66675"/>
                </a:lnTo>
                <a:lnTo>
                  <a:pt x="723900" y="38100"/>
                </a:lnTo>
                <a:lnTo>
                  <a:pt x="742950" y="28575"/>
                </a:lnTo>
                <a:lnTo>
                  <a:pt x="762000" y="19050"/>
                </a:lnTo>
                <a:lnTo>
                  <a:pt x="771525" y="9525"/>
                </a:lnTo>
                <a:lnTo>
                  <a:pt x="771525" y="0"/>
                </a:lnTo>
                <a:lnTo>
                  <a:pt x="771525" y="0"/>
                </a:lnTo>
                <a:lnTo>
                  <a:pt x="762000" y="0"/>
                </a:lnTo>
                <a:lnTo>
                  <a:pt x="752475" y="0"/>
                </a:lnTo>
                <a:lnTo>
                  <a:pt x="742950" y="0"/>
                </a:lnTo>
                <a:lnTo>
                  <a:pt x="723900" y="9525"/>
                </a:lnTo>
                <a:lnTo>
                  <a:pt x="704850" y="9525"/>
                </a:lnTo>
                <a:lnTo>
                  <a:pt x="685800" y="19050"/>
                </a:lnTo>
                <a:lnTo>
                  <a:pt x="666750" y="19050"/>
                </a:lnTo>
                <a:lnTo>
                  <a:pt x="657225" y="19050"/>
                </a:lnTo>
                <a:lnTo>
                  <a:pt x="647700" y="19050"/>
                </a:lnTo>
                <a:lnTo>
                  <a:pt x="647700" y="19050"/>
                </a:lnTo>
                <a:lnTo>
                  <a:pt x="647700" y="19050"/>
                </a:lnTo>
                <a:lnTo>
                  <a:pt x="657225" y="19050"/>
                </a:lnTo>
                <a:lnTo>
                  <a:pt x="666750" y="9525"/>
                </a:lnTo>
                <a:lnTo>
                  <a:pt x="685800" y="9525"/>
                </a:lnTo>
                <a:lnTo>
                  <a:pt x="695325" y="0"/>
                </a:lnTo>
                <a:lnTo>
                  <a:pt x="714375" y="0"/>
                </a:lnTo>
                <a:lnTo>
                  <a:pt x="723900" y="0"/>
                </a:lnTo>
                <a:lnTo>
                  <a:pt x="742950" y="0"/>
                </a:lnTo>
                <a:lnTo>
                  <a:pt x="752475" y="9525"/>
                </a:lnTo>
                <a:lnTo>
                  <a:pt x="752475" y="19050"/>
                </a:lnTo>
                <a:lnTo>
                  <a:pt x="762000" y="28575"/>
                </a:lnTo>
                <a:lnTo>
                  <a:pt x="762000" y="38100"/>
                </a:lnTo>
                <a:lnTo>
                  <a:pt x="752475" y="57150"/>
                </a:lnTo>
                <a:lnTo>
                  <a:pt x="752475" y="76200"/>
                </a:lnTo>
                <a:lnTo>
                  <a:pt x="742950" y="85725"/>
                </a:lnTo>
                <a:lnTo>
                  <a:pt x="742950" y="95250"/>
                </a:lnTo>
                <a:lnTo>
                  <a:pt x="742950" y="95250"/>
                </a:lnTo>
                <a:lnTo>
                  <a:pt x="74295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9153525" y="1628775"/>
            <a:ext cx="114301" cy="152401"/>
          </a:xfrm>
          <a:custGeom>
            <a:avLst/>
            <a:gdLst/>
            <a:ahLst/>
            <a:cxnLst/>
            <a:rect l="0" t="0" r="0" b="0"/>
            <a:pathLst>
              <a:path w="114301" h="152401">
                <a:moveTo>
                  <a:pt x="38100" y="47625"/>
                </a:moveTo>
                <a:lnTo>
                  <a:pt x="38100" y="47625"/>
                </a:lnTo>
                <a:lnTo>
                  <a:pt x="38100" y="47625"/>
                </a:lnTo>
                <a:lnTo>
                  <a:pt x="38100" y="47625"/>
                </a:lnTo>
                <a:lnTo>
                  <a:pt x="28575" y="57150"/>
                </a:lnTo>
                <a:lnTo>
                  <a:pt x="28575" y="66675"/>
                </a:lnTo>
                <a:lnTo>
                  <a:pt x="19050" y="85725"/>
                </a:lnTo>
                <a:lnTo>
                  <a:pt x="9525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9525" y="152400"/>
                </a:lnTo>
                <a:lnTo>
                  <a:pt x="19050" y="152400"/>
                </a:lnTo>
                <a:lnTo>
                  <a:pt x="38100" y="133350"/>
                </a:lnTo>
                <a:lnTo>
                  <a:pt x="57150" y="123825"/>
                </a:lnTo>
                <a:lnTo>
                  <a:pt x="66675" y="114300"/>
                </a:lnTo>
                <a:lnTo>
                  <a:pt x="85725" y="95250"/>
                </a:lnTo>
                <a:lnTo>
                  <a:pt x="95250" y="76200"/>
                </a:lnTo>
                <a:lnTo>
                  <a:pt x="104775" y="57150"/>
                </a:lnTo>
                <a:lnTo>
                  <a:pt x="104775" y="38100"/>
                </a:lnTo>
                <a:lnTo>
                  <a:pt x="114300" y="19050"/>
                </a:lnTo>
                <a:lnTo>
                  <a:pt x="104775" y="9525"/>
                </a:lnTo>
                <a:lnTo>
                  <a:pt x="95250" y="0"/>
                </a:lnTo>
                <a:lnTo>
                  <a:pt x="85725" y="0"/>
                </a:lnTo>
                <a:lnTo>
                  <a:pt x="76200" y="0"/>
                </a:lnTo>
                <a:lnTo>
                  <a:pt x="57150" y="9525"/>
                </a:lnTo>
                <a:lnTo>
                  <a:pt x="28575" y="28575"/>
                </a:lnTo>
                <a:lnTo>
                  <a:pt x="19050" y="47625"/>
                </a:lnTo>
                <a:lnTo>
                  <a:pt x="9525" y="66675"/>
                </a:lnTo>
                <a:lnTo>
                  <a:pt x="952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9115425" y="2038350"/>
            <a:ext cx="123826" cy="1"/>
          </a:xfrm>
          <a:custGeom>
            <a:avLst/>
            <a:gdLst/>
            <a:ahLst/>
            <a:cxnLst/>
            <a:rect l="0" t="0" r="0" b="0"/>
            <a:pathLst>
              <a:path w="1238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9124950" y="2124075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9525" y="9525"/>
                </a:moveTo>
                <a:lnTo>
                  <a:pt x="9525" y="9525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9525000" y="1704975"/>
            <a:ext cx="180976" cy="247651"/>
          </a:xfrm>
          <a:custGeom>
            <a:avLst/>
            <a:gdLst/>
            <a:ahLst/>
            <a:cxnLst/>
            <a:rect l="0" t="0" r="0" b="0"/>
            <a:pathLst>
              <a:path w="180976" h="247651">
                <a:moveTo>
                  <a:pt x="19050" y="38100"/>
                </a:moveTo>
                <a:lnTo>
                  <a:pt x="19050" y="38100"/>
                </a:lnTo>
                <a:lnTo>
                  <a:pt x="19050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104775" y="57150"/>
                </a:lnTo>
                <a:lnTo>
                  <a:pt x="95250" y="66675"/>
                </a:lnTo>
                <a:lnTo>
                  <a:pt x="95250" y="76200"/>
                </a:lnTo>
                <a:lnTo>
                  <a:pt x="85725" y="85725"/>
                </a:lnTo>
                <a:lnTo>
                  <a:pt x="76200" y="95250"/>
                </a:lnTo>
                <a:lnTo>
                  <a:pt x="66675" y="104775"/>
                </a:lnTo>
                <a:lnTo>
                  <a:pt x="66675" y="104775"/>
                </a:lnTo>
                <a:lnTo>
                  <a:pt x="57150" y="104775"/>
                </a:lnTo>
                <a:lnTo>
                  <a:pt x="57150" y="104775"/>
                </a:lnTo>
                <a:lnTo>
                  <a:pt x="57150" y="104775"/>
                </a:lnTo>
                <a:lnTo>
                  <a:pt x="57150" y="104775"/>
                </a:lnTo>
                <a:lnTo>
                  <a:pt x="66675" y="104775"/>
                </a:lnTo>
                <a:lnTo>
                  <a:pt x="76200" y="104775"/>
                </a:lnTo>
                <a:lnTo>
                  <a:pt x="95250" y="104775"/>
                </a:lnTo>
                <a:lnTo>
                  <a:pt x="104775" y="104775"/>
                </a:lnTo>
                <a:lnTo>
                  <a:pt x="123825" y="104775"/>
                </a:lnTo>
                <a:lnTo>
                  <a:pt x="142875" y="114300"/>
                </a:lnTo>
                <a:lnTo>
                  <a:pt x="152400" y="123825"/>
                </a:lnTo>
                <a:lnTo>
                  <a:pt x="171450" y="142875"/>
                </a:lnTo>
                <a:lnTo>
                  <a:pt x="180975" y="152400"/>
                </a:lnTo>
                <a:lnTo>
                  <a:pt x="180975" y="171450"/>
                </a:lnTo>
                <a:lnTo>
                  <a:pt x="171450" y="180975"/>
                </a:lnTo>
                <a:lnTo>
                  <a:pt x="171450" y="190500"/>
                </a:lnTo>
                <a:lnTo>
                  <a:pt x="152400" y="209550"/>
                </a:lnTo>
                <a:lnTo>
                  <a:pt x="142875" y="219075"/>
                </a:lnTo>
                <a:lnTo>
                  <a:pt x="123825" y="228600"/>
                </a:lnTo>
                <a:lnTo>
                  <a:pt x="104775" y="238125"/>
                </a:lnTo>
                <a:lnTo>
                  <a:pt x="85725" y="247650"/>
                </a:lnTo>
                <a:lnTo>
                  <a:pt x="66675" y="247650"/>
                </a:lnTo>
                <a:lnTo>
                  <a:pt x="47625" y="247650"/>
                </a:lnTo>
                <a:lnTo>
                  <a:pt x="28575" y="247650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9420225" y="2000250"/>
            <a:ext cx="304801" cy="28576"/>
          </a:xfrm>
          <a:custGeom>
            <a:avLst/>
            <a:gdLst/>
            <a:ahLst/>
            <a:cxnLst/>
            <a:rect l="0" t="0" r="0" b="0"/>
            <a:pathLst>
              <a:path w="304801" h="28576">
                <a:moveTo>
                  <a:pt x="0" y="28575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76200" y="19050"/>
                </a:lnTo>
                <a:lnTo>
                  <a:pt x="104775" y="19050"/>
                </a:lnTo>
                <a:lnTo>
                  <a:pt x="133350" y="9525"/>
                </a:lnTo>
                <a:lnTo>
                  <a:pt x="161925" y="9525"/>
                </a:lnTo>
                <a:lnTo>
                  <a:pt x="200025" y="9525"/>
                </a:lnTo>
                <a:lnTo>
                  <a:pt x="228600" y="0"/>
                </a:lnTo>
                <a:lnTo>
                  <a:pt x="257175" y="9525"/>
                </a:lnTo>
                <a:lnTo>
                  <a:pt x="285750" y="9525"/>
                </a:lnTo>
                <a:lnTo>
                  <a:pt x="295275" y="9525"/>
                </a:lnTo>
                <a:lnTo>
                  <a:pt x="304800" y="9525"/>
                </a:lnTo>
                <a:lnTo>
                  <a:pt x="3048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9382125" y="2095500"/>
            <a:ext cx="257176" cy="295276"/>
          </a:xfrm>
          <a:custGeom>
            <a:avLst/>
            <a:gdLst/>
            <a:ahLst/>
            <a:cxnLst/>
            <a:rect l="0" t="0" r="0" b="0"/>
            <a:pathLst>
              <a:path w="257176" h="295276">
                <a:moveTo>
                  <a:pt x="104775" y="76200"/>
                </a:moveTo>
                <a:lnTo>
                  <a:pt x="95250" y="66675"/>
                </a:lnTo>
                <a:lnTo>
                  <a:pt x="95250" y="66675"/>
                </a:lnTo>
                <a:lnTo>
                  <a:pt x="95250" y="57150"/>
                </a:lnTo>
                <a:lnTo>
                  <a:pt x="85725" y="47625"/>
                </a:lnTo>
                <a:lnTo>
                  <a:pt x="85725" y="28575"/>
                </a:lnTo>
                <a:lnTo>
                  <a:pt x="95250" y="19050"/>
                </a:lnTo>
                <a:lnTo>
                  <a:pt x="104775" y="9525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9525"/>
                </a:lnTo>
                <a:lnTo>
                  <a:pt x="190500" y="19050"/>
                </a:lnTo>
                <a:lnTo>
                  <a:pt x="190500" y="38100"/>
                </a:lnTo>
                <a:lnTo>
                  <a:pt x="200025" y="57150"/>
                </a:lnTo>
                <a:lnTo>
                  <a:pt x="200025" y="76200"/>
                </a:lnTo>
                <a:lnTo>
                  <a:pt x="200025" y="104775"/>
                </a:lnTo>
                <a:lnTo>
                  <a:pt x="190500" y="133350"/>
                </a:lnTo>
                <a:lnTo>
                  <a:pt x="180975" y="161925"/>
                </a:lnTo>
                <a:lnTo>
                  <a:pt x="152400" y="200025"/>
                </a:lnTo>
                <a:lnTo>
                  <a:pt x="133350" y="219075"/>
                </a:lnTo>
                <a:lnTo>
                  <a:pt x="114300" y="247650"/>
                </a:lnTo>
                <a:lnTo>
                  <a:pt x="85725" y="266700"/>
                </a:lnTo>
                <a:lnTo>
                  <a:pt x="57150" y="285750"/>
                </a:lnTo>
                <a:lnTo>
                  <a:pt x="38100" y="295275"/>
                </a:lnTo>
                <a:lnTo>
                  <a:pt x="19050" y="295275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85750"/>
                </a:lnTo>
                <a:lnTo>
                  <a:pt x="0" y="276225"/>
                </a:lnTo>
                <a:lnTo>
                  <a:pt x="0" y="257175"/>
                </a:lnTo>
                <a:lnTo>
                  <a:pt x="0" y="247650"/>
                </a:lnTo>
                <a:lnTo>
                  <a:pt x="19050" y="228600"/>
                </a:lnTo>
                <a:lnTo>
                  <a:pt x="38100" y="219075"/>
                </a:lnTo>
                <a:lnTo>
                  <a:pt x="47625" y="209550"/>
                </a:lnTo>
                <a:lnTo>
                  <a:pt x="76200" y="209550"/>
                </a:lnTo>
                <a:lnTo>
                  <a:pt x="95250" y="209550"/>
                </a:lnTo>
                <a:lnTo>
                  <a:pt x="123825" y="209550"/>
                </a:lnTo>
                <a:lnTo>
                  <a:pt x="142875" y="219075"/>
                </a:lnTo>
                <a:lnTo>
                  <a:pt x="152400" y="228600"/>
                </a:lnTo>
                <a:lnTo>
                  <a:pt x="161925" y="238125"/>
                </a:lnTo>
                <a:lnTo>
                  <a:pt x="180975" y="257175"/>
                </a:lnTo>
                <a:lnTo>
                  <a:pt x="190500" y="266700"/>
                </a:lnTo>
                <a:lnTo>
                  <a:pt x="200025" y="276225"/>
                </a:lnTo>
                <a:lnTo>
                  <a:pt x="209550" y="285750"/>
                </a:lnTo>
                <a:lnTo>
                  <a:pt x="219075" y="285750"/>
                </a:lnTo>
                <a:lnTo>
                  <a:pt x="238125" y="285750"/>
                </a:lnTo>
                <a:lnTo>
                  <a:pt x="247650" y="276225"/>
                </a:lnTo>
                <a:lnTo>
                  <a:pt x="257175" y="276225"/>
                </a:lnTo>
                <a:lnTo>
                  <a:pt x="2571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9829800" y="1838325"/>
            <a:ext cx="161926" cy="342901"/>
          </a:xfrm>
          <a:custGeom>
            <a:avLst/>
            <a:gdLst/>
            <a:ahLst/>
            <a:cxnLst/>
            <a:rect l="0" t="0" r="0" b="0"/>
            <a:pathLst>
              <a:path w="161926" h="342901">
                <a:moveTo>
                  <a:pt x="0" y="114300"/>
                </a:move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23825"/>
                </a:lnTo>
                <a:lnTo>
                  <a:pt x="9525" y="133350"/>
                </a:lnTo>
                <a:lnTo>
                  <a:pt x="19050" y="152400"/>
                </a:lnTo>
                <a:lnTo>
                  <a:pt x="28575" y="171450"/>
                </a:lnTo>
                <a:lnTo>
                  <a:pt x="38100" y="190500"/>
                </a:lnTo>
                <a:lnTo>
                  <a:pt x="47625" y="209550"/>
                </a:lnTo>
                <a:lnTo>
                  <a:pt x="57150" y="228600"/>
                </a:lnTo>
                <a:lnTo>
                  <a:pt x="66675" y="247650"/>
                </a:lnTo>
                <a:lnTo>
                  <a:pt x="76200" y="276225"/>
                </a:lnTo>
                <a:lnTo>
                  <a:pt x="76200" y="295275"/>
                </a:lnTo>
                <a:lnTo>
                  <a:pt x="76200" y="314325"/>
                </a:lnTo>
                <a:lnTo>
                  <a:pt x="76200" y="323850"/>
                </a:lnTo>
                <a:lnTo>
                  <a:pt x="66675" y="333375"/>
                </a:lnTo>
                <a:lnTo>
                  <a:pt x="57150" y="342900"/>
                </a:lnTo>
                <a:lnTo>
                  <a:pt x="57150" y="342900"/>
                </a:lnTo>
                <a:lnTo>
                  <a:pt x="47625" y="342900"/>
                </a:lnTo>
                <a:lnTo>
                  <a:pt x="47625" y="342900"/>
                </a:lnTo>
                <a:lnTo>
                  <a:pt x="47625" y="333375"/>
                </a:lnTo>
                <a:lnTo>
                  <a:pt x="38100" y="314325"/>
                </a:lnTo>
                <a:lnTo>
                  <a:pt x="38100" y="295275"/>
                </a:lnTo>
                <a:lnTo>
                  <a:pt x="38100" y="276225"/>
                </a:lnTo>
                <a:lnTo>
                  <a:pt x="47625" y="247650"/>
                </a:lnTo>
                <a:lnTo>
                  <a:pt x="57150" y="219075"/>
                </a:lnTo>
                <a:lnTo>
                  <a:pt x="76200" y="190500"/>
                </a:lnTo>
                <a:lnTo>
                  <a:pt x="85725" y="161925"/>
                </a:lnTo>
                <a:lnTo>
                  <a:pt x="104775" y="133350"/>
                </a:lnTo>
                <a:lnTo>
                  <a:pt x="123825" y="104775"/>
                </a:lnTo>
                <a:lnTo>
                  <a:pt x="133350" y="85725"/>
                </a:lnTo>
                <a:lnTo>
                  <a:pt x="152400" y="57150"/>
                </a:lnTo>
                <a:lnTo>
                  <a:pt x="161925" y="47625"/>
                </a:lnTo>
                <a:lnTo>
                  <a:pt x="161925" y="28575"/>
                </a:lnTo>
                <a:lnTo>
                  <a:pt x="161925" y="19050"/>
                </a:lnTo>
                <a:lnTo>
                  <a:pt x="161925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42875" y="0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10096500" y="1828800"/>
            <a:ext cx="47626" cy="314326"/>
          </a:xfrm>
          <a:custGeom>
            <a:avLst/>
            <a:gdLst/>
            <a:ahLst/>
            <a:cxnLst/>
            <a:rect l="0" t="0" r="0" b="0"/>
            <a:pathLst>
              <a:path w="47626" h="314326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85725"/>
                </a:lnTo>
                <a:lnTo>
                  <a:pt x="47625" y="114300"/>
                </a:lnTo>
                <a:lnTo>
                  <a:pt x="38100" y="152400"/>
                </a:lnTo>
                <a:lnTo>
                  <a:pt x="28575" y="180975"/>
                </a:lnTo>
                <a:lnTo>
                  <a:pt x="28575" y="219075"/>
                </a:lnTo>
                <a:lnTo>
                  <a:pt x="19050" y="247650"/>
                </a:lnTo>
                <a:lnTo>
                  <a:pt x="9525" y="276225"/>
                </a:lnTo>
                <a:lnTo>
                  <a:pt x="0" y="295275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10096500" y="1838325"/>
            <a:ext cx="247651" cy="285751"/>
          </a:xfrm>
          <a:custGeom>
            <a:avLst/>
            <a:gdLst/>
            <a:ahLst/>
            <a:cxnLst/>
            <a:rect l="0" t="0" r="0" b="0"/>
            <a:pathLst>
              <a:path w="247651" h="285751">
                <a:moveTo>
                  <a:pt x="19050" y="57150"/>
                </a:moveTo>
                <a:lnTo>
                  <a:pt x="28575" y="57150"/>
                </a:lnTo>
                <a:lnTo>
                  <a:pt x="28575" y="47625"/>
                </a:lnTo>
                <a:lnTo>
                  <a:pt x="38100" y="28575"/>
                </a:lnTo>
                <a:lnTo>
                  <a:pt x="47625" y="19050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38100"/>
                </a:lnTo>
                <a:lnTo>
                  <a:pt x="142875" y="57150"/>
                </a:lnTo>
                <a:lnTo>
                  <a:pt x="152400" y="76200"/>
                </a:lnTo>
                <a:lnTo>
                  <a:pt x="142875" y="95250"/>
                </a:lnTo>
                <a:lnTo>
                  <a:pt x="142875" y="114300"/>
                </a:lnTo>
                <a:lnTo>
                  <a:pt x="133350" y="142875"/>
                </a:lnTo>
                <a:lnTo>
                  <a:pt x="114300" y="161925"/>
                </a:lnTo>
                <a:lnTo>
                  <a:pt x="95250" y="171450"/>
                </a:lnTo>
                <a:lnTo>
                  <a:pt x="76200" y="190500"/>
                </a:lnTo>
                <a:lnTo>
                  <a:pt x="57150" y="190500"/>
                </a:lnTo>
                <a:lnTo>
                  <a:pt x="38100" y="200025"/>
                </a:lnTo>
                <a:lnTo>
                  <a:pt x="28575" y="200025"/>
                </a:lnTo>
                <a:lnTo>
                  <a:pt x="9525" y="190500"/>
                </a:lnTo>
                <a:lnTo>
                  <a:pt x="9525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0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19050" y="180975"/>
                </a:lnTo>
                <a:lnTo>
                  <a:pt x="28575" y="190500"/>
                </a:lnTo>
                <a:lnTo>
                  <a:pt x="38100" y="209550"/>
                </a:lnTo>
                <a:lnTo>
                  <a:pt x="47625" y="228600"/>
                </a:lnTo>
                <a:lnTo>
                  <a:pt x="47625" y="247650"/>
                </a:lnTo>
                <a:lnTo>
                  <a:pt x="57150" y="266700"/>
                </a:lnTo>
                <a:lnTo>
                  <a:pt x="66675" y="276225"/>
                </a:lnTo>
                <a:lnTo>
                  <a:pt x="66675" y="276225"/>
                </a:lnTo>
                <a:lnTo>
                  <a:pt x="76200" y="285750"/>
                </a:lnTo>
                <a:lnTo>
                  <a:pt x="95250" y="285750"/>
                </a:lnTo>
                <a:lnTo>
                  <a:pt x="104775" y="276225"/>
                </a:lnTo>
                <a:lnTo>
                  <a:pt x="123825" y="266700"/>
                </a:lnTo>
                <a:lnTo>
                  <a:pt x="142875" y="257175"/>
                </a:lnTo>
                <a:lnTo>
                  <a:pt x="171450" y="238125"/>
                </a:lnTo>
                <a:lnTo>
                  <a:pt x="200025" y="228600"/>
                </a:lnTo>
                <a:lnTo>
                  <a:pt x="219075" y="209550"/>
                </a:lnTo>
                <a:lnTo>
                  <a:pt x="238125" y="200025"/>
                </a:lnTo>
                <a:lnTo>
                  <a:pt x="247650" y="190500"/>
                </a:lnTo>
                <a:lnTo>
                  <a:pt x="2476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3581400" y="3381375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10382250" y="1628775"/>
            <a:ext cx="200026" cy="685801"/>
          </a:xfrm>
          <a:custGeom>
            <a:avLst/>
            <a:gdLst/>
            <a:ahLst/>
            <a:cxnLst/>
            <a:rect l="0" t="0" r="0" b="0"/>
            <a:pathLst>
              <a:path w="200026" h="685801">
                <a:moveTo>
                  <a:pt x="200025" y="0"/>
                </a:moveTo>
                <a:lnTo>
                  <a:pt x="200025" y="0"/>
                </a:lnTo>
                <a:lnTo>
                  <a:pt x="190500" y="9525"/>
                </a:lnTo>
                <a:lnTo>
                  <a:pt x="180975" y="19050"/>
                </a:lnTo>
                <a:lnTo>
                  <a:pt x="171450" y="38100"/>
                </a:lnTo>
                <a:lnTo>
                  <a:pt x="161925" y="66675"/>
                </a:lnTo>
                <a:lnTo>
                  <a:pt x="142875" y="95250"/>
                </a:lnTo>
                <a:lnTo>
                  <a:pt x="133350" y="123825"/>
                </a:lnTo>
                <a:lnTo>
                  <a:pt x="114300" y="161925"/>
                </a:lnTo>
                <a:lnTo>
                  <a:pt x="95250" y="200025"/>
                </a:lnTo>
                <a:lnTo>
                  <a:pt x="76200" y="247650"/>
                </a:lnTo>
                <a:lnTo>
                  <a:pt x="57150" y="304800"/>
                </a:lnTo>
                <a:lnTo>
                  <a:pt x="47625" y="352425"/>
                </a:lnTo>
                <a:lnTo>
                  <a:pt x="28575" y="400050"/>
                </a:lnTo>
                <a:lnTo>
                  <a:pt x="9525" y="447675"/>
                </a:lnTo>
                <a:lnTo>
                  <a:pt x="0" y="495300"/>
                </a:lnTo>
                <a:lnTo>
                  <a:pt x="0" y="542925"/>
                </a:lnTo>
                <a:lnTo>
                  <a:pt x="0" y="581025"/>
                </a:lnTo>
                <a:lnTo>
                  <a:pt x="0" y="609600"/>
                </a:lnTo>
                <a:lnTo>
                  <a:pt x="0" y="638175"/>
                </a:lnTo>
                <a:lnTo>
                  <a:pt x="9525" y="666750"/>
                </a:lnTo>
                <a:lnTo>
                  <a:pt x="19050" y="676275"/>
                </a:lnTo>
                <a:lnTo>
                  <a:pt x="28575" y="685800"/>
                </a:lnTo>
                <a:lnTo>
                  <a:pt x="28575" y="685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10658475" y="1800225"/>
            <a:ext cx="38101" cy="333376"/>
          </a:xfrm>
          <a:custGeom>
            <a:avLst/>
            <a:gdLst/>
            <a:ahLst/>
            <a:cxnLst/>
            <a:rect l="0" t="0" r="0" b="0"/>
            <a:pathLst>
              <a:path w="38101" h="333376">
                <a:moveTo>
                  <a:pt x="38100" y="0"/>
                </a:moveTo>
                <a:lnTo>
                  <a:pt x="38100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19050" y="76200"/>
                </a:lnTo>
                <a:lnTo>
                  <a:pt x="19050" y="114300"/>
                </a:lnTo>
                <a:lnTo>
                  <a:pt x="9525" y="152400"/>
                </a:lnTo>
                <a:lnTo>
                  <a:pt x="9525" y="190500"/>
                </a:lnTo>
                <a:lnTo>
                  <a:pt x="9525" y="219075"/>
                </a:lnTo>
                <a:lnTo>
                  <a:pt x="9525" y="247650"/>
                </a:lnTo>
                <a:lnTo>
                  <a:pt x="0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33375"/>
                </a:lnTo>
                <a:lnTo>
                  <a:pt x="0" y="333375"/>
                </a:lnTo>
                <a:lnTo>
                  <a:pt x="9525" y="333375"/>
                </a:lnTo>
                <a:lnTo>
                  <a:pt x="9525" y="333375"/>
                </a:lnTo>
                <a:lnTo>
                  <a:pt x="9525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10610850" y="1809750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10677525" y="1981200"/>
            <a:ext cx="180976" cy="257176"/>
          </a:xfrm>
          <a:custGeom>
            <a:avLst/>
            <a:gdLst/>
            <a:ahLst/>
            <a:cxnLst/>
            <a:rect l="0" t="0" r="0" b="0"/>
            <a:pathLst>
              <a:path w="180976" h="257176">
                <a:moveTo>
                  <a:pt x="133350" y="38100"/>
                </a:moveTo>
                <a:lnTo>
                  <a:pt x="123825" y="38100"/>
                </a:lnTo>
                <a:lnTo>
                  <a:pt x="123825" y="47625"/>
                </a:lnTo>
                <a:lnTo>
                  <a:pt x="114300" y="47625"/>
                </a:lnTo>
                <a:lnTo>
                  <a:pt x="104775" y="47625"/>
                </a:lnTo>
                <a:lnTo>
                  <a:pt x="95250" y="47625"/>
                </a:lnTo>
                <a:lnTo>
                  <a:pt x="95250" y="38100"/>
                </a:lnTo>
                <a:lnTo>
                  <a:pt x="95250" y="38100"/>
                </a:lnTo>
                <a:lnTo>
                  <a:pt x="95250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33350" y="19050"/>
                </a:lnTo>
                <a:lnTo>
                  <a:pt x="142875" y="38100"/>
                </a:lnTo>
                <a:lnTo>
                  <a:pt x="142875" y="57150"/>
                </a:lnTo>
                <a:lnTo>
                  <a:pt x="142875" y="85725"/>
                </a:lnTo>
                <a:lnTo>
                  <a:pt x="133350" y="114300"/>
                </a:lnTo>
                <a:lnTo>
                  <a:pt x="133350" y="142875"/>
                </a:lnTo>
                <a:lnTo>
                  <a:pt x="114300" y="171450"/>
                </a:lnTo>
                <a:lnTo>
                  <a:pt x="104775" y="190500"/>
                </a:lnTo>
                <a:lnTo>
                  <a:pt x="85725" y="209550"/>
                </a:lnTo>
                <a:lnTo>
                  <a:pt x="66675" y="228600"/>
                </a:lnTo>
                <a:lnTo>
                  <a:pt x="47625" y="247650"/>
                </a:lnTo>
                <a:lnTo>
                  <a:pt x="28575" y="257175"/>
                </a:lnTo>
                <a:lnTo>
                  <a:pt x="19050" y="257175"/>
                </a:lnTo>
                <a:lnTo>
                  <a:pt x="9525" y="257175"/>
                </a:lnTo>
                <a:lnTo>
                  <a:pt x="0" y="247650"/>
                </a:lnTo>
                <a:lnTo>
                  <a:pt x="0" y="228600"/>
                </a:lnTo>
                <a:lnTo>
                  <a:pt x="0" y="219075"/>
                </a:lnTo>
                <a:lnTo>
                  <a:pt x="9525" y="209550"/>
                </a:lnTo>
                <a:lnTo>
                  <a:pt x="19050" y="200025"/>
                </a:lnTo>
                <a:lnTo>
                  <a:pt x="38100" y="200025"/>
                </a:lnTo>
                <a:lnTo>
                  <a:pt x="47625" y="200025"/>
                </a:lnTo>
                <a:lnTo>
                  <a:pt x="66675" y="209550"/>
                </a:lnTo>
                <a:lnTo>
                  <a:pt x="85725" y="219075"/>
                </a:lnTo>
                <a:lnTo>
                  <a:pt x="104775" y="219075"/>
                </a:lnTo>
                <a:lnTo>
                  <a:pt x="114300" y="228600"/>
                </a:lnTo>
                <a:lnTo>
                  <a:pt x="133350" y="238125"/>
                </a:lnTo>
                <a:lnTo>
                  <a:pt x="142875" y="238125"/>
                </a:lnTo>
                <a:lnTo>
                  <a:pt x="152400" y="238125"/>
                </a:lnTo>
                <a:lnTo>
                  <a:pt x="171450" y="238125"/>
                </a:lnTo>
                <a:lnTo>
                  <a:pt x="180975" y="238125"/>
                </a:lnTo>
                <a:lnTo>
                  <a:pt x="180975" y="228600"/>
                </a:lnTo>
                <a:lnTo>
                  <a:pt x="18097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10934700" y="1981200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11220450" y="1819275"/>
            <a:ext cx="76201" cy="304801"/>
          </a:xfrm>
          <a:custGeom>
            <a:avLst/>
            <a:gdLst/>
            <a:ahLst/>
            <a:cxnLst/>
            <a:rect l="0" t="0" r="0" b="0"/>
            <a:pathLst>
              <a:path w="76201" h="304801">
                <a:moveTo>
                  <a:pt x="76200" y="0"/>
                </a:moveTo>
                <a:lnTo>
                  <a:pt x="76200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66675"/>
                </a:lnTo>
                <a:lnTo>
                  <a:pt x="47625" y="85725"/>
                </a:lnTo>
                <a:lnTo>
                  <a:pt x="38100" y="123825"/>
                </a:lnTo>
                <a:lnTo>
                  <a:pt x="38100" y="152400"/>
                </a:lnTo>
                <a:lnTo>
                  <a:pt x="19050" y="180975"/>
                </a:lnTo>
                <a:lnTo>
                  <a:pt x="19050" y="219075"/>
                </a:lnTo>
                <a:lnTo>
                  <a:pt x="9525" y="238125"/>
                </a:lnTo>
                <a:lnTo>
                  <a:pt x="9525" y="257175"/>
                </a:lnTo>
                <a:lnTo>
                  <a:pt x="9525" y="285750"/>
                </a:lnTo>
                <a:lnTo>
                  <a:pt x="0" y="295275"/>
                </a:lnTo>
                <a:lnTo>
                  <a:pt x="9525" y="304800"/>
                </a:lnTo>
                <a:lnTo>
                  <a:pt x="9525" y="304800"/>
                </a:lnTo>
                <a:lnTo>
                  <a:pt x="9525" y="304800"/>
                </a:lnTo>
                <a:lnTo>
                  <a:pt x="952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11191875" y="1800225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9525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11315700" y="1952625"/>
            <a:ext cx="123826" cy="238126"/>
          </a:xfrm>
          <a:custGeom>
            <a:avLst/>
            <a:gdLst/>
            <a:ahLst/>
            <a:cxnLst/>
            <a:rect l="0" t="0" r="0" b="0"/>
            <a:pathLst>
              <a:path w="123826" h="238126">
                <a:moveTo>
                  <a:pt x="38100" y="114300"/>
                </a:moveTo>
                <a:lnTo>
                  <a:pt x="38100" y="104775"/>
                </a:lnTo>
                <a:lnTo>
                  <a:pt x="38100" y="104775"/>
                </a:lnTo>
                <a:lnTo>
                  <a:pt x="47625" y="104775"/>
                </a:lnTo>
                <a:lnTo>
                  <a:pt x="57150" y="95250"/>
                </a:lnTo>
                <a:lnTo>
                  <a:pt x="66675" y="76200"/>
                </a:lnTo>
                <a:lnTo>
                  <a:pt x="76200" y="57150"/>
                </a:lnTo>
                <a:lnTo>
                  <a:pt x="85725" y="47625"/>
                </a:lnTo>
                <a:lnTo>
                  <a:pt x="95250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19050"/>
                </a:lnTo>
                <a:lnTo>
                  <a:pt x="104775" y="38100"/>
                </a:lnTo>
                <a:lnTo>
                  <a:pt x="104775" y="47625"/>
                </a:lnTo>
                <a:lnTo>
                  <a:pt x="104775" y="66675"/>
                </a:lnTo>
                <a:lnTo>
                  <a:pt x="104775" y="95250"/>
                </a:lnTo>
                <a:lnTo>
                  <a:pt x="104775" y="114300"/>
                </a:lnTo>
                <a:lnTo>
                  <a:pt x="104775" y="133350"/>
                </a:lnTo>
                <a:lnTo>
                  <a:pt x="104775" y="152400"/>
                </a:lnTo>
                <a:lnTo>
                  <a:pt x="104775" y="161925"/>
                </a:lnTo>
                <a:lnTo>
                  <a:pt x="104775" y="171450"/>
                </a:lnTo>
                <a:lnTo>
                  <a:pt x="95250" y="190500"/>
                </a:lnTo>
                <a:lnTo>
                  <a:pt x="85725" y="190500"/>
                </a:lnTo>
                <a:lnTo>
                  <a:pt x="76200" y="200025"/>
                </a:lnTo>
                <a:lnTo>
                  <a:pt x="66675" y="200025"/>
                </a:lnTo>
                <a:lnTo>
                  <a:pt x="47625" y="209550"/>
                </a:lnTo>
                <a:lnTo>
                  <a:pt x="28575" y="209550"/>
                </a:lnTo>
                <a:lnTo>
                  <a:pt x="19050" y="219075"/>
                </a:lnTo>
                <a:lnTo>
                  <a:pt x="9525" y="219075"/>
                </a:lnTo>
                <a:lnTo>
                  <a:pt x="0" y="219075"/>
                </a:lnTo>
                <a:lnTo>
                  <a:pt x="0" y="228600"/>
                </a:lnTo>
                <a:lnTo>
                  <a:pt x="9525" y="228600"/>
                </a:lnTo>
                <a:lnTo>
                  <a:pt x="19050" y="228600"/>
                </a:lnTo>
                <a:lnTo>
                  <a:pt x="28575" y="238125"/>
                </a:lnTo>
                <a:lnTo>
                  <a:pt x="47625" y="238125"/>
                </a:lnTo>
                <a:lnTo>
                  <a:pt x="66675" y="228600"/>
                </a:lnTo>
                <a:lnTo>
                  <a:pt x="85725" y="219075"/>
                </a:lnTo>
                <a:lnTo>
                  <a:pt x="114300" y="219075"/>
                </a:lnTo>
                <a:lnTo>
                  <a:pt x="123825" y="209550"/>
                </a:lnTo>
                <a:lnTo>
                  <a:pt x="12382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11449050" y="1676400"/>
            <a:ext cx="152401" cy="638176"/>
          </a:xfrm>
          <a:custGeom>
            <a:avLst/>
            <a:gdLst/>
            <a:ahLst/>
            <a:cxnLst/>
            <a:rect l="0" t="0" r="0" b="0"/>
            <a:pathLst>
              <a:path w="152401" h="638176">
                <a:moveTo>
                  <a:pt x="104775" y="47625"/>
                </a:moveTo>
                <a:lnTo>
                  <a:pt x="95250" y="47625"/>
                </a:lnTo>
                <a:lnTo>
                  <a:pt x="85725" y="38100"/>
                </a:lnTo>
                <a:lnTo>
                  <a:pt x="76200" y="28575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76200" y="38100"/>
                </a:lnTo>
                <a:lnTo>
                  <a:pt x="85725" y="57150"/>
                </a:lnTo>
                <a:lnTo>
                  <a:pt x="95250" y="85725"/>
                </a:lnTo>
                <a:lnTo>
                  <a:pt x="104775" y="123825"/>
                </a:lnTo>
                <a:lnTo>
                  <a:pt x="123825" y="161925"/>
                </a:lnTo>
                <a:lnTo>
                  <a:pt x="133350" y="200025"/>
                </a:lnTo>
                <a:lnTo>
                  <a:pt x="142875" y="247650"/>
                </a:lnTo>
                <a:lnTo>
                  <a:pt x="152400" y="295275"/>
                </a:lnTo>
                <a:lnTo>
                  <a:pt x="152400" y="342900"/>
                </a:lnTo>
                <a:lnTo>
                  <a:pt x="152400" y="400050"/>
                </a:lnTo>
                <a:lnTo>
                  <a:pt x="142875" y="438150"/>
                </a:lnTo>
                <a:lnTo>
                  <a:pt x="133350" y="485775"/>
                </a:lnTo>
                <a:lnTo>
                  <a:pt x="114300" y="523875"/>
                </a:lnTo>
                <a:lnTo>
                  <a:pt x="85725" y="561975"/>
                </a:lnTo>
                <a:lnTo>
                  <a:pt x="66675" y="590550"/>
                </a:lnTo>
                <a:lnTo>
                  <a:pt x="38100" y="619125"/>
                </a:lnTo>
                <a:lnTo>
                  <a:pt x="19050" y="638175"/>
                </a:lnTo>
                <a:lnTo>
                  <a:pt x="0" y="638175"/>
                </a:lnTo>
                <a:lnTo>
                  <a:pt x="0" y="638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11620500" y="2095500"/>
            <a:ext cx="85726" cy="200026"/>
          </a:xfrm>
          <a:custGeom>
            <a:avLst/>
            <a:gdLst/>
            <a:ahLst/>
            <a:cxnLst/>
            <a:rect l="0" t="0" r="0" b="0"/>
            <a:pathLst>
              <a:path w="85726" h="200026">
                <a:moveTo>
                  <a:pt x="85725" y="0"/>
                </a:move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76200" y="38100"/>
                </a:lnTo>
                <a:lnTo>
                  <a:pt x="76200" y="66675"/>
                </a:lnTo>
                <a:lnTo>
                  <a:pt x="66675" y="95250"/>
                </a:lnTo>
                <a:lnTo>
                  <a:pt x="47625" y="123825"/>
                </a:lnTo>
                <a:lnTo>
                  <a:pt x="38100" y="152400"/>
                </a:lnTo>
                <a:lnTo>
                  <a:pt x="19050" y="171450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11734800" y="1819275"/>
            <a:ext cx="47626" cy="19051"/>
          </a:xfrm>
          <a:custGeom>
            <a:avLst/>
            <a:gdLst/>
            <a:ahLst/>
            <a:cxnLst/>
            <a:rect l="0" t="0" r="0" b="0"/>
            <a:pathLst>
              <a:path w="47626" h="19051">
                <a:moveTo>
                  <a:pt x="47625" y="0"/>
                </a:move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2667000" y="542924"/>
            <a:ext cx="1133476" cy="438152"/>
          </a:xfrm>
          <a:custGeom>
            <a:avLst/>
            <a:gdLst/>
            <a:ahLst/>
            <a:cxnLst/>
            <a:rect l="0" t="0" r="0" b="0"/>
            <a:pathLst>
              <a:path w="1133476" h="438152">
                <a:moveTo>
                  <a:pt x="152400" y="47625"/>
                </a:moveTo>
                <a:lnTo>
                  <a:pt x="142875" y="47625"/>
                </a:lnTo>
                <a:lnTo>
                  <a:pt x="133350" y="47625"/>
                </a:lnTo>
                <a:lnTo>
                  <a:pt x="123825" y="47625"/>
                </a:lnTo>
                <a:lnTo>
                  <a:pt x="114300" y="57150"/>
                </a:lnTo>
                <a:lnTo>
                  <a:pt x="95250" y="57150"/>
                </a:lnTo>
                <a:lnTo>
                  <a:pt x="85725" y="66675"/>
                </a:lnTo>
                <a:lnTo>
                  <a:pt x="76200" y="85726"/>
                </a:lnTo>
                <a:lnTo>
                  <a:pt x="57150" y="104776"/>
                </a:lnTo>
                <a:lnTo>
                  <a:pt x="47625" y="123826"/>
                </a:lnTo>
                <a:lnTo>
                  <a:pt x="38100" y="142876"/>
                </a:lnTo>
                <a:lnTo>
                  <a:pt x="19050" y="171451"/>
                </a:lnTo>
                <a:lnTo>
                  <a:pt x="9525" y="190501"/>
                </a:lnTo>
                <a:lnTo>
                  <a:pt x="9525" y="209551"/>
                </a:lnTo>
                <a:lnTo>
                  <a:pt x="0" y="228601"/>
                </a:lnTo>
                <a:lnTo>
                  <a:pt x="0" y="247651"/>
                </a:lnTo>
                <a:lnTo>
                  <a:pt x="0" y="266701"/>
                </a:lnTo>
                <a:lnTo>
                  <a:pt x="0" y="276226"/>
                </a:lnTo>
                <a:lnTo>
                  <a:pt x="0" y="295276"/>
                </a:lnTo>
                <a:lnTo>
                  <a:pt x="9525" y="314326"/>
                </a:lnTo>
                <a:lnTo>
                  <a:pt x="19050" y="323851"/>
                </a:lnTo>
                <a:lnTo>
                  <a:pt x="28575" y="342901"/>
                </a:lnTo>
                <a:lnTo>
                  <a:pt x="38100" y="352426"/>
                </a:lnTo>
                <a:lnTo>
                  <a:pt x="57150" y="361951"/>
                </a:lnTo>
                <a:lnTo>
                  <a:pt x="66675" y="371476"/>
                </a:lnTo>
                <a:lnTo>
                  <a:pt x="85725" y="381001"/>
                </a:lnTo>
                <a:lnTo>
                  <a:pt x="104775" y="390526"/>
                </a:lnTo>
                <a:lnTo>
                  <a:pt x="133350" y="400051"/>
                </a:lnTo>
                <a:lnTo>
                  <a:pt x="152400" y="409576"/>
                </a:lnTo>
                <a:lnTo>
                  <a:pt x="171450" y="419101"/>
                </a:lnTo>
                <a:lnTo>
                  <a:pt x="200025" y="419101"/>
                </a:lnTo>
                <a:lnTo>
                  <a:pt x="228600" y="428626"/>
                </a:lnTo>
                <a:lnTo>
                  <a:pt x="247650" y="428626"/>
                </a:lnTo>
                <a:lnTo>
                  <a:pt x="285750" y="438151"/>
                </a:lnTo>
                <a:lnTo>
                  <a:pt x="304800" y="438151"/>
                </a:lnTo>
                <a:lnTo>
                  <a:pt x="333375" y="438151"/>
                </a:lnTo>
                <a:lnTo>
                  <a:pt x="371475" y="438151"/>
                </a:lnTo>
                <a:lnTo>
                  <a:pt x="400050" y="438151"/>
                </a:lnTo>
                <a:lnTo>
                  <a:pt x="428625" y="438151"/>
                </a:lnTo>
                <a:lnTo>
                  <a:pt x="466725" y="438151"/>
                </a:lnTo>
                <a:lnTo>
                  <a:pt x="495300" y="438151"/>
                </a:lnTo>
                <a:lnTo>
                  <a:pt x="523875" y="438151"/>
                </a:lnTo>
                <a:lnTo>
                  <a:pt x="561975" y="438151"/>
                </a:lnTo>
                <a:lnTo>
                  <a:pt x="600075" y="428626"/>
                </a:lnTo>
                <a:lnTo>
                  <a:pt x="628650" y="428626"/>
                </a:lnTo>
                <a:lnTo>
                  <a:pt x="666750" y="428626"/>
                </a:lnTo>
                <a:lnTo>
                  <a:pt x="695325" y="419101"/>
                </a:lnTo>
                <a:lnTo>
                  <a:pt x="733425" y="419101"/>
                </a:lnTo>
                <a:lnTo>
                  <a:pt x="762000" y="419101"/>
                </a:lnTo>
                <a:lnTo>
                  <a:pt x="800100" y="409576"/>
                </a:lnTo>
                <a:lnTo>
                  <a:pt x="838200" y="409576"/>
                </a:lnTo>
                <a:lnTo>
                  <a:pt x="866775" y="400051"/>
                </a:lnTo>
                <a:lnTo>
                  <a:pt x="904875" y="400051"/>
                </a:lnTo>
                <a:lnTo>
                  <a:pt x="933450" y="390526"/>
                </a:lnTo>
                <a:lnTo>
                  <a:pt x="971550" y="381001"/>
                </a:lnTo>
                <a:lnTo>
                  <a:pt x="1000125" y="371476"/>
                </a:lnTo>
                <a:lnTo>
                  <a:pt x="1019175" y="361951"/>
                </a:lnTo>
                <a:lnTo>
                  <a:pt x="1047750" y="352426"/>
                </a:lnTo>
                <a:lnTo>
                  <a:pt x="1066800" y="342901"/>
                </a:lnTo>
                <a:lnTo>
                  <a:pt x="1085850" y="333376"/>
                </a:lnTo>
                <a:lnTo>
                  <a:pt x="1095375" y="323851"/>
                </a:lnTo>
                <a:lnTo>
                  <a:pt x="1114425" y="304801"/>
                </a:lnTo>
                <a:lnTo>
                  <a:pt x="1114425" y="295276"/>
                </a:lnTo>
                <a:lnTo>
                  <a:pt x="1123950" y="276226"/>
                </a:lnTo>
                <a:lnTo>
                  <a:pt x="1123950" y="266701"/>
                </a:lnTo>
                <a:lnTo>
                  <a:pt x="1133475" y="247651"/>
                </a:lnTo>
                <a:lnTo>
                  <a:pt x="1133475" y="228601"/>
                </a:lnTo>
                <a:lnTo>
                  <a:pt x="1123950" y="219076"/>
                </a:lnTo>
                <a:lnTo>
                  <a:pt x="1114425" y="200026"/>
                </a:lnTo>
                <a:lnTo>
                  <a:pt x="1104900" y="180976"/>
                </a:lnTo>
                <a:lnTo>
                  <a:pt x="1095375" y="161926"/>
                </a:lnTo>
                <a:lnTo>
                  <a:pt x="1076325" y="142876"/>
                </a:lnTo>
                <a:lnTo>
                  <a:pt x="1057275" y="123826"/>
                </a:lnTo>
                <a:lnTo>
                  <a:pt x="1047750" y="104776"/>
                </a:lnTo>
                <a:lnTo>
                  <a:pt x="1019175" y="85726"/>
                </a:lnTo>
                <a:lnTo>
                  <a:pt x="1000125" y="76201"/>
                </a:lnTo>
                <a:lnTo>
                  <a:pt x="971550" y="57150"/>
                </a:lnTo>
                <a:lnTo>
                  <a:pt x="942975" y="47625"/>
                </a:lnTo>
                <a:lnTo>
                  <a:pt x="904875" y="28575"/>
                </a:lnTo>
                <a:lnTo>
                  <a:pt x="866775" y="19050"/>
                </a:lnTo>
                <a:lnTo>
                  <a:pt x="838200" y="19050"/>
                </a:lnTo>
                <a:lnTo>
                  <a:pt x="800100" y="9525"/>
                </a:lnTo>
                <a:lnTo>
                  <a:pt x="762000" y="9525"/>
                </a:lnTo>
                <a:lnTo>
                  <a:pt x="714375" y="0"/>
                </a:lnTo>
                <a:lnTo>
                  <a:pt x="676275" y="0"/>
                </a:lnTo>
                <a:lnTo>
                  <a:pt x="628650" y="0"/>
                </a:lnTo>
                <a:lnTo>
                  <a:pt x="581025" y="0"/>
                </a:lnTo>
                <a:lnTo>
                  <a:pt x="533400" y="0"/>
                </a:lnTo>
                <a:lnTo>
                  <a:pt x="485775" y="9525"/>
                </a:lnTo>
                <a:lnTo>
                  <a:pt x="438150" y="19050"/>
                </a:lnTo>
                <a:lnTo>
                  <a:pt x="381000" y="28575"/>
                </a:lnTo>
                <a:lnTo>
                  <a:pt x="333375" y="47625"/>
                </a:lnTo>
                <a:lnTo>
                  <a:pt x="276225" y="66675"/>
                </a:lnTo>
                <a:lnTo>
                  <a:pt x="219075" y="85726"/>
                </a:lnTo>
                <a:lnTo>
                  <a:pt x="161925" y="114301"/>
                </a:lnTo>
                <a:lnTo>
                  <a:pt x="123825" y="133351"/>
                </a:lnTo>
                <a:lnTo>
                  <a:pt x="95250" y="152401"/>
                </a:lnTo>
                <a:lnTo>
                  <a:pt x="95250" y="1524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4343400" y="923925"/>
            <a:ext cx="409576" cy="371476"/>
          </a:xfrm>
          <a:custGeom>
            <a:avLst/>
            <a:gdLst/>
            <a:ahLst/>
            <a:cxnLst/>
            <a:rect l="0" t="0" r="0" b="0"/>
            <a:pathLst>
              <a:path w="409576" h="371476">
                <a:moveTo>
                  <a:pt x="38100" y="142875"/>
                </a:moveTo>
                <a:lnTo>
                  <a:pt x="28575" y="142875"/>
                </a:lnTo>
                <a:lnTo>
                  <a:pt x="19050" y="152400"/>
                </a:lnTo>
                <a:lnTo>
                  <a:pt x="9525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38125"/>
                </a:lnTo>
                <a:lnTo>
                  <a:pt x="9525" y="257175"/>
                </a:lnTo>
                <a:lnTo>
                  <a:pt x="19050" y="276225"/>
                </a:lnTo>
                <a:lnTo>
                  <a:pt x="19050" y="295275"/>
                </a:lnTo>
                <a:lnTo>
                  <a:pt x="38100" y="304800"/>
                </a:lnTo>
                <a:lnTo>
                  <a:pt x="47625" y="323850"/>
                </a:lnTo>
                <a:lnTo>
                  <a:pt x="57150" y="342900"/>
                </a:lnTo>
                <a:lnTo>
                  <a:pt x="76200" y="352425"/>
                </a:lnTo>
                <a:lnTo>
                  <a:pt x="95250" y="361950"/>
                </a:lnTo>
                <a:lnTo>
                  <a:pt x="114300" y="371475"/>
                </a:lnTo>
                <a:lnTo>
                  <a:pt x="133350" y="371475"/>
                </a:lnTo>
                <a:lnTo>
                  <a:pt x="161925" y="371475"/>
                </a:lnTo>
                <a:lnTo>
                  <a:pt x="190500" y="371475"/>
                </a:lnTo>
                <a:lnTo>
                  <a:pt x="209550" y="361950"/>
                </a:lnTo>
                <a:lnTo>
                  <a:pt x="238125" y="361950"/>
                </a:lnTo>
                <a:lnTo>
                  <a:pt x="257175" y="352425"/>
                </a:lnTo>
                <a:lnTo>
                  <a:pt x="285750" y="333375"/>
                </a:lnTo>
                <a:lnTo>
                  <a:pt x="304800" y="323850"/>
                </a:lnTo>
                <a:lnTo>
                  <a:pt x="323850" y="304800"/>
                </a:lnTo>
                <a:lnTo>
                  <a:pt x="352425" y="285750"/>
                </a:lnTo>
                <a:lnTo>
                  <a:pt x="371475" y="266700"/>
                </a:lnTo>
                <a:lnTo>
                  <a:pt x="381000" y="247650"/>
                </a:lnTo>
                <a:lnTo>
                  <a:pt x="390525" y="219075"/>
                </a:lnTo>
                <a:lnTo>
                  <a:pt x="400050" y="200025"/>
                </a:lnTo>
                <a:lnTo>
                  <a:pt x="409575" y="171450"/>
                </a:lnTo>
                <a:lnTo>
                  <a:pt x="409575" y="142875"/>
                </a:lnTo>
                <a:lnTo>
                  <a:pt x="409575" y="114300"/>
                </a:lnTo>
                <a:lnTo>
                  <a:pt x="400050" y="95250"/>
                </a:lnTo>
                <a:lnTo>
                  <a:pt x="381000" y="66675"/>
                </a:lnTo>
                <a:lnTo>
                  <a:pt x="361950" y="38100"/>
                </a:lnTo>
                <a:lnTo>
                  <a:pt x="333375" y="28575"/>
                </a:lnTo>
                <a:lnTo>
                  <a:pt x="304800" y="9525"/>
                </a:lnTo>
                <a:lnTo>
                  <a:pt x="266700" y="0"/>
                </a:lnTo>
                <a:lnTo>
                  <a:pt x="228600" y="0"/>
                </a:lnTo>
                <a:lnTo>
                  <a:pt x="190500" y="9525"/>
                </a:lnTo>
                <a:lnTo>
                  <a:pt x="152400" y="19050"/>
                </a:lnTo>
                <a:lnTo>
                  <a:pt x="114300" y="38100"/>
                </a:lnTo>
                <a:lnTo>
                  <a:pt x="85725" y="76200"/>
                </a:lnTo>
                <a:lnTo>
                  <a:pt x="47625" y="114300"/>
                </a:lnTo>
                <a:lnTo>
                  <a:pt x="28575" y="152400"/>
                </a:lnTo>
                <a:lnTo>
                  <a:pt x="9525" y="180975"/>
                </a:lnTo>
                <a:lnTo>
                  <a:pt x="952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5000625" y="2733675"/>
            <a:ext cx="142876" cy="276226"/>
          </a:xfrm>
          <a:custGeom>
            <a:avLst/>
            <a:gdLst/>
            <a:ahLst/>
            <a:cxnLst/>
            <a:rect l="0" t="0" r="0" b="0"/>
            <a:pathLst>
              <a:path w="142876" h="276226">
                <a:moveTo>
                  <a:pt x="142875" y="47625"/>
                </a:moveTo>
                <a:lnTo>
                  <a:pt x="142875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23825" y="47625"/>
                </a:lnTo>
                <a:lnTo>
                  <a:pt x="123825" y="57150"/>
                </a:lnTo>
                <a:lnTo>
                  <a:pt x="114300" y="57150"/>
                </a:lnTo>
                <a:lnTo>
                  <a:pt x="104775" y="57150"/>
                </a:lnTo>
                <a:lnTo>
                  <a:pt x="95250" y="57150"/>
                </a:lnTo>
                <a:lnTo>
                  <a:pt x="85725" y="57150"/>
                </a:lnTo>
                <a:lnTo>
                  <a:pt x="76200" y="57150"/>
                </a:lnTo>
                <a:lnTo>
                  <a:pt x="76200" y="47625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9525"/>
                </a:lnTo>
                <a:lnTo>
                  <a:pt x="142875" y="19050"/>
                </a:lnTo>
                <a:lnTo>
                  <a:pt x="142875" y="38100"/>
                </a:lnTo>
                <a:lnTo>
                  <a:pt x="142875" y="66675"/>
                </a:lnTo>
                <a:lnTo>
                  <a:pt x="142875" y="95250"/>
                </a:lnTo>
                <a:lnTo>
                  <a:pt x="133350" y="123825"/>
                </a:lnTo>
                <a:lnTo>
                  <a:pt x="114300" y="152400"/>
                </a:lnTo>
                <a:lnTo>
                  <a:pt x="104775" y="180975"/>
                </a:lnTo>
                <a:lnTo>
                  <a:pt x="85725" y="209550"/>
                </a:lnTo>
                <a:lnTo>
                  <a:pt x="66675" y="228600"/>
                </a:lnTo>
                <a:lnTo>
                  <a:pt x="47625" y="247650"/>
                </a:lnTo>
                <a:lnTo>
                  <a:pt x="28575" y="257175"/>
                </a:lnTo>
                <a:lnTo>
                  <a:pt x="19050" y="257175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19075"/>
                </a:lnTo>
                <a:lnTo>
                  <a:pt x="19050" y="209550"/>
                </a:lnTo>
                <a:lnTo>
                  <a:pt x="28575" y="190500"/>
                </a:lnTo>
                <a:lnTo>
                  <a:pt x="47625" y="180975"/>
                </a:lnTo>
                <a:lnTo>
                  <a:pt x="57150" y="180975"/>
                </a:lnTo>
                <a:lnTo>
                  <a:pt x="66675" y="180975"/>
                </a:lnTo>
                <a:lnTo>
                  <a:pt x="76200" y="190500"/>
                </a:lnTo>
                <a:lnTo>
                  <a:pt x="85725" y="200025"/>
                </a:lnTo>
                <a:lnTo>
                  <a:pt x="85725" y="209550"/>
                </a:lnTo>
                <a:lnTo>
                  <a:pt x="85725" y="228600"/>
                </a:lnTo>
                <a:lnTo>
                  <a:pt x="85725" y="247650"/>
                </a:lnTo>
                <a:lnTo>
                  <a:pt x="85725" y="257175"/>
                </a:lnTo>
                <a:lnTo>
                  <a:pt x="85725" y="266700"/>
                </a:lnTo>
                <a:lnTo>
                  <a:pt x="95250" y="266700"/>
                </a:lnTo>
                <a:lnTo>
                  <a:pt x="104775" y="276225"/>
                </a:lnTo>
                <a:lnTo>
                  <a:pt x="114300" y="266700"/>
                </a:lnTo>
                <a:lnTo>
                  <a:pt x="123825" y="266700"/>
                </a:lnTo>
                <a:lnTo>
                  <a:pt x="142875" y="257175"/>
                </a:lnTo>
                <a:lnTo>
                  <a:pt x="142875" y="257175"/>
                </a:lnTo>
                <a:lnTo>
                  <a:pt x="1428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5324475" y="2838450"/>
            <a:ext cx="95251" cy="28576"/>
          </a:xfrm>
          <a:custGeom>
            <a:avLst/>
            <a:gdLst/>
            <a:ahLst/>
            <a:cxnLst/>
            <a:rect l="0" t="0" r="0" b="0"/>
            <a:pathLst>
              <a:path w="95251" h="28576">
                <a:moveTo>
                  <a:pt x="0" y="28575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5495925" y="2724150"/>
            <a:ext cx="142876" cy="285751"/>
          </a:xfrm>
          <a:custGeom>
            <a:avLst/>
            <a:gdLst/>
            <a:ahLst/>
            <a:cxnLst/>
            <a:rect l="0" t="0" r="0" b="0"/>
            <a:pathLst>
              <a:path w="142876" h="285751">
                <a:moveTo>
                  <a:pt x="47625" y="57150"/>
                </a:moveTo>
                <a:lnTo>
                  <a:pt x="47625" y="47625"/>
                </a:lnTo>
                <a:lnTo>
                  <a:pt x="47625" y="47625"/>
                </a:lnTo>
                <a:lnTo>
                  <a:pt x="47625" y="38100"/>
                </a:lnTo>
                <a:lnTo>
                  <a:pt x="57150" y="28575"/>
                </a:lnTo>
                <a:lnTo>
                  <a:pt x="66675" y="19050"/>
                </a:lnTo>
                <a:lnTo>
                  <a:pt x="76200" y="9525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28575"/>
                </a:lnTo>
                <a:lnTo>
                  <a:pt x="142875" y="38100"/>
                </a:lnTo>
                <a:lnTo>
                  <a:pt x="142875" y="57150"/>
                </a:lnTo>
                <a:lnTo>
                  <a:pt x="133350" y="76200"/>
                </a:lnTo>
                <a:lnTo>
                  <a:pt x="133350" y="95250"/>
                </a:lnTo>
                <a:lnTo>
                  <a:pt x="123825" y="114300"/>
                </a:lnTo>
                <a:lnTo>
                  <a:pt x="104775" y="133350"/>
                </a:lnTo>
                <a:lnTo>
                  <a:pt x="85725" y="142875"/>
                </a:lnTo>
                <a:lnTo>
                  <a:pt x="66675" y="161925"/>
                </a:lnTo>
                <a:lnTo>
                  <a:pt x="47625" y="171450"/>
                </a:lnTo>
                <a:lnTo>
                  <a:pt x="28575" y="171450"/>
                </a:lnTo>
                <a:lnTo>
                  <a:pt x="28575" y="180975"/>
                </a:lnTo>
                <a:lnTo>
                  <a:pt x="19050" y="171450"/>
                </a:lnTo>
                <a:lnTo>
                  <a:pt x="19050" y="171450"/>
                </a:lnTo>
                <a:lnTo>
                  <a:pt x="19050" y="161925"/>
                </a:lnTo>
                <a:lnTo>
                  <a:pt x="19050" y="161925"/>
                </a:lnTo>
                <a:lnTo>
                  <a:pt x="28575" y="152400"/>
                </a:lnTo>
                <a:lnTo>
                  <a:pt x="38100" y="152400"/>
                </a:lnTo>
                <a:lnTo>
                  <a:pt x="47625" y="152400"/>
                </a:lnTo>
                <a:lnTo>
                  <a:pt x="66675" y="142875"/>
                </a:lnTo>
                <a:lnTo>
                  <a:pt x="76200" y="152400"/>
                </a:lnTo>
                <a:lnTo>
                  <a:pt x="95250" y="152400"/>
                </a:lnTo>
                <a:lnTo>
                  <a:pt x="114300" y="171450"/>
                </a:lnTo>
                <a:lnTo>
                  <a:pt x="123825" y="180975"/>
                </a:lnTo>
                <a:lnTo>
                  <a:pt x="133350" y="200025"/>
                </a:lnTo>
                <a:lnTo>
                  <a:pt x="142875" y="209550"/>
                </a:lnTo>
                <a:lnTo>
                  <a:pt x="142875" y="228600"/>
                </a:lnTo>
                <a:lnTo>
                  <a:pt x="133350" y="238125"/>
                </a:lnTo>
                <a:lnTo>
                  <a:pt x="133350" y="257175"/>
                </a:lnTo>
                <a:lnTo>
                  <a:pt x="123825" y="266700"/>
                </a:lnTo>
                <a:lnTo>
                  <a:pt x="114300" y="276225"/>
                </a:lnTo>
                <a:lnTo>
                  <a:pt x="95250" y="276225"/>
                </a:lnTo>
                <a:lnTo>
                  <a:pt x="85725" y="285750"/>
                </a:lnTo>
                <a:lnTo>
                  <a:pt x="66675" y="285750"/>
                </a:lnTo>
                <a:lnTo>
                  <a:pt x="57150" y="285750"/>
                </a:lnTo>
                <a:lnTo>
                  <a:pt x="38100" y="285750"/>
                </a:lnTo>
                <a:lnTo>
                  <a:pt x="28575" y="285750"/>
                </a:lnTo>
                <a:lnTo>
                  <a:pt x="19050" y="276225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66700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5781675" y="2781300"/>
            <a:ext cx="1" cy="9526"/>
          </a:xfrm>
          <a:custGeom>
            <a:avLst/>
            <a:gdLst/>
            <a:ahLst/>
            <a:cxnLst/>
            <a:rect l="0" t="0" r="0" b="0"/>
            <a:pathLst>
              <a:path w="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5772150" y="2924175"/>
            <a:ext cx="1" cy="57151"/>
          </a:xfrm>
          <a:custGeom>
            <a:avLst/>
            <a:gdLst/>
            <a:ahLst/>
            <a:cxnLst/>
            <a:rect l="0" t="0" r="0" b="0"/>
            <a:pathLst>
              <a:path w="1" h="57151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1181100" y="229552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1447800" y="2286000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1743075" y="2295525"/>
            <a:ext cx="247651" cy="19051"/>
          </a:xfrm>
          <a:custGeom>
            <a:avLst/>
            <a:gdLst/>
            <a:ahLst/>
            <a:cxnLst/>
            <a:rect l="0" t="0" r="0" b="0"/>
            <a:pathLst>
              <a:path w="24765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28600" y="9525"/>
                </a:lnTo>
                <a:lnTo>
                  <a:pt x="238125" y="9525"/>
                </a:lnTo>
                <a:lnTo>
                  <a:pt x="247650" y="9525"/>
                </a:lnTo>
                <a:lnTo>
                  <a:pt x="2476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723900" y="2514600"/>
            <a:ext cx="85726" cy="514351"/>
          </a:xfrm>
          <a:custGeom>
            <a:avLst/>
            <a:gdLst/>
            <a:ahLst/>
            <a:cxnLst/>
            <a:rect l="0" t="0" r="0" b="0"/>
            <a:pathLst>
              <a:path w="85726" h="514351">
                <a:moveTo>
                  <a:pt x="85725" y="0"/>
                </a:move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66675" y="38100"/>
                </a:lnTo>
                <a:lnTo>
                  <a:pt x="66675" y="66675"/>
                </a:lnTo>
                <a:lnTo>
                  <a:pt x="57150" y="95250"/>
                </a:lnTo>
                <a:lnTo>
                  <a:pt x="47625" y="123825"/>
                </a:lnTo>
                <a:lnTo>
                  <a:pt x="38100" y="152400"/>
                </a:lnTo>
                <a:lnTo>
                  <a:pt x="38100" y="190500"/>
                </a:lnTo>
                <a:lnTo>
                  <a:pt x="38100" y="219075"/>
                </a:lnTo>
                <a:lnTo>
                  <a:pt x="28575" y="257175"/>
                </a:lnTo>
                <a:lnTo>
                  <a:pt x="28575" y="285750"/>
                </a:lnTo>
                <a:lnTo>
                  <a:pt x="19050" y="323850"/>
                </a:lnTo>
                <a:lnTo>
                  <a:pt x="19050" y="352425"/>
                </a:lnTo>
                <a:lnTo>
                  <a:pt x="19050" y="381000"/>
                </a:lnTo>
                <a:lnTo>
                  <a:pt x="9525" y="409575"/>
                </a:lnTo>
                <a:lnTo>
                  <a:pt x="9525" y="438150"/>
                </a:lnTo>
                <a:lnTo>
                  <a:pt x="0" y="466725"/>
                </a:lnTo>
                <a:lnTo>
                  <a:pt x="0" y="485775"/>
                </a:lnTo>
                <a:lnTo>
                  <a:pt x="0" y="504825"/>
                </a:lnTo>
                <a:lnTo>
                  <a:pt x="0" y="514350"/>
                </a:lnTo>
                <a:lnTo>
                  <a:pt x="0" y="514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723900" y="2533650"/>
            <a:ext cx="152401" cy="142876"/>
          </a:xfrm>
          <a:custGeom>
            <a:avLst/>
            <a:gdLst/>
            <a:ahLst/>
            <a:cxnLst/>
            <a:rect l="0" t="0" r="0" b="0"/>
            <a:pathLst>
              <a:path w="152401" h="142876">
                <a:moveTo>
                  <a:pt x="19050" y="38100"/>
                </a:moveTo>
                <a:lnTo>
                  <a:pt x="19050" y="38100"/>
                </a:lnTo>
                <a:lnTo>
                  <a:pt x="19050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28575"/>
                </a:lnTo>
                <a:lnTo>
                  <a:pt x="142875" y="38100"/>
                </a:lnTo>
                <a:lnTo>
                  <a:pt x="142875" y="47625"/>
                </a:lnTo>
                <a:lnTo>
                  <a:pt x="152400" y="66675"/>
                </a:lnTo>
                <a:lnTo>
                  <a:pt x="152400" y="76200"/>
                </a:lnTo>
                <a:lnTo>
                  <a:pt x="142875" y="85725"/>
                </a:lnTo>
                <a:lnTo>
                  <a:pt x="142875" y="95250"/>
                </a:lnTo>
                <a:lnTo>
                  <a:pt x="133350" y="104775"/>
                </a:lnTo>
                <a:lnTo>
                  <a:pt x="114300" y="114300"/>
                </a:lnTo>
                <a:lnTo>
                  <a:pt x="95250" y="123825"/>
                </a:lnTo>
                <a:lnTo>
                  <a:pt x="85725" y="123825"/>
                </a:lnTo>
                <a:lnTo>
                  <a:pt x="66675" y="133350"/>
                </a:lnTo>
                <a:lnTo>
                  <a:pt x="38100" y="133350"/>
                </a:lnTo>
                <a:lnTo>
                  <a:pt x="28575" y="142875"/>
                </a:lnTo>
                <a:lnTo>
                  <a:pt x="19050" y="142875"/>
                </a:lnTo>
                <a:lnTo>
                  <a:pt x="9525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942975" y="2390775"/>
            <a:ext cx="57151" cy="171451"/>
          </a:xfrm>
          <a:custGeom>
            <a:avLst/>
            <a:gdLst/>
            <a:ahLst/>
            <a:cxnLst/>
            <a:rect l="0" t="0" r="0" b="0"/>
            <a:pathLst>
              <a:path w="57151" h="171451">
                <a:moveTo>
                  <a:pt x="47625" y="28575"/>
                </a:moveTo>
                <a:lnTo>
                  <a:pt x="47625" y="19050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38100" y="76200"/>
                </a:lnTo>
                <a:lnTo>
                  <a:pt x="28575" y="104775"/>
                </a:lnTo>
                <a:lnTo>
                  <a:pt x="19050" y="133350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6267450" y="2695575"/>
            <a:ext cx="38101" cy="619126"/>
          </a:xfrm>
          <a:custGeom>
            <a:avLst/>
            <a:gdLst/>
            <a:ahLst/>
            <a:cxnLst/>
            <a:rect l="0" t="0" r="0" b="0"/>
            <a:pathLst>
              <a:path w="38101" h="619126">
                <a:moveTo>
                  <a:pt x="38100" y="0"/>
                </a:move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76200"/>
                </a:lnTo>
                <a:lnTo>
                  <a:pt x="38100" y="95250"/>
                </a:lnTo>
                <a:lnTo>
                  <a:pt x="28575" y="123825"/>
                </a:lnTo>
                <a:lnTo>
                  <a:pt x="28575" y="152400"/>
                </a:lnTo>
                <a:lnTo>
                  <a:pt x="28575" y="190500"/>
                </a:lnTo>
                <a:lnTo>
                  <a:pt x="19050" y="238125"/>
                </a:lnTo>
                <a:lnTo>
                  <a:pt x="19050" y="276225"/>
                </a:lnTo>
                <a:lnTo>
                  <a:pt x="9525" y="323850"/>
                </a:lnTo>
                <a:lnTo>
                  <a:pt x="9525" y="361950"/>
                </a:lnTo>
                <a:lnTo>
                  <a:pt x="9525" y="409575"/>
                </a:lnTo>
                <a:lnTo>
                  <a:pt x="9525" y="447675"/>
                </a:lnTo>
                <a:lnTo>
                  <a:pt x="0" y="485775"/>
                </a:lnTo>
                <a:lnTo>
                  <a:pt x="0" y="523875"/>
                </a:lnTo>
                <a:lnTo>
                  <a:pt x="0" y="552450"/>
                </a:lnTo>
                <a:lnTo>
                  <a:pt x="0" y="581025"/>
                </a:lnTo>
                <a:lnTo>
                  <a:pt x="0" y="600075"/>
                </a:lnTo>
                <a:lnTo>
                  <a:pt x="0" y="609600"/>
                </a:lnTo>
                <a:lnTo>
                  <a:pt x="0" y="619125"/>
                </a:lnTo>
                <a:lnTo>
                  <a:pt x="0" y="619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6248400" y="2743200"/>
            <a:ext cx="180976" cy="190501"/>
          </a:xfrm>
          <a:custGeom>
            <a:avLst/>
            <a:gdLst/>
            <a:ahLst/>
            <a:cxnLst/>
            <a:rect l="0" t="0" r="0" b="0"/>
            <a:pathLst>
              <a:path w="180976" h="190501">
                <a:moveTo>
                  <a:pt x="0" y="66675"/>
                </a:moveTo>
                <a:lnTo>
                  <a:pt x="9525" y="57150"/>
                </a:lnTo>
                <a:lnTo>
                  <a:pt x="9525" y="47625"/>
                </a:lnTo>
                <a:lnTo>
                  <a:pt x="19050" y="38100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19050"/>
                </a:lnTo>
                <a:lnTo>
                  <a:pt x="133350" y="28575"/>
                </a:lnTo>
                <a:lnTo>
                  <a:pt x="142875" y="47625"/>
                </a:lnTo>
                <a:lnTo>
                  <a:pt x="161925" y="57150"/>
                </a:lnTo>
                <a:lnTo>
                  <a:pt x="171450" y="76200"/>
                </a:lnTo>
                <a:lnTo>
                  <a:pt x="180975" y="85725"/>
                </a:lnTo>
                <a:lnTo>
                  <a:pt x="180975" y="104775"/>
                </a:lnTo>
                <a:lnTo>
                  <a:pt x="180975" y="114300"/>
                </a:lnTo>
                <a:lnTo>
                  <a:pt x="180975" y="133350"/>
                </a:lnTo>
                <a:lnTo>
                  <a:pt x="171450" y="142875"/>
                </a:lnTo>
                <a:lnTo>
                  <a:pt x="161925" y="152400"/>
                </a:lnTo>
                <a:lnTo>
                  <a:pt x="152400" y="161925"/>
                </a:lnTo>
                <a:lnTo>
                  <a:pt x="133350" y="171450"/>
                </a:lnTo>
                <a:lnTo>
                  <a:pt x="114300" y="180975"/>
                </a:lnTo>
                <a:lnTo>
                  <a:pt x="95250" y="180975"/>
                </a:lnTo>
                <a:lnTo>
                  <a:pt x="76200" y="190500"/>
                </a:lnTo>
                <a:lnTo>
                  <a:pt x="66675" y="190500"/>
                </a:lnTo>
                <a:lnTo>
                  <a:pt x="57150" y="190500"/>
                </a:lnTo>
                <a:lnTo>
                  <a:pt x="47625" y="180975"/>
                </a:lnTo>
                <a:lnTo>
                  <a:pt x="47625" y="180975"/>
                </a:lnTo>
                <a:lnTo>
                  <a:pt x="38100" y="171450"/>
                </a:lnTo>
                <a:lnTo>
                  <a:pt x="3810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6505575" y="2562225"/>
            <a:ext cx="47626" cy="152401"/>
          </a:xfrm>
          <a:custGeom>
            <a:avLst/>
            <a:gdLst/>
            <a:ahLst/>
            <a:cxnLst/>
            <a:rect l="0" t="0" r="0" b="0"/>
            <a:pathLst>
              <a:path w="47626" h="152401">
                <a:moveTo>
                  <a:pt x="19050" y="19050"/>
                </a:moveTo>
                <a:lnTo>
                  <a:pt x="19050" y="19050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38100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28575" y="66675"/>
                </a:lnTo>
                <a:lnTo>
                  <a:pt x="19050" y="85725"/>
                </a:lnTo>
                <a:lnTo>
                  <a:pt x="9525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6686550" y="2562225"/>
            <a:ext cx="152401" cy="390526"/>
          </a:xfrm>
          <a:custGeom>
            <a:avLst/>
            <a:gdLst/>
            <a:ahLst/>
            <a:cxnLst/>
            <a:rect l="0" t="0" r="0" b="0"/>
            <a:pathLst>
              <a:path w="152401" h="390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95250"/>
                </a:lnTo>
                <a:lnTo>
                  <a:pt x="0" y="123825"/>
                </a:lnTo>
                <a:lnTo>
                  <a:pt x="0" y="161925"/>
                </a:lnTo>
                <a:lnTo>
                  <a:pt x="0" y="200025"/>
                </a:lnTo>
                <a:lnTo>
                  <a:pt x="0" y="228600"/>
                </a:lnTo>
                <a:lnTo>
                  <a:pt x="0" y="266700"/>
                </a:lnTo>
                <a:lnTo>
                  <a:pt x="0" y="295275"/>
                </a:lnTo>
                <a:lnTo>
                  <a:pt x="0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9525" y="390525"/>
                </a:lnTo>
                <a:lnTo>
                  <a:pt x="9525" y="390525"/>
                </a:lnTo>
                <a:lnTo>
                  <a:pt x="9525" y="390525"/>
                </a:lnTo>
                <a:lnTo>
                  <a:pt x="19050" y="381000"/>
                </a:lnTo>
                <a:lnTo>
                  <a:pt x="19050" y="361950"/>
                </a:lnTo>
                <a:lnTo>
                  <a:pt x="28575" y="352425"/>
                </a:lnTo>
                <a:lnTo>
                  <a:pt x="38100" y="323850"/>
                </a:lnTo>
                <a:lnTo>
                  <a:pt x="57150" y="295275"/>
                </a:lnTo>
                <a:lnTo>
                  <a:pt x="66675" y="266700"/>
                </a:lnTo>
                <a:lnTo>
                  <a:pt x="76200" y="228600"/>
                </a:lnTo>
                <a:lnTo>
                  <a:pt x="85725" y="200025"/>
                </a:lnTo>
                <a:lnTo>
                  <a:pt x="104775" y="171450"/>
                </a:lnTo>
                <a:lnTo>
                  <a:pt x="114300" y="142875"/>
                </a:lnTo>
                <a:lnTo>
                  <a:pt x="123825" y="123825"/>
                </a:lnTo>
                <a:lnTo>
                  <a:pt x="142875" y="10477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6829425" y="2867025"/>
            <a:ext cx="114301" cy="114301"/>
          </a:xfrm>
          <a:custGeom>
            <a:avLst/>
            <a:gdLst/>
            <a:ahLst/>
            <a:cxnLst/>
            <a:rect l="0" t="0" r="0" b="0"/>
            <a:pathLst>
              <a:path w="114301" h="114301">
                <a:moveTo>
                  <a:pt x="38100" y="57150"/>
                </a:moveTo>
                <a:lnTo>
                  <a:pt x="38100" y="57150"/>
                </a:lnTo>
                <a:lnTo>
                  <a:pt x="38100" y="66675"/>
                </a:lnTo>
                <a:lnTo>
                  <a:pt x="38100" y="76200"/>
                </a:lnTo>
                <a:lnTo>
                  <a:pt x="38100" y="85725"/>
                </a:lnTo>
                <a:lnTo>
                  <a:pt x="38100" y="95250"/>
                </a:lnTo>
                <a:lnTo>
                  <a:pt x="38100" y="104775"/>
                </a:lnTo>
                <a:lnTo>
                  <a:pt x="38100" y="114300"/>
                </a:lnTo>
                <a:lnTo>
                  <a:pt x="47625" y="114300"/>
                </a:lnTo>
                <a:lnTo>
                  <a:pt x="57150" y="114300"/>
                </a:lnTo>
                <a:lnTo>
                  <a:pt x="66675" y="114300"/>
                </a:lnTo>
                <a:lnTo>
                  <a:pt x="76200" y="114300"/>
                </a:lnTo>
                <a:lnTo>
                  <a:pt x="85725" y="104775"/>
                </a:lnTo>
                <a:lnTo>
                  <a:pt x="95250" y="95250"/>
                </a:lnTo>
                <a:lnTo>
                  <a:pt x="104775" y="85725"/>
                </a:lnTo>
                <a:lnTo>
                  <a:pt x="104775" y="66675"/>
                </a:lnTo>
                <a:lnTo>
                  <a:pt x="114300" y="57150"/>
                </a:lnTo>
                <a:lnTo>
                  <a:pt x="114300" y="38100"/>
                </a:lnTo>
                <a:lnTo>
                  <a:pt x="114300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95250" y="0"/>
                </a:lnTo>
                <a:lnTo>
                  <a:pt x="85725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9525" y="66675"/>
                </a:lnTo>
                <a:lnTo>
                  <a:pt x="9525" y="76200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7115175" y="278130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7115175" y="2886075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19050"/>
                </a:lnTo>
                <a:lnTo>
                  <a:pt x="152400" y="19050"/>
                </a:lnTo>
                <a:lnTo>
                  <a:pt x="152400" y="19050"/>
                </a:lnTo>
                <a:lnTo>
                  <a:pt x="1524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7477125" y="2619375"/>
            <a:ext cx="152401" cy="371476"/>
          </a:xfrm>
          <a:custGeom>
            <a:avLst/>
            <a:gdLst/>
            <a:ahLst/>
            <a:cxnLst/>
            <a:rect l="0" t="0" r="0" b="0"/>
            <a:pathLst>
              <a:path w="152401" h="371476">
                <a:moveTo>
                  <a:pt x="9525" y="85725"/>
                </a:move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19050" y="161925"/>
                </a:lnTo>
                <a:lnTo>
                  <a:pt x="28575" y="190500"/>
                </a:lnTo>
                <a:lnTo>
                  <a:pt x="28575" y="219075"/>
                </a:lnTo>
                <a:lnTo>
                  <a:pt x="28575" y="247650"/>
                </a:lnTo>
                <a:lnTo>
                  <a:pt x="38100" y="276225"/>
                </a:lnTo>
                <a:lnTo>
                  <a:pt x="28575" y="295275"/>
                </a:lnTo>
                <a:lnTo>
                  <a:pt x="28575" y="314325"/>
                </a:lnTo>
                <a:lnTo>
                  <a:pt x="19050" y="333375"/>
                </a:lnTo>
                <a:lnTo>
                  <a:pt x="9525" y="352425"/>
                </a:lnTo>
                <a:lnTo>
                  <a:pt x="9525" y="361950"/>
                </a:lnTo>
                <a:lnTo>
                  <a:pt x="9525" y="361950"/>
                </a:lnTo>
                <a:lnTo>
                  <a:pt x="0" y="371475"/>
                </a:lnTo>
                <a:lnTo>
                  <a:pt x="0" y="371475"/>
                </a:lnTo>
                <a:lnTo>
                  <a:pt x="0" y="361950"/>
                </a:lnTo>
                <a:lnTo>
                  <a:pt x="0" y="361950"/>
                </a:lnTo>
                <a:lnTo>
                  <a:pt x="0" y="352425"/>
                </a:lnTo>
                <a:lnTo>
                  <a:pt x="0" y="333375"/>
                </a:lnTo>
                <a:lnTo>
                  <a:pt x="0" y="323850"/>
                </a:lnTo>
                <a:lnTo>
                  <a:pt x="0" y="304800"/>
                </a:lnTo>
                <a:lnTo>
                  <a:pt x="9525" y="276225"/>
                </a:lnTo>
                <a:lnTo>
                  <a:pt x="19050" y="247650"/>
                </a:lnTo>
                <a:lnTo>
                  <a:pt x="38100" y="228600"/>
                </a:lnTo>
                <a:lnTo>
                  <a:pt x="57150" y="209550"/>
                </a:lnTo>
                <a:lnTo>
                  <a:pt x="76200" y="180975"/>
                </a:lnTo>
                <a:lnTo>
                  <a:pt x="95250" y="161925"/>
                </a:lnTo>
                <a:lnTo>
                  <a:pt x="104775" y="142875"/>
                </a:lnTo>
                <a:lnTo>
                  <a:pt x="123825" y="123825"/>
                </a:lnTo>
                <a:lnTo>
                  <a:pt x="142875" y="104775"/>
                </a:lnTo>
                <a:lnTo>
                  <a:pt x="142875" y="85725"/>
                </a:lnTo>
                <a:lnTo>
                  <a:pt x="152400" y="76200"/>
                </a:lnTo>
                <a:lnTo>
                  <a:pt x="152400" y="57150"/>
                </a:lnTo>
                <a:lnTo>
                  <a:pt x="152400" y="47625"/>
                </a:lnTo>
                <a:lnTo>
                  <a:pt x="142875" y="28575"/>
                </a:lnTo>
                <a:lnTo>
                  <a:pt x="133350" y="19050"/>
                </a:lnTo>
                <a:lnTo>
                  <a:pt x="123825" y="19050"/>
                </a:lnTo>
                <a:lnTo>
                  <a:pt x="114300" y="9525"/>
                </a:lnTo>
                <a:lnTo>
                  <a:pt x="104775" y="9525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7715250" y="2581275"/>
            <a:ext cx="76201" cy="400051"/>
          </a:xfrm>
          <a:custGeom>
            <a:avLst/>
            <a:gdLst/>
            <a:ahLst/>
            <a:cxnLst/>
            <a:rect l="0" t="0" r="0" b="0"/>
            <a:pathLst>
              <a:path w="76201" h="400051">
                <a:moveTo>
                  <a:pt x="66675" y="0"/>
                </a:move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76200" y="47625"/>
                </a:lnTo>
                <a:lnTo>
                  <a:pt x="66675" y="66675"/>
                </a:lnTo>
                <a:lnTo>
                  <a:pt x="66675" y="95250"/>
                </a:lnTo>
                <a:lnTo>
                  <a:pt x="57150" y="123825"/>
                </a:lnTo>
                <a:lnTo>
                  <a:pt x="57150" y="161925"/>
                </a:lnTo>
                <a:lnTo>
                  <a:pt x="47625" y="200025"/>
                </a:lnTo>
                <a:lnTo>
                  <a:pt x="47625" y="238125"/>
                </a:lnTo>
                <a:lnTo>
                  <a:pt x="38100" y="266700"/>
                </a:lnTo>
                <a:lnTo>
                  <a:pt x="28575" y="304800"/>
                </a:lnTo>
                <a:lnTo>
                  <a:pt x="28575" y="333375"/>
                </a:lnTo>
                <a:lnTo>
                  <a:pt x="19050" y="361950"/>
                </a:lnTo>
                <a:lnTo>
                  <a:pt x="9525" y="371475"/>
                </a:lnTo>
                <a:lnTo>
                  <a:pt x="9525" y="390525"/>
                </a:lnTo>
                <a:lnTo>
                  <a:pt x="0" y="400050"/>
                </a:lnTo>
                <a:lnTo>
                  <a:pt x="0" y="400050"/>
                </a:lnTo>
                <a:lnTo>
                  <a:pt x="0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7734300" y="2628900"/>
            <a:ext cx="266701" cy="304801"/>
          </a:xfrm>
          <a:custGeom>
            <a:avLst/>
            <a:gdLst/>
            <a:ahLst/>
            <a:cxnLst/>
            <a:rect l="0" t="0" r="0" b="0"/>
            <a:pathLst>
              <a:path w="266701" h="304801">
                <a:moveTo>
                  <a:pt x="19050" y="57150"/>
                </a:moveTo>
                <a:lnTo>
                  <a:pt x="19050" y="57150"/>
                </a:lnTo>
                <a:lnTo>
                  <a:pt x="28575" y="47625"/>
                </a:lnTo>
                <a:lnTo>
                  <a:pt x="28575" y="38100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14300" y="38100"/>
                </a:lnTo>
                <a:lnTo>
                  <a:pt x="123825" y="57150"/>
                </a:lnTo>
                <a:lnTo>
                  <a:pt x="123825" y="76200"/>
                </a:lnTo>
                <a:lnTo>
                  <a:pt x="123825" y="104775"/>
                </a:lnTo>
                <a:lnTo>
                  <a:pt x="114300" y="123825"/>
                </a:lnTo>
                <a:lnTo>
                  <a:pt x="95250" y="142875"/>
                </a:lnTo>
                <a:lnTo>
                  <a:pt x="76200" y="161925"/>
                </a:lnTo>
                <a:lnTo>
                  <a:pt x="66675" y="180975"/>
                </a:lnTo>
                <a:lnTo>
                  <a:pt x="47625" y="190500"/>
                </a:lnTo>
                <a:lnTo>
                  <a:pt x="28575" y="200025"/>
                </a:lnTo>
                <a:lnTo>
                  <a:pt x="19050" y="20955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9525" y="190500"/>
                </a:lnTo>
                <a:lnTo>
                  <a:pt x="19050" y="190500"/>
                </a:lnTo>
                <a:lnTo>
                  <a:pt x="28575" y="180975"/>
                </a:lnTo>
                <a:lnTo>
                  <a:pt x="47625" y="180975"/>
                </a:lnTo>
                <a:lnTo>
                  <a:pt x="66675" y="180975"/>
                </a:lnTo>
                <a:lnTo>
                  <a:pt x="76200" y="190500"/>
                </a:lnTo>
                <a:lnTo>
                  <a:pt x="85725" y="200025"/>
                </a:lnTo>
                <a:lnTo>
                  <a:pt x="95250" y="219075"/>
                </a:lnTo>
                <a:lnTo>
                  <a:pt x="114300" y="238125"/>
                </a:lnTo>
                <a:lnTo>
                  <a:pt x="114300" y="247650"/>
                </a:lnTo>
                <a:lnTo>
                  <a:pt x="123825" y="266700"/>
                </a:lnTo>
                <a:lnTo>
                  <a:pt x="123825" y="285750"/>
                </a:lnTo>
                <a:lnTo>
                  <a:pt x="123825" y="295275"/>
                </a:lnTo>
                <a:lnTo>
                  <a:pt x="133350" y="304800"/>
                </a:lnTo>
                <a:lnTo>
                  <a:pt x="142875" y="304800"/>
                </a:lnTo>
                <a:lnTo>
                  <a:pt x="152400" y="304800"/>
                </a:lnTo>
                <a:lnTo>
                  <a:pt x="161925" y="304800"/>
                </a:lnTo>
                <a:lnTo>
                  <a:pt x="180975" y="295275"/>
                </a:lnTo>
                <a:lnTo>
                  <a:pt x="200025" y="285750"/>
                </a:lnTo>
                <a:lnTo>
                  <a:pt x="219075" y="276225"/>
                </a:lnTo>
                <a:lnTo>
                  <a:pt x="238125" y="257175"/>
                </a:lnTo>
                <a:lnTo>
                  <a:pt x="257175" y="247650"/>
                </a:lnTo>
                <a:lnTo>
                  <a:pt x="266700" y="238125"/>
                </a:lnTo>
                <a:lnTo>
                  <a:pt x="26670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8039100" y="2619375"/>
            <a:ext cx="38101" cy="381001"/>
          </a:xfrm>
          <a:custGeom>
            <a:avLst/>
            <a:gdLst/>
            <a:ahLst/>
            <a:cxnLst/>
            <a:rect l="0" t="0" r="0" b="0"/>
            <a:pathLst>
              <a:path w="38101" h="38100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76200"/>
                </a:lnTo>
                <a:lnTo>
                  <a:pt x="38100" y="95250"/>
                </a:lnTo>
                <a:lnTo>
                  <a:pt x="28575" y="123825"/>
                </a:lnTo>
                <a:lnTo>
                  <a:pt x="28575" y="161925"/>
                </a:lnTo>
                <a:lnTo>
                  <a:pt x="28575" y="190500"/>
                </a:lnTo>
                <a:lnTo>
                  <a:pt x="28575" y="219075"/>
                </a:lnTo>
                <a:lnTo>
                  <a:pt x="19050" y="247650"/>
                </a:lnTo>
                <a:lnTo>
                  <a:pt x="19050" y="276225"/>
                </a:lnTo>
                <a:lnTo>
                  <a:pt x="9525" y="304800"/>
                </a:lnTo>
                <a:lnTo>
                  <a:pt x="9525" y="323850"/>
                </a:lnTo>
                <a:lnTo>
                  <a:pt x="9525" y="342900"/>
                </a:lnTo>
                <a:lnTo>
                  <a:pt x="0" y="361950"/>
                </a:lnTo>
                <a:lnTo>
                  <a:pt x="0" y="371475"/>
                </a:lnTo>
                <a:lnTo>
                  <a:pt x="0" y="371475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8010525" y="261937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8105775" y="2819400"/>
            <a:ext cx="171451" cy="180976"/>
          </a:xfrm>
          <a:custGeom>
            <a:avLst/>
            <a:gdLst/>
            <a:ahLst/>
            <a:cxnLst/>
            <a:rect l="0" t="0" r="0" b="0"/>
            <a:pathLst>
              <a:path w="171451" h="180976">
                <a:moveTo>
                  <a:pt x="76200" y="47625"/>
                </a:moveTo>
                <a:lnTo>
                  <a:pt x="76200" y="47625"/>
                </a:lnTo>
                <a:lnTo>
                  <a:pt x="66675" y="38100"/>
                </a:lnTo>
                <a:lnTo>
                  <a:pt x="66675" y="38100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9525"/>
                </a:lnTo>
                <a:lnTo>
                  <a:pt x="114300" y="19050"/>
                </a:lnTo>
                <a:lnTo>
                  <a:pt x="114300" y="38100"/>
                </a:lnTo>
                <a:lnTo>
                  <a:pt x="114300" y="57150"/>
                </a:lnTo>
                <a:lnTo>
                  <a:pt x="114300" y="76200"/>
                </a:lnTo>
                <a:lnTo>
                  <a:pt x="104775" y="85725"/>
                </a:lnTo>
                <a:lnTo>
                  <a:pt x="85725" y="104775"/>
                </a:lnTo>
                <a:lnTo>
                  <a:pt x="76200" y="123825"/>
                </a:lnTo>
                <a:lnTo>
                  <a:pt x="57150" y="142875"/>
                </a:lnTo>
                <a:lnTo>
                  <a:pt x="38100" y="152400"/>
                </a:lnTo>
                <a:lnTo>
                  <a:pt x="28575" y="161925"/>
                </a:lnTo>
                <a:lnTo>
                  <a:pt x="9525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61925"/>
                </a:lnTo>
                <a:lnTo>
                  <a:pt x="9525" y="152400"/>
                </a:lnTo>
                <a:lnTo>
                  <a:pt x="19050" y="152400"/>
                </a:lnTo>
                <a:lnTo>
                  <a:pt x="28575" y="152400"/>
                </a:lnTo>
                <a:lnTo>
                  <a:pt x="47625" y="152400"/>
                </a:lnTo>
                <a:lnTo>
                  <a:pt x="57150" y="161925"/>
                </a:lnTo>
                <a:lnTo>
                  <a:pt x="76200" y="171450"/>
                </a:lnTo>
                <a:lnTo>
                  <a:pt x="95250" y="171450"/>
                </a:lnTo>
                <a:lnTo>
                  <a:pt x="104775" y="180975"/>
                </a:lnTo>
                <a:lnTo>
                  <a:pt x="114300" y="180975"/>
                </a:lnTo>
                <a:lnTo>
                  <a:pt x="133350" y="180975"/>
                </a:lnTo>
                <a:lnTo>
                  <a:pt x="142875" y="171450"/>
                </a:lnTo>
                <a:lnTo>
                  <a:pt x="152400" y="171450"/>
                </a:lnTo>
                <a:lnTo>
                  <a:pt x="171450" y="161925"/>
                </a:lnTo>
                <a:lnTo>
                  <a:pt x="17145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8382000" y="2924175"/>
            <a:ext cx="19051" cy="161926"/>
          </a:xfrm>
          <a:custGeom>
            <a:avLst/>
            <a:gdLst/>
            <a:ahLst/>
            <a:cxnLst/>
            <a:rect l="0" t="0" r="0" b="0"/>
            <a:pathLst>
              <a:path w="19051" h="161926">
                <a:moveTo>
                  <a:pt x="19050" y="0"/>
                </a:move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9525" y="95250"/>
                </a:lnTo>
                <a:lnTo>
                  <a:pt x="9525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8391525" y="2638425"/>
            <a:ext cx="19051" cy="28576"/>
          </a:xfrm>
          <a:custGeom>
            <a:avLst/>
            <a:gdLst/>
            <a:ahLst/>
            <a:cxnLst/>
            <a:rect l="0" t="0" r="0" b="0"/>
            <a:pathLst>
              <a:path w="19051" h="28576">
                <a:moveTo>
                  <a:pt x="19050" y="9525"/>
                </a:moveTo>
                <a:lnTo>
                  <a:pt x="19050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3495675" y="1828800"/>
            <a:ext cx="19051" cy="342901"/>
          </a:xfrm>
          <a:custGeom>
            <a:avLst/>
            <a:gdLst/>
            <a:ahLst/>
            <a:cxnLst/>
            <a:rect l="0" t="0" r="0" b="0"/>
            <a:pathLst>
              <a:path w="19051" h="342901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19050" y="57150"/>
                </a:lnTo>
                <a:lnTo>
                  <a:pt x="19050" y="85725"/>
                </a:lnTo>
                <a:lnTo>
                  <a:pt x="19050" y="104775"/>
                </a:lnTo>
                <a:lnTo>
                  <a:pt x="19050" y="133350"/>
                </a:lnTo>
                <a:lnTo>
                  <a:pt x="19050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9525" y="266700"/>
                </a:lnTo>
                <a:lnTo>
                  <a:pt x="9525" y="285750"/>
                </a:lnTo>
                <a:lnTo>
                  <a:pt x="9525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9525" y="342900"/>
                </a:lnTo>
                <a:lnTo>
                  <a:pt x="9525" y="342900"/>
                </a:lnTo>
                <a:lnTo>
                  <a:pt x="9525" y="342900"/>
                </a:lnTo>
                <a:lnTo>
                  <a:pt x="952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3400425" y="1828800"/>
            <a:ext cx="152401" cy="38101"/>
          </a:xfrm>
          <a:custGeom>
            <a:avLst/>
            <a:gdLst/>
            <a:ahLst/>
            <a:cxnLst/>
            <a:rect l="0" t="0" r="0" b="0"/>
            <a:pathLst>
              <a:path w="152401" h="38101">
                <a:moveTo>
                  <a:pt x="9525" y="38100"/>
                </a:moveTo>
                <a:lnTo>
                  <a:pt x="9525" y="38100"/>
                </a:ln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19050"/>
                </a:lnTo>
                <a:lnTo>
                  <a:pt x="47625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3590925" y="1990725"/>
            <a:ext cx="161926" cy="133351"/>
          </a:xfrm>
          <a:custGeom>
            <a:avLst/>
            <a:gdLst/>
            <a:ahLst/>
            <a:cxnLst/>
            <a:rect l="0" t="0" r="0" b="0"/>
            <a:pathLst>
              <a:path w="161926" h="133351">
                <a:moveTo>
                  <a:pt x="28575" y="28575"/>
                </a:moveTo>
                <a:lnTo>
                  <a:pt x="28575" y="28575"/>
                </a:lnTo>
                <a:lnTo>
                  <a:pt x="28575" y="19050"/>
                </a:lnTo>
                <a:lnTo>
                  <a:pt x="2857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57150" y="19050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57150" y="57150"/>
                </a:lnTo>
                <a:lnTo>
                  <a:pt x="57150" y="66675"/>
                </a:lnTo>
                <a:lnTo>
                  <a:pt x="47625" y="85725"/>
                </a:lnTo>
                <a:lnTo>
                  <a:pt x="38100" y="95250"/>
                </a:lnTo>
                <a:lnTo>
                  <a:pt x="28575" y="104775"/>
                </a:lnTo>
                <a:lnTo>
                  <a:pt x="19050" y="114300"/>
                </a:lnTo>
                <a:lnTo>
                  <a:pt x="9525" y="123825"/>
                </a:lnTo>
                <a:lnTo>
                  <a:pt x="9525" y="123825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19050" y="133350"/>
                </a:lnTo>
                <a:lnTo>
                  <a:pt x="38100" y="133350"/>
                </a:lnTo>
                <a:lnTo>
                  <a:pt x="47625" y="133350"/>
                </a:lnTo>
                <a:lnTo>
                  <a:pt x="57150" y="123825"/>
                </a:lnTo>
                <a:lnTo>
                  <a:pt x="76200" y="123825"/>
                </a:lnTo>
                <a:lnTo>
                  <a:pt x="85725" y="114300"/>
                </a:lnTo>
                <a:lnTo>
                  <a:pt x="104775" y="114300"/>
                </a:lnTo>
                <a:lnTo>
                  <a:pt x="123825" y="104775"/>
                </a:lnTo>
                <a:lnTo>
                  <a:pt x="133350" y="104775"/>
                </a:lnTo>
                <a:lnTo>
                  <a:pt x="152400" y="104775"/>
                </a:lnTo>
                <a:lnTo>
                  <a:pt x="161925" y="104775"/>
                </a:lnTo>
                <a:lnTo>
                  <a:pt x="161925" y="104775"/>
                </a:lnTo>
                <a:lnTo>
                  <a:pt x="161925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6315075" y="3267075"/>
            <a:ext cx="47626" cy="533401"/>
          </a:xfrm>
          <a:custGeom>
            <a:avLst/>
            <a:gdLst/>
            <a:ahLst/>
            <a:cxnLst/>
            <a:rect l="0" t="0" r="0" b="0"/>
            <a:pathLst>
              <a:path w="47626" h="533401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66675"/>
                </a:lnTo>
                <a:lnTo>
                  <a:pt x="47625" y="85725"/>
                </a:lnTo>
                <a:lnTo>
                  <a:pt x="47625" y="114300"/>
                </a:lnTo>
                <a:lnTo>
                  <a:pt x="38100" y="152400"/>
                </a:lnTo>
                <a:lnTo>
                  <a:pt x="38100" y="180975"/>
                </a:lnTo>
                <a:lnTo>
                  <a:pt x="28575" y="219075"/>
                </a:lnTo>
                <a:lnTo>
                  <a:pt x="28575" y="257175"/>
                </a:lnTo>
                <a:lnTo>
                  <a:pt x="19050" y="295275"/>
                </a:lnTo>
                <a:lnTo>
                  <a:pt x="19050" y="333375"/>
                </a:lnTo>
                <a:lnTo>
                  <a:pt x="19050" y="381000"/>
                </a:lnTo>
                <a:lnTo>
                  <a:pt x="9525" y="419100"/>
                </a:lnTo>
                <a:lnTo>
                  <a:pt x="9525" y="447675"/>
                </a:lnTo>
                <a:lnTo>
                  <a:pt x="0" y="485775"/>
                </a:lnTo>
                <a:lnTo>
                  <a:pt x="0" y="504825"/>
                </a:lnTo>
                <a:lnTo>
                  <a:pt x="0" y="523875"/>
                </a:lnTo>
                <a:lnTo>
                  <a:pt x="0" y="533400"/>
                </a:lnTo>
                <a:lnTo>
                  <a:pt x="0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6296025" y="3314700"/>
            <a:ext cx="133351" cy="171451"/>
          </a:xfrm>
          <a:custGeom>
            <a:avLst/>
            <a:gdLst/>
            <a:ahLst/>
            <a:cxnLst/>
            <a:rect l="0" t="0" r="0" b="0"/>
            <a:pathLst>
              <a:path w="133351" h="171451">
                <a:moveTo>
                  <a:pt x="38100" y="9525"/>
                </a:moveTo>
                <a:lnTo>
                  <a:pt x="38100" y="9525"/>
                </a:lnTo>
                <a:lnTo>
                  <a:pt x="38100" y="9525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19050"/>
                </a:lnTo>
                <a:lnTo>
                  <a:pt x="85725" y="28575"/>
                </a:lnTo>
                <a:lnTo>
                  <a:pt x="95250" y="38100"/>
                </a:lnTo>
                <a:lnTo>
                  <a:pt x="104775" y="57150"/>
                </a:lnTo>
                <a:lnTo>
                  <a:pt x="123825" y="76200"/>
                </a:lnTo>
                <a:lnTo>
                  <a:pt x="133350" y="85725"/>
                </a:lnTo>
                <a:lnTo>
                  <a:pt x="133350" y="104775"/>
                </a:lnTo>
                <a:lnTo>
                  <a:pt x="133350" y="114300"/>
                </a:lnTo>
                <a:lnTo>
                  <a:pt x="133350" y="133350"/>
                </a:lnTo>
                <a:lnTo>
                  <a:pt x="123825" y="142875"/>
                </a:lnTo>
                <a:lnTo>
                  <a:pt x="104775" y="152400"/>
                </a:lnTo>
                <a:lnTo>
                  <a:pt x="95250" y="161925"/>
                </a:lnTo>
                <a:lnTo>
                  <a:pt x="76200" y="171450"/>
                </a:lnTo>
                <a:lnTo>
                  <a:pt x="66675" y="171450"/>
                </a:lnTo>
                <a:lnTo>
                  <a:pt x="47625" y="171450"/>
                </a:lnTo>
                <a:lnTo>
                  <a:pt x="38100" y="171450"/>
                </a:lnTo>
                <a:lnTo>
                  <a:pt x="19050" y="171450"/>
                </a:lnTo>
                <a:lnTo>
                  <a:pt x="9525" y="161925"/>
                </a:lnTo>
                <a:lnTo>
                  <a:pt x="9525" y="16192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6477000" y="3162300"/>
            <a:ext cx="38101" cy="114301"/>
          </a:xfrm>
          <a:custGeom>
            <a:avLst/>
            <a:gdLst/>
            <a:ahLst/>
            <a:cxnLst/>
            <a:rect l="0" t="0" r="0" b="0"/>
            <a:pathLst>
              <a:path w="38101" h="114301">
                <a:moveTo>
                  <a:pt x="19050" y="9525"/>
                </a:move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47625"/>
                </a:lnTo>
                <a:lnTo>
                  <a:pt x="28575" y="57150"/>
                </a:lnTo>
                <a:lnTo>
                  <a:pt x="19050" y="76200"/>
                </a:lnTo>
                <a:lnTo>
                  <a:pt x="9525" y="95250"/>
                </a:lnTo>
                <a:lnTo>
                  <a:pt x="9525" y="104775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6686550" y="3171825"/>
            <a:ext cx="133351" cy="219076"/>
          </a:xfrm>
          <a:custGeom>
            <a:avLst/>
            <a:gdLst/>
            <a:ahLst/>
            <a:cxnLst/>
            <a:rect l="0" t="0" r="0" b="0"/>
            <a:pathLst>
              <a:path w="133351" h="2190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85725"/>
                </a:lnTo>
                <a:lnTo>
                  <a:pt x="0" y="104775"/>
                </a:lnTo>
                <a:lnTo>
                  <a:pt x="0" y="133350"/>
                </a:lnTo>
                <a:lnTo>
                  <a:pt x="0" y="161925"/>
                </a:lnTo>
                <a:lnTo>
                  <a:pt x="0" y="180975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19075"/>
                </a:lnTo>
                <a:lnTo>
                  <a:pt x="19050" y="219075"/>
                </a:lnTo>
                <a:lnTo>
                  <a:pt x="19050" y="219075"/>
                </a:lnTo>
                <a:lnTo>
                  <a:pt x="28575" y="219075"/>
                </a:lnTo>
                <a:lnTo>
                  <a:pt x="28575" y="219075"/>
                </a:lnTo>
                <a:lnTo>
                  <a:pt x="28575" y="209550"/>
                </a:lnTo>
                <a:lnTo>
                  <a:pt x="38100" y="190500"/>
                </a:lnTo>
                <a:lnTo>
                  <a:pt x="47625" y="171450"/>
                </a:lnTo>
                <a:lnTo>
                  <a:pt x="57150" y="152400"/>
                </a:lnTo>
                <a:lnTo>
                  <a:pt x="66675" y="133350"/>
                </a:lnTo>
                <a:lnTo>
                  <a:pt x="76200" y="104775"/>
                </a:lnTo>
                <a:lnTo>
                  <a:pt x="85725" y="85725"/>
                </a:lnTo>
                <a:lnTo>
                  <a:pt x="104775" y="66675"/>
                </a:lnTo>
                <a:lnTo>
                  <a:pt x="114300" y="47625"/>
                </a:lnTo>
                <a:lnTo>
                  <a:pt x="123825" y="38100"/>
                </a:lnTo>
                <a:lnTo>
                  <a:pt x="133350" y="28575"/>
                </a:lnTo>
                <a:lnTo>
                  <a:pt x="1333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6829425" y="3276600"/>
            <a:ext cx="95251" cy="95251"/>
          </a:xfrm>
          <a:custGeom>
            <a:avLst/>
            <a:gdLst/>
            <a:ahLst/>
            <a:cxnLst/>
            <a:rect l="0" t="0" r="0" b="0"/>
            <a:pathLst>
              <a:path w="95251" h="95251">
                <a:moveTo>
                  <a:pt x="19050" y="28575"/>
                </a:moveTo>
                <a:lnTo>
                  <a:pt x="19050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9525" y="95250"/>
                </a:lnTo>
                <a:lnTo>
                  <a:pt x="9525" y="95250"/>
                </a:lnTo>
                <a:lnTo>
                  <a:pt x="19050" y="95250"/>
                </a:lnTo>
                <a:lnTo>
                  <a:pt x="28575" y="95250"/>
                </a:lnTo>
                <a:lnTo>
                  <a:pt x="47625" y="95250"/>
                </a:lnTo>
                <a:lnTo>
                  <a:pt x="57150" y="85725"/>
                </a:lnTo>
                <a:lnTo>
                  <a:pt x="76200" y="76200"/>
                </a:lnTo>
                <a:lnTo>
                  <a:pt x="76200" y="66675"/>
                </a:lnTo>
                <a:lnTo>
                  <a:pt x="85725" y="57150"/>
                </a:lnTo>
                <a:lnTo>
                  <a:pt x="95250" y="47625"/>
                </a:lnTo>
                <a:lnTo>
                  <a:pt x="95250" y="38100"/>
                </a:lnTo>
                <a:lnTo>
                  <a:pt x="95250" y="28575"/>
                </a:lnTo>
                <a:lnTo>
                  <a:pt x="85725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5715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6562725" y="3429000"/>
            <a:ext cx="381001" cy="9526"/>
          </a:xfrm>
          <a:custGeom>
            <a:avLst/>
            <a:gdLst/>
            <a:ahLst/>
            <a:cxnLst/>
            <a:rect l="0" t="0" r="0" b="0"/>
            <a:pathLst>
              <a:path w="3810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0"/>
                </a:lnTo>
                <a:lnTo>
                  <a:pt x="209550" y="0"/>
                </a:lnTo>
                <a:lnTo>
                  <a:pt x="238125" y="0"/>
                </a:lnTo>
                <a:lnTo>
                  <a:pt x="266700" y="0"/>
                </a:lnTo>
                <a:lnTo>
                  <a:pt x="295275" y="0"/>
                </a:lnTo>
                <a:lnTo>
                  <a:pt x="314325" y="0"/>
                </a:lnTo>
                <a:lnTo>
                  <a:pt x="342900" y="0"/>
                </a:lnTo>
                <a:lnTo>
                  <a:pt x="352425" y="0"/>
                </a:lnTo>
                <a:lnTo>
                  <a:pt x="371475" y="9525"/>
                </a:lnTo>
                <a:lnTo>
                  <a:pt x="381000" y="9525"/>
                </a:lnTo>
                <a:lnTo>
                  <a:pt x="3810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6591300" y="3505200"/>
            <a:ext cx="180976" cy="247651"/>
          </a:xfrm>
          <a:custGeom>
            <a:avLst/>
            <a:gdLst/>
            <a:ahLst/>
            <a:cxnLst/>
            <a:rect l="0" t="0" r="0" b="0"/>
            <a:pathLst>
              <a:path w="180976" h="247651">
                <a:moveTo>
                  <a:pt x="95250" y="0"/>
                </a:move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61925" y="9525"/>
                </a:lnTo>
                <a:lnTo>
                  <a:pt x="161925" y="28575"/>
                </a:lnTo>
                <a:lnTo>
                  <a:pt x="161925" y="38100"/>
                </a:lnTo>
                <a:lnTo>
                  <a:pt x="161925" y="47625"/>
                </a:lnTo>
                <a:lnTo>
                  <a:pt x="152400" y="57150"/>
                </a:lnTo>
                <a:lnTo>
                  <a:pt x="142875" y="66675"/>
                </a:lnTo>
                <a:lnTo>
                  <a:pt x="133350" y="66675"/>
                </a:lnTo>
                <a:lnTo>
                  <a:pt x="114300" y="76200"/>
                </a:lnTo>
                <a:lnTo>
                  <a:pt x="104775" y="85725"/>
                </a:lnTo>
                <a:lnTo>
                  <a:pt x="85725" y="95250"/>
                </a:lnTo>
                <a:lnTo>
                  <a:pt x="76200" y="95250"/>
                </a:lnTo>
                <a:lnTo>
                  <a:pt x="66675" y="95250"/>
                </a:lnTo>
                <a:lnTo>
                  <a:pt x="57150" y="95250"/>
                </a:lnTo>
                <a:lnTo>
                  <a:pt x="57150" y="95250"/>
                </a:lnTo>
                <a:lnTo>
                  <a:pt x="57150" y="95250"/>
                </a:lnTo>
                <a:lnTo>
                  <a:pt x="57150" y="95250"/>
                </a:lnTo>
                <a:lnTo>
                  <a:pt x="66675" y="95250"/>
                </a:lnTo>
                <a:lnTo>
                  <a:pt x="76200" y="95250"/>
                </a:lnTo>
                <a:lnTo>
                  <a:pt x="85725" y="85725"/>
                </a:lnTo>
                <a:lnTo>
                  <a:pt x="95250" y="85725"/>
                </a:lnTo>
                <a:lnTo>
                  <a:pt x="114300" y="95250"/>
                </a:lnTo>
                <a:lnTo>
                  <a:pt x="123825" y="95250"/>
                </a:lnTo>
                <a:lnTo>
                  <a:pt x="133350" y="95250"/>
                </a:lnTo>
                <a:lnTo>
                  <a:pt x="142875" y="104775"/>
                </a:lnTo>
                <a:lnTo>
                  <a:pt x="161925" y="114300"/>
                </a:lnTo>
                <a:lnTo>
                  <a:pt x="171450" y="123825"/>
                </a:lnTo>
                <a:lnTo>
                  <a:pt x="180975" y="142875"/>
                </a:lnTo>
                <a:lnTo>
                  <a:pt x="180975" y="152400"/>
                </a:lnTo>
                <a:lnTo>
                  <a:pt x="180975" y="171450"/>
                </a:lnTo>
                <a:lnTo>
                  <a:pt x="171450" y="180975"/>
                </a:lnTo>
                <a:lnTo>
                  <a:pt x="171450" y="200025"/>
                </a:lnTo>
                <a:lnTo>
                  <a:pt x="161925" y="209550"/>
                </a:lnTo>
                <a:lnTo>
                  <a:pt x="142875" y="228600"/>
                </a:lnTo>
                <a:lnTo>
                  <a:pt x="133350" y="238125"/>
                </a:lnTo>
                <a:lnTo>
                  <a:pt x="114300" y="238125"/>
                </a:lnTo>
                <a:lnTo>
                  <a:pt x="95250" y="247650"/>
                </a:lnTo>
                <a:lnTo>
                  <a:pt x="76200" y="247650"/>
                </a:lnTo>
                <a:lnTo>
                  <a:pt x="66675" y="247650"/>
                </a:lnTo>
                <a:lnTo>
                  <a:pt x="47625" y="238125"/>
                </a:lnTo>
                <a:lnTo>
                  <a:pt x="38100" y="238125"/>
                </a:lnTo>
                <a:lnTo>
                  <a:pt x="28575" y="228600"/>
                </a:lnTo>
                <a:lnTo>
                  <a:pt x="19050" y="219075"/>
                </a:lnTo>
                <a:lnTo>
                  <a:pt x="9525" y="20955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7048500" y="3400425"/>
            <a:ext cx="142876" cy="1"/>
          </a:xfrm>
          <a:custGeom>
            <a:avLst/>
            <a:gdLst/>
            <a:ahLst/>
            <a:cxnLst/>
            <a:rect l="0" t="0" r="0" b="0"/>
            <a:pathLst>
              <a:path w="142876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7077075" y="345757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7419975" y="3209925"/>
            <a:ext cx="142876" cy="361951"/>
          </a:xfrm>
          <a:custGeom>
            <a:avLst/>
            <a:gdLst/>
            <a:ahLst/>
            <a:cxnLst/>
            <a:rect l="0" t="0" r="0" b="0"/>
            <a:pathLst>
              <a:path w="142876" h="361951">
                <a:moveTo>
                  <a:pt x="19050" y="85725"/>
                </a:moveTo>
                <a:lnTo>
                  <a:pt x="19050" y="85725"/>
                </a:lnTo>
                <a:lnTo>
                  <a:pt x="19050" y="95250"/>
                </a:lnTo>
                <a:lnTo>
                  <a:pt x="19050" y="104775"/>
                </a:lnTo>
                <a:lnTo>
                  <a:pt x="19050" y="123825"/>
                </a:lnTo>
                <a:lnTo>
                  <a:pt x="28575" y="133350"/>
                </a:lnTo>
                <a:lnTo>
                  <a:pt x="38100" y="161925"/>
                </a:lnTo>
                <a:lnTo>
                  <a:pt x="38100" y="180975"/>
                </a:lnTo>
                <a:lnTo>
                  <a:pt x="47625" y="209550"/>
                </a:lnTo>
                <a:lnTo>
                  <a:pt x="47625" y="238125"/>
                </a:lnTo>
                <a:lnTo>
                  <a:pt x="57150" y="257175"/>
                </a:lnTo>
                <a:lnTo>
                  <a:pt x="57150" y="285750"/>
                </a:lnTo>
                <a:lnTo>
                  <a:pt x="47625" y="304800"/>
                </a:lnTo>
                <a:lnTo>
                  <a:pt x="47625" y="314325"/>
                </a:lnTo>
                <a:lnTo>
                  <a:pt x="47625" y="333375"/>
                </a:lnTo>
                <a:lnTo>
                  <a:pt x="38100" y="342900"/>
                </a:lnTo>
                <a:lnTo>
                  <a:pt x="28575" y="352425"/>
                </a:lnTo>
                <a:lnTo>
                  <a:pt x="28575" y="361950"/>
                </a:lnTo>
                <a:lnTo>
                  <a:pt x="19050" y="361950"/>
                </a:lnTo>
                <a:lnTo>
                  <a:pt x="9525" y="361950"/>
                </a:lnTo>
                <a:lnTo>
                  <a:pt x="9525" y="361950"/>
                </a:lnTo>
                <a:lnTo>
                  <a:pt x="9525" y="352425"/>
                </a:lnTo>
                <a:lnTo>
                  <a:pt x="0" y="333375"/>
                </a:lnTo>
                <a:lnTo>
                  <a:pt x="0" y="323850"/>
                </a:lnTo>
                <a:lnTo>
                  <a:pt x="0" y="304800"/>
                </a:lnTo>
                <a:lnTo>
                  <a:pt x="0" y="285750"/>
                </a:lnTo>
                <a:lnTo>
                  <a:pt x="9525" y="266700"/>
                </a:lnTo>
                <a:lnTo>
                  <a:pt x="9525" y="247650"/>
                </a:lnTo>
                <a:lnTo>
                  <a:pt x="19050" y="228600"/>
                </a:lnTo>
                <a:lnTo>
                  <a:pt x="38100" y="209550"/>
                </a:lnTo>
                <a:lnTo>
                  <a:pt x="57150" y="180975"/>
                </a:lnTo>
                <a:lnTo>
                  <a:pt x="66675" y="161925"/>
                </a:lnTo>
                <a:lnTo>
                  <a:pt x="85725" y="142875"/>
                </a:lnTo>
                <a:lnTo>
                  <a:pt x="95250" y="123825"/>
                </a:lnTo>
                <a:lnTo>
                  <a:pt x="104775" y="104775"/>
                </a:lnTo>
                <a:lnTo>
                  <a:pt x="123825" y="85725"/>
                </a:lnTo>
                <a:lnTo>
                  <a:pt x="133350" y="66675"/>
                </a:lnTo>
                <a:lnTo>
                  <a:pt x="133350" y="47625"/>
                </a:lnTo>
                <a:lnTo>
                  <a:pt x="142875" y="38100"/>
                </a:lnTo>
                <a:lnTo>
                  <a:pt x="142875" y="19050"/>
                </a:lnTo>
                <a:lnTo>
                  <a:pt x="133350" y="9525"/>
                </a:lnTo>
                <a:lnTo>
                  <a:pt x="133350" y="9525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7639050" y="3228975"/>
            <a:ext cx="47626" cy="342901"/>
          </a:xfrm>
          <a:custGeom>
            <a:avLst/>
            <a:gdLst/>
            <a:ahLst/>
            <a:cxnLst/>
            <a:rect l="0" t="0" r="0" b="0"/>
            <a:pathLst>
              <a:path w="47626" h="342901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38100" y="104775"/>
                </a:lnTo>
                <a:lnTo>
                  <a:pt x="38100" y="133350"/>
                </a:lnTo>
                <a:lnTo>
                  <a:pt x="38100" y="161925"/>
                </a:lnTo>
                <a:lnTo>
                  <a:pt x="28575" y="190500"/>
                </a:lnTo>
                <a:lnTo>
                  <a:pt x="28575" y="219075"/>
                </a:lnTo>
                <a:lnTo>
                  <a:pt x="28575" y="247650"/>
                </a:lnTo>
                <a:lnTo>
                  <a:pt x="28575" y="276225"/>
                </a:lnTo>
                <a:lnTo>
                  <a:pt x="19050" y="295275"/>
                </a:lnTo>
                <a:lnTo>
                  <a:pt x="19050" y="314325"/>
                </a:lnTo>
                <a:lnTo>
                  <a:pt x="9525" y="333375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7639050" y="3228975"/>
            <a:ext cx="238126" cy="266701"/>
          </a:xfrm>
          <a:custGeom>
            <a:avLst/>
            <a:gdLst/>
            <a:ahLst/>
            <a:cxnLst/>
            <a:rect l="0" t="0" r="0" b="0"/>
            <a:pathLst>
              <a:path w="238126" h="266701">
                <a:moveTo>
                  <a:pt x="9525" y="76200"/>
                </a:moveTo>
                <a:lnTo>
                  <a:pt x="9525" y="66675"/>
                </a:lnTo>
                <a:lnTo>
                  <a:pt x="9525" y="66675"/>
                </a:lnTo>
                <a:lnTo>
                  <a:pt x="9525" y="47625"/>
                </a:lnTo>
                <a:lnTo>
                  <a:pt x="19050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23825" y="47625"/>
                </a:lnTo>
                <a:lnTo>
                  <a:pt x="123825" y="66675"/>
                </a:lnTo>
                <a:lnTo>
                  <a:pt x="114300" y="85725"/>
                </a:lnTo>
                <a:lnTo>
                  <a:pt x="104775" y="104775"/>
                </a:lnTo>
                <a:lnTo>
                  <a:pt x="95250" y="123825"/>
                </a:lnTo>
                <a:lnTo>
                  <a:pt x="76200" y="142875"/>
                </a:lnTo>
                <a:lnTo>
                  <a:pt x="57150" y="152400"/>
                </a:lnTo>
                <a:lnTo>
                  <a:pt x="38100" y="171450"/>
                </a:lnTo>
                <a:lnTo>
                  <a:pt x="19050" y="180975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0" y="171450"/>
                </a:lnTo>
                <a:lnTo>
                  <a:pt x="9525" y="161925"/>
                </a:lnTo>
                <a:lnTo>
                  <a:pt x="19050" y="152400"/>
                </a:lnTo>
                <a:lnTo>
                  <a:pt x="28575" y="152400"/>
                </a:lnTo>
                <a:lnTo>
                  <a:pt x="47625" y="152400"/>
                </a:lnTo>
                <a:lnTo>
                  <a:pt x="57150" y="152400"/>
                </a:lnTo>
                <a:lnTo>
                  <a:pt x="76200" y="161925"/>
                </a:lnTo>
                <a:lnTo>
                  <a:pt x="85725" y="171450"/>
                </a:lnTo>
                <a:lnTo>
                  <a:pt x="85725" y="190500"/>
                </a:lnTo>
                <a:lnTo>
                  <a:pt x="95250" y="209550"/>
                </a:lnTo>
                <a:lnTo>
                  <a:pt x="104775" y="228600"/>
                </a:lnTo>
                <a:lnTo>
                  <a:pt x="104775" y="238125"/>
                </a:lnTo>
                <a:lnTo>
                  <a:pt x="104775" y="247650"/>
                </a:lnTo>
                <a:lnTo>
                  <a:pt x="114300" y="257175"/>
                </a:lnTo>
                <a:lnTo>
                  <a:pt x="114300" y="266700"/>
                </a:lnTo>
                <a:lnTo>
                  <a:pt x="123825" y="266700"/>
                </a:lnTo>
                <a:lnTo>
                  <a:pt x="123825" y="266700"/>
                </a:lnTo>
                <a:lnTo>
                  <a:pt x="133350" y="257175"/>
                </a:lnTo>
                <a:lnTo>
                  <a:pt x="152400" y="257175"/>
                </a:lnTo>
                <a:lnTo>
                  <a:pt x="171450" y="247650"/>
                </a:lnTo>
                <a:lnTo>
                  <a:pt x="190500" y="228600"/>
                </a:lnTo>
                <a:lnTo>
                  <a:pt x="209550" y="219075"/>
                </a:lnTo>
                <a:lnTo>
                  <a:pt x="228600" y="209550"/>
                </a:lnTo>
                <a:lnTo>
                  <a:pt x="238125" y="200025"/>
                </a:lnTo>
                <a:lnTo>
                  <a:pt x="2381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8067675" y="3190875"/>
            <a:ext cx="76201" cy="361951"/>
          </a:xfrm>
          <a:custGeom>
            <a:avLst/>
            <a:gdLst/>
            <a:ahLst/>
            <a:cxnLst/>
            <a:rect l="0" t="0" r="0" b="0"/>
            <a:pathLst>
              <a:path w="76201" h="361951">
                <a:moveTo>
                  <a:pt x="76200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38100" y="104775"/>
                </a:lnTo>
                <a:lnTo>
                  <a:pt x="38100" y="133350"/>
                </a:lnTo>
                <a:lnTo>
                  <a:pt x="28575" y="161925"/>
                </a:lnTo>
                <a:lnTo>
                  <a:pt x="19050" y="190500"/>
                </a:lnTo>
                <a:lnTo>
                  <a:pt x="19050" y="228600"/>
                </a:lnTo>
                <a:lnTo>
                  <a:pt x="9525" y="247650"/>
                </a:lnTo>
                <a:lnTo>
                  <a:pt x="9525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0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7972425" y="3162300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0" y="19050"/>
                </a:move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8143875" y="3362325"/>
            <a:ext cx="142876" cy="219076"/>
          </a:xfrm>
          <a:custGeom>
            <a:avLst/>
            <a:gdLst/>
            <a:ahLst/>
            <a:cxnLst/>
            <a:rect l="0" t="0" r="0" b="0"/>
            <a:pathLst>
              <a:path w="142876" h="219076">
                <a:moveTo>
                  <a:pt x="38100" y="95250"/>
                </a:moveTo>
                <a:lnTo>
                  <a:pt x="38100" y="95250"/>
                </a:lnTo>
                <a:lnTo>
                  <a:pt x="38100" y="85725"/>
                </a:lnTo>
                <a:lnTo>
                  <a:pt x="38100" y="85725"/>
                </a:lnTo>
                <a:lnTo>
                  <a:pt x="47625" y="76200"/>
                </a:lnTo>
                <a:lnTo>
                  <a:pt x="57150" y="66675"/>
                </a:lnTo>
                <a:lnTo>
                  <a:pt x="76200" y="57150"/>
                </a:lnTo>
                <a:lnTo>
                  <a:pt x="85725" y="47625"/>
                </a:lnTo>
                <a:lnTo>
                  <a:pt x="104775" y="38100"/>
                </a:lnTo>
                <a:lnTo>
                  <a:pt x="114300" y="28575"/>
                </a:lnTo>
                <a:lnTo>
                  <a:pt x="123825" y="19050"/>
                </a:lnTo>
                <a:lnTo>
                  <a:pt x="133350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28575"/>
                </a:lnTo>
                <a:lnTo>
                  <a:pt x="123825" y="38100"/>
                </a:lnTo>
                <a:lnTo>
                  <a:pt x="114300" y="57150"/>
                </a:lnTo>
                <a:lnTo>
                  <a:pt x="114300" y="66675"/>
                </a:lnTo>
                <a:lnTo>
                  <a:pt x="114300" y="85725"/>
                </a:lnTo>
                <a:lnTo>
                  <a:pt x="114300" y="104775"/>
                </a:lnTo>
                <a:lnTo>
                  <a:pt x="114300" y="123825"/>
                </a:lnTo>
                <a:lnTo>
                  <a:pt x="114300" y="133350"/>
                </a:lnTo>
                <a:lnTo>
                  <a:pt x="114300" y="152400"/>
                </a:lnTo>
                <a:lnTo>
                  <a:pt x="114300" y="161925"/>
                </a:lnTo>
                <a:lnTo>
                  <a:pt x="114300" y="171450"/>
                </a:lnTo>
                <a:lnTo>
                  <a:pt x="114300" y="171450"/>
                </a:lnTo>
                <a:lnTo>
                  <a:pt x="114300" y="180975"/>
                </a:lnTo>
                <a:lnTo>
                  <a:pt x="114300" y="190500"/>
                </a:lnTo>
                <a:lnTo>
                  <a:pt x="104775" y="190500"/>
                </a:lnTo>
                <a:lnTo>
                  <a:pt x="95250" y="190500"/>
                </a:lnTo>
                <a:lnTo>
                  <a:pt x="85725" y="190500"/>
                </a:lnTo>
                <a:lnTo>
                  <a:pt x="76200" y="190500"/>
                </a:lnTo>
                <a:lnTo>
                  <a:pt x="57150" y="190500"/>
                </a:lnTo>
                <a:lnTo>
                  <a:pt x="47625" y="190500"/>
                </a:lnTo>
                <a:lnTo>
                  <a:pt x="28575" y="190500"/>
                </a:lnTo>
                <a:lnTo>
                  <a:pt x="19050" y="190500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9525" y="200025"/>
                </a:lnTo>
                <a:lnTo>
                  <a:pt x="28575" y="200025"/>
                </a:lnTo>
                <a:lnTo>
                  <a:pt x="47625" y="209550"/>
                </a:lnTo>
                <a:lnTo>
                  <a:pt x="76200" y="209550"/>
                </a:lnTo>
                <a:lnTo>
                  <a:pt x="104775" y="219075"/>
                </a:lnTo>
                <a:lnTo>
                  <a:pt x="123825" y="219075"/>
                </a:lnTo>
                <a:lnTo>
                  <a:pt x="142875" y="219075"/>
                </a:lnTo>
                <a:lnTo>
                  <a:pt x="14287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8572500" y="307657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8601075" y="319087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8763000" y="3028950"/>
            <a:ext cx="200026" cy="276226"/>
          </a:xfrm>
          <a:custGeom>
            <a:avLst/>
            <a:gdLst/>
            <a:ahLst/>
            <a:cxnLst/>
            <a:rect l="0" t="0" r="0" b="0"/>
            <a:pathLst>
              <a:path w="200026" h="276226">
                <a:moveTo>
                  <a:pt x="57150" y="0"/>
                </a:moveTo>
                <a:lnTo>
                  <a:pt x="57150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28575"/>
                </a:lnTo>
                <a:lnTo>
                  <a:pt x="123825" y="38100"/>
                </a:lnTo>
                <a:lnTo>
                  <a:pt x="142875" y="47625"/>
                </a:lnTo>
                <a:lnTo>
                  <a:pt x="171450" y="57150"/>
                </a:lnTo>
                <a:lnTo>
                  <a:pt x="190500" y="66675"/>
                </a:lnTo>
                <a:lnTo>
                  <a:pt x="200025" y="76200"/>
                </a:lnTo>
                <a:lnTo>
                  <a:pt x="200025" y="95250"/>
                </a:lnTo>
                <a:lnTo>
                  <a:pt x="190500" y="114300"/>
                </a:lnTo>
                <a:lnTo>
                  <a:pt x="180975" y="133350"/>
                </a:lnTo>
                <a:lnTo>
                  <a:pt x="152400" y="161925"/>
                </a:lnTo>
                <a:lnTo>
                  <a:pt x="114300" y="190500"/>
                </a:lnTo>
                <a:lnTo>
                  <a:pt x="66675" y="228600"/>
                </a:lnTo>
                <a:lnTo>
                  <a:pt x="38100" y="25717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9353550" y="2981325"/>
            <a:ext cx="66676" cy="390526"/>
          </a:xfrm>
          <a:custGeom>
            <a:avLst/>
            <a:gdLst/>
            <a:ahLst/>
            <a:cxnLst/>
            <a:rect l="0" t="0" r="0" b="0"/>
            <a:pathLst>
              <a:path w="66676" h="39052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47625" y="95250"/>
                </a:lnTo>
                <a:lnTo>
                  <a:pt x="47625" y="123825"/>
                </a:lnTo>
                <a:lnTo>
                  <a:pt x="38100" y="161925"/>
                </a:lnTo>
                <a:lnTo>
                  <a:pt x="28575" y="190500"/>
                </a:lnTo>
                <a:lnTo>
                  <a:pt x="28575" y="228600"/>
                </a:lnTo>
                <a:lnTo>
                  <a:pt x="19050" y="257175"/>
                </a:lnTo>
                <a:lnTo>
                  <a:pt x="19050" y="285750"/>
                </a:lnTo>
                <a:lnTo>
                  <a:pt x="9525" y="314325"/>
                </a:lnTo>
                <a:lnTo>
                  <a:pt x="9525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9296400" y="2962275"/>
            <a:ext cx="238126" cy="19051"/>
          </a:xfrm>
          <a:custGeom>
            <a:avLst/>
            <a:gdLst/>
            <a:ahLst/>
            <a:cxnLst/>
            <a:rect l="0" t="0" r="0" b="0"/>
            <a:pathLst>
              <a:path w="2381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28600" y="9525"/>
                </a:lnTo>
                <a:lnTo>
                  <a:pt x="238125" y="9525"/>
                </a:lnTo>
                <a:lnTo>
                  <a:pt x="2381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9410700" y="3190875"/>
            <a:ext cx="209551" cy="257176"/>
          </a:xfrm>
          <a:custGeom>
            <a:avLst/>
            <a:gdLst/>
            <a:ahLst/>
            <a:cxnLst/>
            <a:rect l="0" t="0" r="0" b="0"/>
            <a:pathLst>
              <a:path w="209551" h="257176">
                <a:moveTo>
                  <a:pt x="95250" y="57150"/>
                </a:moveTo>
                <a:lnTo>
                  <a:pt x="95250" y="57150"/>
                </a:lnTo>
                <a:lnTo>
                  <a:pt x="95250" y="57150"/>
                </a:lnTo>
                <a:lnTo>
                  <a:pt x="85725" y="57150"/>
                </a:lnTo>
                <a:lnTo>
                  <a:pt x="76200" y="57150"/>
                </a:lnTo>
                <a:lnTo>
                  <a:pt x="76200" y="47625"/>
                </a:lnTo>
                <a:lnTo>
                  <a:pt x="76200" y="38100"/>
                </a:lnTo>
                <a:lnTo>
                  <a:pt x="76200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42875" y="28575"/>
                </a:lnTo>
                <a:lnTo>
                  <a:pt x="152400" y="38100"/>
                </a:lnTo>
                <a:lnTo>
                  <a:pt x="152400" y="66675"/>
                </a:lnTo>
                <a:lnTo>
                  <a:pt x="152400" y="85725"/>
                </a:lnTo>
                <a:lnTo>
                  <a:pt x="142875" y="114300"/>
                </a:lnTo>
                <a:lnTo>
                  <a:pt x="133350" y="142875"/>
                </a:lnTo>
                <a:lnTo>
                  <a:pt x="114300" y="161925"/>
                </a:lnTo>
                <a:lnTo>
                  <a:pt x="95250" y="190500"/>
                </a:lnTo>
                <a:lnTo>
                  <a:pt x="76200" y="219075"/>
                </a:lnTo>
                <a:lnTo>
                  <a:pt x="57150" y="238125"/>
                </a:lnTo>
                <a:lnTo>
                  <a:pt x="28575" y="247650"/>
                </a:lnTo>
                <a:lnTo>
                  <a:pt x="19050" y="257175"/>
                </a:lnTo>
                <a:lnTo>
                  <a:pt x="9525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28600"/>
                </a:lnTo>
                <a:lnTo>
                  <a:pt x="9525" y="219075"/>
                </a:lnTo>
                <a:lnTo>
                  <a:pt x="28575" y="200025"/>
                </a:lnTo>
                <a:lnTo>
                  <a:pt x="47625" y="180975"/>
                </a:lnTo>
                <a:lnTo>
                  <a:pt x="66675" y="171450"/>
                </a:lnTo>
                <a:lnTo>
                  <a:pt x="85725" y="171450"/>
                </a:lnTo>
                <a:lnTo>
                  <a:pt x="104775" y="161925"/>
                </a:lnTo>
                <a:lnTo>
                  <a:pt x="114300" y="171450"/>
                </a:lnTo>
                <a:lnTo>
                  <a:pt x="133350" y="171450"/>
                </a:lnTo>
                <a:lnTo>
                  <a:pt x="142875" y="190500"/>
                </a:lnTo>
                <a:lnTo>
                  <a:pt x="152400" y="200025"/>
                </a:lnTo>
                <a:lnTo>
                  <a:pt x="152400" y="219075"/>
                </a:lnTo>
                <a:lnTo>
                  <a:pt x="161925" y="228600"/>
                </a:lnTo>
                <a:lnTo>
                  <a:pt x="161925" y="238125"/>
                </a:lnTo>
                <a:lnTo>
                  <a:pt x="171450" y="247650"/>
                </a:lnTo>
                <a:lnTo>
                  <a:pt x="180975" y="247650"/>
                </a:lnTo>
                <a:lnTo>
                  <a:pt x="200025" y="247650"/>
                </a:lnTo>
                <a:lnTo>
                  <a:pt x="209550" y="247650"/>
                </a:lnTo>
                <a:lnTo>
                  <a:pt x="209550" y="247650"/>
                </a:lnTo>
                <a:lnTo>
                  <a:pt x="20955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9791700" y="3133725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9782175" y="3228975"/>
            <a:ext cx="238126" cy="19051"/>
          </a:xfrm>
          <a:custGeom>
            <a:avLst/>
            <a:gdLst/>
            <a:ahLst/>
            <a:cxnLst/>
            <a:rect l="0" t="0" r="0" b="0"/>
            <a:pathLst>
              <a:path w="2381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33350" y="0"/>
                </a:lnTo>
                <a:lnTo>
                  <a:pt x="161925" y="0"/>
                </a:lnTo>
                <a:lnTo>
                  <a:pt x="190500" y="0"/>
                </a:lnTo>
                <a:lnTo>
                  <a:pt x="219075" y="0"/>
                </a:lnTo>
                <a:lnTo>
                  <a:pt x="228600" y="9525"/>
                </a:lnTo>
                <a:lnTo>
                  <a:pt x="238125" y="9525"/>
                </a:lnTo>
                <a:lnTo>
                  <a:pt x="2381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10106025" y="2962275"/>
            <a:ext cx="190501" cy="352426"/>
          </a:xfrm>
          <a:custGeom>
            <a:avLst/>
            <a:gdLst/>
            <a:ahLst/>
            <a:cxnLst/>
            <a:rect l="0" t="0" r="0" b="0"/>
            <a:pathLst>
              <a:path w="190501" h="352426">
                <a:moveTo>
                  <a:pt x="104775" y="47625"/>
                </a:moveTo>
                <a:lnTo>
                  <a:pt x="104775" y="47625"/>
                </a:lnTo>
                <a:lnTo>
                  <a:pt x="104775" y="38100"/>
                </a:lnTo>
                <a:lnTo>
                  <a:pt x="104775" y="38100"/>
                </a:lnTo>
                <a:lnTo>
                  <a:pt x="104775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80975" y="28575"/>
                </a:lnTo>
                <a:lnTo>
                  <a:pt x="180975" y="38100"/>
                </a:lnTo>
                <a:lnTo>
                  <a:pt x="180975" y="57150"/>
                </a:lnTo>
                <a:lnTo>
                  <a:pt x="180975" y="76200"/>
                </a:lnTo>
                <a:lnTo>
                  <a:pt x="180975" y="104775"/>
                </a:lnTo>
                <a:lnTo>
                  <a:pt x="161925" y="123825"/>
                </a:lnTo>
                <a:lnTo>
                  <a:pt x="152400" y="142875"/>
                </a:lnTo>
                <a:lnTo>
                  <a:pt x="133350" y="152400"/>
                </a:lnTo>
                <a:lnTo>
                  <a:pt x="123825" y="171450"/>
                </a:lnTo>
                <a:lnTo>
                  <a:pt x="104775" y="171450"/>
                </a:lnTo>
                <a:lnTo>
                  <a:pt x="85725" y="180975"/>
                </a:lnTo>
                <a:lnTo>
                  <a:pt x="85725" y="180975"/>
                </a:lnTo>
                <a:lnTo>
                  <a:pt x="76200" y="180975"/>
                </a:lnTo>
                <a:lnTo>
                  <a:pt x="76200" y="171450"/>
                </a:lnTo>
                <a:lnTo>
                  <a:pt x="76200" y="171450"/>
                </a:lnTo>
                <a:lnTo>
                  <a:pt x="85725" y="161925"/>
                </a:lnTo>
                <a:lnTo>
                  <a:pt x="85725" y="152400"/>
                </a:lnTo>
                <a:lnTo>
                  <a:pt x="104775" y="142875"/>
                </a:lnTo>
                <a:lnTo>
                  <a:pt x="114300" y="142875"/>
                </a:lnTo>
                <a:lnTo>
                  <a:pt x="133350" y="142875"/>
                </a:lnTo>
                <a:lnTo>
                  <a:pt x="142875" y="142875"/>
                </a:lnTo>
                <a:lnTo>
                  <a:pt x="152400" y="142875"/>
                </a:lnTo>
                <a:lnTo>
                  <a:pt x="171450" y="161925"/>
                </a:lnTo>
                <a:lnTo>
                  <a:pt x="180975" y="171450"/>
                </a:lnTo>
                <a:lnTo>
                  <a:pt x="190500" y="200025"/>
                </a:lnTo>
                <a:lnTo>
                  <a:pt x="190500" y="219075"/>
                </a:lnTo>
                <a:lnTo>
                  <a:pt x="190500" y="238125"/>
                </a:lnTo>
                <a:lnTo>
                  <a:pt x="180975" y="266700"/>
                </a:lnTo>
                <a:lnTo>
                  <a:pt x="171450" y="285750"/>
                </a:lnTo>
                <a:lnTo>
                  <a:pt x="152400" y="304800"/>
                </a:lnTo>
                <a:lnTo>
                  <a:pt x="133350" y="314325"/>
                </a:lnTo>
                <a:lnTo>
                  <a:pt x="114300" y="333375"/>
                </a:lnTo>
                <a:lnTo>
                  <a:pt x="85725" y="342900"/>
                </a:lnTo>
                <a:lnTo>
                  <a:pt x="66675" y="352425"/>
                </a:lnTo>
                <a:lnTo>
                  <a:pt x="47625" y="352425"/>
                </a:lnTo>
                <a:lnTo>
                  <a:pt x="38100" y="352425"/>
                </a:lnTo>
                <a:lnTo>
                  <a:pt x="19050" y="352425"/>
                </a:lnTo>
                <a:lnTo>
                  <a:pt x="9525" y="352425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9525" y="342900"/>
                </a:lnTo>
                <a:lnTo>
                  <a:pt x="9525" y="342900"/>
                </a:lnTo>
                <a:lnTo>
                  <a:pt x="9525" y="342900"/>
                </a:lnTo>
                <a:lnTo>
                  <a:pt x="952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10382250" y="3019425"/>
            <a:ext cx="104776" cy="314326"/>
          </a:xfrm>
          <a:custGeom>
            <a:avLst/>
            <a:gdLst/>
            <a:ahLst/>
            <a:cxnLst/>
            <a:rect l="0" t="0" r="0" b="0"/>
            <a:pathLst>
              <a:path w="104776" h="314326">
                <a:moveTo>
                  <a:pt x="104775" y="0"/>
                </a:moveTo>
                <a:lnTo>
                  <a:pt x="104775" y="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28575"/>
                </a:lnTo>
                <a:lnTo>
                  <a:pt x="95250" y="38100"/>
                </a:lnTo>
                <a:lnTo>
                  <a:pt x="95250" y="66675"/>
                </a:lnTo>
                <a:lnTo>
                  <a:pt x="85725" y="85725"/>
                </a:lnTo>
                <a:lnTo>
                  <a:pt x="76200" y="123825"/>
                </a:lnTo>
                <a:lnTo>
                  <a:pt x="66675" y="152400"/>
                </a:lnTo>
                <a:lnTo>
                  <a:pt x="47625" y="190500"/>
                </a:lnTo>
                <a:lnTo>
                  <a:pt x="47625" y="219075"/>
                </a:lnTo>
                <a:lnTo>
                  <a:pt x="28575" y="247650"/>
                </a:lnTo>
                <a:lnTo>
                  <a:pt x="19050" y="276225"/>
                </a:lnTo>
                <a:lnTo>
                  <a:pt x="19050" y="295275"/>
                </a:lnTo>
                <a:lnTo>
                  <a:pt x="9525" y="304800"/>
                </a:lnTo>
                <a:lnTo>
                  <a:pt x="0" y="314325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10382250" y="2962275"/>
            <a:ext cx="142876" cy="66676"/>
          </a:xfrm>
          <a:custGeom>
            <a:avLst/>
            <a:gdLst/>
            <a:ahLst/>
            <a:cxnLst/>
            <a:rect l="0" t="0" r="0" b="0"/>
            <a:pathLst>
              <a:path w="142876" h="66676">
                <a:moveTo>
                  <a:pt x="0" y="66675"/>
                </a:moveTo>
                <a:lnTo>
                  <a:pt x="0" y="57150"/>
                </a:lnTo>
                <a:lnTo>
                  <a:pt x="0" y="57150"/>
                </a:lnTo>
                <a:lnTo>
                  <a:pt x="0" y="47625"/>
                </a:lnTo>
                <a:lnTo>
                  <a:pt x="0" y="38100"/>
                </a:lnTo>
                <a:lnTo>
                  <a:pt x="9525" y="28575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илиния 121"/>
          <p:cNvSpPr/>
          <p:nvPr/>
        </p:nvSpPr>
        <p:spPr>
          <a:xfrm>
            <a:off x="10515600" y="3143250"/>
            <a:ext cx="104776" cy="323851"/>
          </a:xfrm>
          <a:custGeom>
            <a:avLst/>
            <a:gdLst/>
            <a:ahLst/>
            <a:cxnLst/>
            <a:rect l="0" t="0" r="0" b="0"/>
            <a:pathLst>
              <a:path w="104776" h="323851">
                <a:moveTo>
                  <a:pt x="0" y="114300"/>
                </a:moveTo>
                <a:lnTo>
                  <a:pt x="0" y="114300"/>
                </a:lnTo>
                <a:lnTo>
                  <a:pt x="9525" y="114300"/>
                </a:lnTo>
                <a:lnTo>
                  <a:pt x="9525" y="104775"/>
                </a:lnTo>
                <a:lnTo>
                  <a:pt x="28575" y="95250"/>
                </a:lnTo>
                <a:lnTo>
                  <a:pt x="47625" y="85725"/>
                </a:lnTo>
                <a:lnTo>
                  <a:pt x="66675" y="66675"/>
                </a:lnTo>
                <a:lnTo>
                  <a:pt x="85725" y="47625"/>
                </a:lnTo>
                <a:lnTo>
                  <a:pt x="95250" y="38100"/>
                </a:lnTo>
                <a:lnTo>
                  <a:pt x="95250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9525"/>
                </a:lnTo>
                <a:lnTo>
                  <a:pt x="95250" y="28575"/>
                </a:lnTo>
                <a:lnTo>
                  <a:pt x="85725" y="57150"/>
                </a:lnTo>
                <a:lnTo>
                  <a:pt x="76200" y="85725"/>
                </a:lnTo>
                <a:lnTo>
                  <a:pt x="66675" y="123825"/>
                </a:lnTo>
                <a:lnTo>
                  <a:pt x="57150" y="171450"/>
                </a:lnTo>
                <a:lnTo>
                  <a:pt x="47625" y="219075"/>
                </a:lnTo>
                <a:lnTo>
                  <a:pt x="28575" y="266700"/>
                </a:lnTo>
                <a:lnTo>
                  <a:pt x="9525" y="295275"/>
                </a:lnTo>
                <a:lnTo>
                  <a:pt x="9525" y="323850"/>
                </a:lnTo>
                <a:lnTo>
                  <a:pt x="95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4505325" y="4114800"/>
            <a:ext cx="180976" cy="276226"/>
          </a:xfrm>
          <a:custGeom>
            <a:avLst/>
            <a:gdLst/>
            <a:ahLst/>
            <a:cxnLst/>
            <a:rect l="0" t="0" r="0" b="0"/>
            <a:pathLst>
              <a:path w="180976" h="276226">
                <a:moveTo>
                  <a:pt x="114300" y="19050"/>
                </a:moveTo>
                <a:lnTo>
                  <a:pt x="114300" y="19050"/>
                </a:lnTo>
                <a:lnTo>
                  <a:pt x="114300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104775" y="47625"/>
                </a:lnTo>
                <a:lnTo>
                  <a:pt x="95250" y="66675"/>
                </a:lnTo>
                <a:lnTo>
                  <a:pt x="85725" y="85725"/>
                </a:lnTo>
                <a:lnTo>
                  <a:pt x="85725" y="104775"/>
                </a:lnTo>
                <a:lnTo>
                  <a:pt x="76200" y="133350"/>
                </a:lnTo>
                <a:lnTo>
                  <a:pt x="66675" y="161925"/>
                </a:lnTo>
                <a:lnTo>
                  <a:pt x="47625" y="190500"/>
                </a:lnTo>
                <a:lnTo>
                  <a:pt x="38100" y="209550"/>
                </a:lnTo>
                <a:lnTo>
                  <a:pt x="19050" y="238125"/>
                </a:lnTo>
                <a:lnTo>
                  <a:pt x="19050" y="247650"/>
                </a:lnTo>
                <a:lnTo>
                  <a:pt x="9525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57175"/>
                </a:lnTo>
                <a:lnTo>
                  <a:pt x="9525" y="238125"/>
                </a:lnTo>
                <a:lnTo>
                  <a:pt x="9525" y="219075"/>
                </a:lnTo>
                <a:lnTo>
                  <a:pt x="19050" y="190500"/>
                </a:lnTo>
                <a:lnTo>
                  <a:pt x="19050" y="161925"/>
                </a:lnTo>
                <a:lnTo>
                  <a:pt x="38100" y="133350"/>
                </a:lnTo>
                <a:lnTo>
                  <a:pt x="47625" y="104775"/>
                </a:lnTo>
                <a:lnTo>
                  <a:pt x="57150" y="76200"/>
                </a:lnTo>
                <a:lnTo>
                  <a:pt x="57150" y="47625"/>
                </a:lnTo>
                <a:lnTo>
                  <a:pt x="66675" y="28575"/>
                </a:lnTo>
                <a:lnTo>
                  <a:pt x="76200" y="9525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47625"/>
                </a:lnTo>
                <a:lnTo>
                  <a:pt x="76200" y="66675"/>
                </a:lnTo>
                <a:lnTo>
                  <a:pt x="85725" y="85725"/>
                </a:lnTo>
                <a:lnTo>
                  <a:pt x="85725" y="104775"/>
                </a:lnTo>
                <a:lnTo>
                  <a:pt x="104775" y="123825"/>
                </a:lnTo>
                <a:lnTo>
                  <a:pt x="114300" y="142875"/>
                </a:lnTo>
                <a:lnTo>
                  <a:pt x="123825" y="161925"/>
                </a:lnTo>
                <a:lnTo>
                  <a:pt x="142875" y="171450"/>
                </a:lnTo>
                <a:lnTo>
                  <a:pt x="152400" y="190500"/>
                </a:lnTo>
                <a:lnTo>
                  <a:pt x="161925" y="200025"/>
                </a:lnTo>
                <a:lnTo>
                  <a:pt x="171450" y="200025"/>
                </a:lnTo>
                <a:lnTo>
                  <a:pt x="180975" y="209550"/>
                </a:lnTo>
                <a:lnTo>
                  <a:pt x="180975" y="219075"/>
                </a:lnTo>
                <a:lnTo>
                  <a:pt x="171450" y="228600"/>
                </a:lnTo>
                <a:lnTo>
                  <a:pt x="171450" y="228600"/>
                </a:lnTo>
                <a:lnTo>
                  <a:pt x="152400" y="238125"/>
                </a:lnTo>
                <a:lnTo>
                  <a:pt x="142875" y="238125"/>
                </a:lnTo>
                <a:lnTo>
                  <a:pt x="114300" y="247650"/>
                </a:lnTo>
                <a:lnTo>
                  <a:pt x="104775" y="247650"/>
                </a:lnTo>
                <a:lnTo>
                  <a:pt x="85725" y="257175"/>
                </a:lnTo>
                <a:lnTo>
                  <a:pt x="66675" y="257175"/>
                </a:lnTo>
                <a:lnTo>
                  <a:pt x="47625" y="266700"/>
                </a:lnTo>
                <a:lnTo>
                  <a:pt x="38100" y="276225"/>
                </a:lnTo>
                <a:lnTo>
                  <a:pt x="28575" y="276225"/>
                </a:lnTo>
                <a:lnTo>
                  <a:pt x="19050" y="276225"/>
                </a:lnTo>
                <a:lnTo>
                  <a:pt x="190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4810125" y="4038600"/>
            <a:ext cx="219076" cy="352426"/>
          </a:xfrm>
          <a:custGeom>
            <a:avLst/>
            <a:gdLst/>
            <a:ahLst/>
            <a:cxnLst/>
            <a:rect l="0" t="0" r="0" b="0"/>
            <a:pathLst>
              <a:path w="219076" h="352426">
                <a:moveTo>
                  <a:pt x="28575" y="76200"/>
                </a:moveTo>
                <a:lnTo>
                  <a:pt x="28575" y="76200"/>
                </a:lnTo>
                <a:lnTo>
                  <a:pt x="28575" y="85725"/>
                </a:lnTo>
                <a:lnTo>
                  <a:pt x="28575" y="95250"/>
                </a:lnTo>
                <a:lnTo>
                  <a:pt x="28575" y="123825"/>
                </a:lnTo>
                <a:lnTo>
                  <a:pt x="28575" y="152400"/>
                </a:lnTo>
                <a:lnTo>
                  <a:pt x="19050" y="180975"/>
                </a:lnTo>
                <a:lnTo>
                  <a:pt x="19050" y="219075"/>
                </a:lnTo>
                <a:lnTo>
                  <a:pt x="9525" y="257175"/>
                </a:lnTo>
                <a:lnTo>
                  <a:pt x="9525" y="285750"/>
                </a:lnTo>
                <a:lnTo>
                  <a:pt x="9525" y="304800"/>
                </a:lnTo>
                <a:lnTo>
                  <a:pt x="19050" y="333375"/>
                </a:lnTo>
                <a:lnTo>
                  <a:pt x="28575" y="342900"/>
                </a:lnTo>
                <a:lnTo>
                  <a:pt x="47625" y="352425"/>
                </a:lnTo>
                <a:lnTo>
                  <a:pt x="57150" y="352425"/>
                </a:lnTo>
                <a:lnTo>
                  <a:pt x="85725" y="342900"/>
                </a:lnTo>
                <a:lnTo>
                  <a:pt x="104775" y="333375"/>
                </a:lnTo>
                <a:lnTo>
                  <a:pt x="123825" y="314325"/>
                </a:lnTo>
                <a:lnTo>
                  <a:pt x="142875" y="285750"/>
                </a:lnTo>
                <a:lnTo>
                  <a:pt x="161925" y="257175"/>
                </a:lnTo>
                <a:lnTo>
                  <a:pt x="180975" y="219075"/>
                </a:lnTo>
                <a:lnTo>
                  <a:pt x="200025" y="180975"/>
                </a:lnTo>
                <a:lnTo>
                  <a:pt x="209550" y="152400"/>
                </a:lnTo>
                <a:lnTo>
                  <a:pt x="219075" y="114300"/>
                </a:lnTo>
                <a:lnTo>
                  <a:pt x="219075" y="85725"/>
                </a:lnTo>
                <a:lnTo>
                  <a:pt x="219075" y="47625"/>
                </a:lnTo>
                <a:lnTo>
                  <a:pt x="209550" y="28575"/>
                </a:lnTo>
                <a:lnTo>
                  <a:pt x="200025" y="9525"/>
                </a:lnTo>
                <a:lnTo>
                  <a:pt x="180975" y="0"/>
                </a:lnTo>
                <a:lnTo>
                  <a:pt x="161925" y="0"/>
                </a:lnTo>
                <a:lnTo>
                  <a:pt x="142875" y="9525"/>
                </a:lnTo>
                <a:lnTo>
                  <a:pt x="114300" y="19050"/>
                </a:lnTo>
                <a:lnTo>
                  <a:pt x="95250" y="38100"/>
                </a:lnTo>
                <a:lnTo>
                  <a:pt x="66675" y="66675"/>
                </a:lnTo>
                <a:lnTo>
                  <a:pt x="47625" y="95250"/>
                </a:lnTo>
                <a:lnTo>
                  <a:pt x="19050" y="133350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4895850" y="4210050"/>
            <a:ext cx="85726" cy="219076"/>
          </a:xfrm>
          <a:custGeom>
            <a:avLst/>
            <a:gdLst/>
            <a:ahLst/>
            <a:cxnLst/>
            <a:rect l="0" t="0" r="0" b="0"/>
            <a:pathLst>
              <a:path w="85726" h="219076">
                <a:moveTo>
                  <a:pt x="0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38100"/>
                </a:lnTo>
                <a:lnTo>
                  <a:pt x="28575" y="57150"/>
                </a:lnTo>
                <a:lnTo>
                  <a:pt x="38100" y="85725"/>
                </a:lnTo>
                <a:lnTo>
                  <a:pt x="38100" y="104775"/>
                </a:lnTo>
                <a:lnTo>
                  <a:pt x="57150" y="123825"/>
                </a:lnTo>
                <a:lnTo>
                  <a:pt x="57150" y="152400"/>
                </a:lnTo>
                <a:lnTo>
                  <a:pt x="66675" y="171450"/>
                </a:lnTo>
                <a:lnTo>
                  <a:pt x="76200" y="190500"/>
                </a:lnTo>
                <a:lnTo>
                  <a:pt x="85725" y="209550"/>
                </a:lnTo>
                <a:lnTo>
                  <a:pt x="85725" y="219075"/>
                </a:lnTo>
                <a:lnTo>
                  <a:pt x="857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5105400" y="4181475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8097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5172075" y="4267200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19050"/>
                </a:lnTo>
                <a:lnTo>
                  <a:pt x="114300" y="19050"/>
                </a:lnTo>
                <a:lnTo>
                  <a:pt x="1143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5600700" y="3895725"/>
            <a:ext cx="123826" cy="266701"/>
          </a:xfrm>
          <a:custGeom>
            <a:avLst/>
            <a:gdLst/>
            <a:ahLst/>
            <a:cxnLst/>
            <a:rect l="0" t="0" r="0" b="0"/>
            <a:pathLst>
              <a:path w="123826" h="266701">
                <a:moveTo>
                  <a:pt x="38100" y="28575"/>
                </a:moveTo>
                <a:lnTo>
                  <a:pt x="47625" y="19050"/>
                </a:lnTo>
                <a:lnTo>
                  <a:pt x="47625" y="19050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23825" y="28575"/>
                </a:lnTo>
                <a:lnTo>
                  <a:pt x="123825" y="47625"/>
                </a:lnTo>
                <a:lnTo>
                  <a:pt x="123825" y="57150"/>
                </a:lnTo>
                <a:lnTo>
                  <a:pt x="114300" y="76200"/>
                </a:lnTo>
                <a:lnTo>
                  <a:pt x="104775" y="85725"/>
                </a:lnTo>
                <a:lnTo>
                  <a:pt x="85725" y="104775"/>
                </a:lnTo>
                <a:lnTo>
                  <a:pt x="66675" y="123825"/>
                </a:lnTo>
                <a:lnTo>
                  <a:pt x="47625" y="133350"/>
                </a:lnTo>
                <a:lnTo>
                  <a:pt x="38100" y="142875"/>
                </a:lnTo>
                <a:lnTo>
                  <a:pt x="19050" y="142875"/>
                </a:lnTo>
                <a:lnTo>
                  <a:pt x="19050" y="142875"/>
                </a:lnTo>
                <a:lnTo>
                  <a:pt x="9525" y="142875"/>
                </a:lnTo>
                <a:lnTo>
                  <a:pt x="0" y="142875"/>
                </a:lnTo>
                <a:lnTo>
                  <a:pt x="0" y="133350"/>
                </a:lnTo>
                <a:lnTo>
                  <a:pt x="0" y="133350"/>
                </a:lnTo>
                <a:lnTo>
                  <a:pt x="9525" y="123825"/>
                </a:lnTo>
                <a:lnTo>
                  <a:pt x="9525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47625" y="123825"/>
                </a:lnTo>
                <a:lnTo>
                  <a:pt x="57150" y="123825"/>
                </a:lnTo>
                <a:lnTo>
                  <a:pt x="66675" y="133350"/>
                </a:lnTo>
                <a:lnTo>
                  <a:pt x="85725" y="142875"/>
                </a:lnTo>
                <a:lnTo>
                  <a:pt x="95250" y="152400"/>
                </a:lnTo>
                <a:lnTo>
                  <a:pt x="104775" y="161925"/>
                </a:lnTo>
                <a:lnTo>
                  <a:pt x="114300" y="180975"/>
                </a:lnTo>
                <a:lnTo>
                  <a:pt x="114300" y="190500"/>
                </a:lnTo>
                <a:lnTo>
                  <a:pt x="114300" y="209550"/>
                </a:lnTo>
                <a:lnTo>
                  <a:pt x="104775" y="219075"/>
                </a:lnTo>
                <a:lnTo>
                  <a:pt x="95250" y="238125"/>
                </a:lnTo>
                <a:lnTo>
                  <a:pt x="76200" y="247650"/>
                </a:lnTo>
                <a:lnTo>
                  <a:pt x="66675" y="257175"/>
                </a:lnTo>
                <a:lnTo>
                  <a:pt x="57150" y="266700"/>
                </a:lnTo>
                <a:lnTo>
                  <a:pt x="47625" y="266700"/>
                </a:lnTo>
                <a:lnTo>
                  <a:pt x="476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5495925" y="4191000"/>
            <a:ext cx="361951" cy="19051"/>
          </a:xfrm>
          <a:custGeom>
            <a:avLst/>
            <a:gdLst/>
            <a:ahLst/>
            <a:cxnLst/>
            <a:rect l="0" t="0" r="0" b="0"/>
            <a:pathLst>
              <a:path w="3619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71450" y="0"/>
                </a:lnTo>
                <a:lnTo>
                  <a:pt x="200025" y="0"/>
                </a:lnTo>
                <a:lnTo>
                  <a:pt x="238125" y="0"/>
                </a:lnTo>
                <a:lnTo>
                  <a:pt x="266700" y="0"/>
                </a:lnTo>
                <a:lnTo>
                  <a:pt x="295275" y="0"/>
                </a:lnTo>
                <a:lnTo>
                  <a:pt x="323850" y="9525"/>
                </a:lnTo>
                <a:lnTo>
                  <a:pt x="352425" y="9525"/>
                </a:lnTo>
                <a:lnTo>
                  <a:pt x="361950" y="9525"/>
                </a:lnTo>
                <a:lnTo>
                  <a:pt x="3619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5410200" y="4267200"/>
            <a:ext cx="209551" cy="304801"/>
          </a:xfrm>
          <a:custGeom>
            <a:avLst/>
            <a:gdLst/>
            <a:ahLst/>
            <a:cxnLst/>
            <a:rect l="0" t="0" r="0" b="0"/>
            <a:pathLst>
              <a:path w="209551" h="304801">
                <a:moveTo>
                  <a:pt x="123825" y="47625"/>
                </a:moveTo>
                <a:lnTo>
                  <a:pt x="123825" y="47625"/>
                </a:lnTo>
                <a:lnTo>
                  <a:pt x="123825" y="38100"/>
                </a:lnTo>
                <a:lnTo>
                  <a:pt x="123825" y="28575"/>
                </a:lnTo>
                <a:lnTo>
                  <a:pt x="123825" y="19050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0"/>
                </a:lnTo>
                <a:lnTo>
                  <a:pt x="171450" y="9525"/>
                </a:lnTo>
                <a:lnTo>
                  <a:pt x="180975" y="9525"/>
                </a:lnTo>
                <a:lnTo>
                  <a:pt x="190500" y="19050"/>
                </a:lnTo>
                <a:lnTo>
                  <a:pt x="200025" y="28575"/>
                </a:lnTo>
                <a:lnTo>
                  <a:pt x="209550" y="47625"/>
                </a:lnTo>
                <a:lnTo>
                  <a:pt x="209550" y="66675"/>
                </a:lnTo>
                <a:lnTo>
                  <a:pt x="209550" y="85725"/>
                </a:lnTo>
                <a:lnTo>
                  <a:pt x="209550" y="114300"/>
                </a:lnTo>
                <a:lnTo>
                  <a:pt x="190500" y="133350"/>
                </a:lnTo>
                <a:lnTo>
                  <a:pt x="171450" y="161925"/>
                </a:lnTo>
                <a:lnTo>
                  <a:pt x="152400" y="190500"/>
                </a:lnTo>
                <a:lnTo>
                  <a:pt x="133350" y="209550"/>
                </a:lnTo>
                <a:lnTo>
                  <a:pt x="104775" y="238125"/>
                </a:lnTo>
                <a:lnTo>
                  <a:pt x="76200" y="257175"/>
                </a:lnTo>
                <a:lnTo>
                  <a:pt x="57150" y="266700"/>
                </a:lnTo>
                <a:lnTo>
                  <a:pt x="38100" y="276225"/>
                </a:lnTo>
                <a:lnTo>
                  <a:pt x="19050" y="276225"/>
                </a:lnTo>
                <a:lnTo>
                  <a:pt x="9525" y="276225"/>
                </a:lnTo>
                <a:lnTo>
                  <a:pt x="0" y="266700"/>
                </a:lnTo>
                <a:lnTo>
                  <a:pt x="0" y="266700"/>
                </a:lnTo>
                <a:lnTo>
                  <a:pt x="0" y="247650"/>
                </a:lnTo>
                <a:lnTo>
                  <a:pt x="9525" y="238125"/>
                </a:lnTo>
                <a:lnTo>
                  <a:pt x="19050" y="228600"/>
                </a:lnTo>
                <a:lnTo>
                  <a:pt x="38100" y="209550"/>
                </a:lnTo>
                <a:lnTo>
                  <a:pt x="57150" y="209550"/>
                </a:lnTo>
                <a:lnTo>
                  <a:pt x="76200" y="200025"/>
                </a:lnTo>
                <a:lnTo>
                  <a:pt x="95250" y="200025"/>
                </a:lnTo>
                <a:lnTo>
                  <a:pt x="104775" y="209550"/>
                </a:lnTo>
                <a:lnTo>
                  <a:pt x="123825" y="219075"/>
                </a:lnTo>
                <a:lnTo>
                  <a:pt x="133350" y="238125"/>
                </a:lnTo>
                <a:lnTo>
                  <a:pt x="142875" y="257175"/>
                </a:lnTo>
                <a:lnTo>
                  <a:pt x="152400" y="266700"/>
                </a:lnTo>
                <a:lnTo>
                  <a:pt x="152400" y="285750"/>
                </a:lnTo>
                <a:lnTo>
                  <a:pt x="161925" y="295275"/>
                </a:lnTo>
                <a:lnTo>
                  <a:pt x="171450" y="304800"/>
                </a:lnTo>
                <a:lnTo>
                  <a:pt x="180975" y="304800"/>
                </a:lnTo>
                <a:lnTo>
                  <a:pt x="190500" y="304800"/>
                </a:lnTo>
                <a:lnTo>
                  <a:pt x="200025" y="304800"/>
                </a:lnTo>
                <a:lnTo>
                  <a:pt x="209550" y="304800"/>
                </a:lnTo>
                <a:lnTo>
                  <a:pt x="20955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5934075" y="4038600"/>
            <a:ext cx="161926" cy="323851"/>
          </a:xfrm>
          <a:custGeom>
            <a:avLst/>
            <a:gdLst/>
            <a:ahLst/>
            <a:cxnLst/>
            <a:rect l="0" t="0" r="0" b="0"/>
            <a:pathLst>
              <a:path w="161926" h="323851">
                <a:moveTo>
                  <a:pt x="19050" y="142875"/>
                </a:moveTo>
                <a:lnTo>
                  <a:pt x="19050" y="142875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52400"/>
                </a:lnTo>
                <a:lnTo>
                  <a:pt x="19050" y="161925"/>
                </a:lnTo>
                <a:lnTo>
                  <a:pt x="19050" y="180975"/>
                </a:lnTo>
                <a:lnTo>
                  <a:pt x="19050" y="200025"/>
                </a:lnTo>
                <a:lnTo>
                  <a:pt x="19050" y="219075"/>
                </a:lnTo>
                <a:lnTo>
                  <a:pt x="19050" y="238125"/>
                </a:lnTo>
                <a:lnTo>
                  <a:pt x="19050" y="257175"/>
                </a:lnTo>
                <a:lnTo>
                  <a:pt x="9525" y="285750"/>
                </a:lnTo>
                <a:lnTo>
                  <a:pt x="9525" y="304800"/>
                </a:lnTo>
                <a:lnTo>
                  <a:pt x="9525" y="314325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9525" y="314325"/>
                </a:lnTo>
                <a:lnTo>
                  <a:pt x="19050" y="304800"/>
                </a:lnTo>
                <a:lnTo>
                  <a:pt x="19050" y="285750"/>
                </a:lnTo>
                <a:lnTo>
                  <a:pt x="28575" y="266700"/>
                </a:lnTo>
                <a:lnTo>
                  <a:pt x="47625" y="247650"/>
                </a:lnTo>
                <a:lnTo>
                  <a:pt x="57150" y="228600"/>
                </a:lnTo>
                <a:lnTo>
                  <a:pt x="76200" y="200025"/>
                </a:lnTo>
                <a:lnTo>
                  <a:pt x="85725" y="180975"/>
                </a:lnTo>
                <a:lnTo>
                  <a:pt x="114300" y="161925"/>
                </a:lnTo>
                <a:lnTo>
                  <a:pt x="123825" y="133350"/>
                </a:lnTo>
                <a:lnTo>
                  <a:pt x="142875" y="114300"/>
                </a:lnTo>
                <a:lnTo>
                  <a:pt x="152400" y="95250"/>
                </a:lnTo>
                <a:lnTo>
                  <a:pt x="161925" y="76200"/>
                </a:lnTo>
                <a:lnTo>
                  <a:pt x="161925" y="57150"/>
                </a:lnTo>
                <a:lnTo>
                  <a:pt x="161925" y="47625"/>
                </a:lnTo>
                <a:lnTo>
                  <a:pt x="161925" y="38100"/>
                </a:lnTo>
                <a:lnTo>
                  <a:pt x="152400" y="28575"/>
                </a:lnTo>
                <a:lnTo>
                  <a:pt x="142875" y="19050"/>
                </a:lnTo>
                <a:lnTo>
                  <a:pt x="123825" y="19050"/>
                </a:lnTo>
                <a:lnTo>
                  <a:pt x="104775" y="9525"/>
                </a:lnTo>
                <a:lnTo>
                  <a:pt x="85725" y="9525"/>
                </a:lnTo>
                <a:lnTo>
                  <a:pt x="6667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6143625" y="4000500"/>
            <a:ext cx="104776" cy="390526"/>
          </a:xfrm>
          <a:custGeom>
            <a:avLst/>
            <a:gdLst/>
            <a:ahLst/>
            <a:cxnLst/>
            <a:rect l="0" t="0" r="0" b="0"/>
            <a:pathLst>
              <a:path w="104776" h="390526">
                <a:moveTo>
                  <a:pt x="104775" y="0"/>
                </a:moveTo>
                <a:lnTo>
                  <a:pt x="104775" y="9525"/>
                </a:lnTo>
                <a:lnTo>
                  <a:pt x="104775" y="19050"/>
                </a:lnTo>
                <a:lnTo>
                  <a:pt x="104775" y="38100"/>
                </a:lnTo>
                <a:lnTo>
                  <a:pt x="104775" y="66675"/>
                </a:lnTo>
                <a:lnTo>
                  <a:pt x="95250" y="95250"/>
                </a:lnTo>
                <a:lnTo>
                  <a:pt x="95250" y="133350"/>
                </a:lnTo>
                <a:lnTo>
                  <a:pt x="85725" y="171450"/>
                </a:lnTo>
                <a:lnTo>
                  <a:pt x="76200" y="209550"/>
                </a:lnTo>
                <a:lnTo>
                  <a:pt x="66675" y="238125"/>
                </a:lnTo>
                <a:lnTo>
                  <a:pt x="47625" y="276225"/>
                </a:lnTo>
                <a:lnTo>
                  <a:pt x="38100" y="314325"/>
                </a:lnTo>
                <a:lnTo>
                  <a:pt x="28575" y="342900"/>
                </a:lnTo>
                <a:lnTo>
                  <a:pt x="19050" y="361950"/>
                </a:lnTo>
                <a:lnTo>
                  <a:pt x="9525" y="381000"/>
                </a:lnTo>
                <a:lnTo>
                  <a:pt x="9525" y="381000"/>
                </a:lnTo>
                <a:lnTo>
                  <a:pt x="0" y="390525"/>
                </a:lnTo>
                <a:lnTo>
                  <a:pt x="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6153150" y="4048125"/>
            <a:ext cx="247651" cy="304801"/>
          </a:xfrm>
          <a:custGeom>
            <a:avLst/>
            <a:gdLst/>
            <a:ahLst/>
            <a:cxnLst/>
            <a:rect l="0" t="0" r="0" b="0"/>
            <a:pathLst>
              <a:path w="247651" h="304801">
                <a:moveTo>
                  <a:pt x="9525" y="85725"/>
                </a:moveTo>
                <a:lnTo>
                  <a:pt x="9525" y="76200"/>
                </a:lnTo>
                <a:lnTo>
                  <a:pt x="9525" y="66675"/>
                </a:lnTo>
                <a:lnTo>
                  <a:pt x="9525" y="47625"/>
                </a:lnTo>
                <a:lnTo>
                  <a:pt x="19050" y="28575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9525"/>
                </a:lnTo>
                <a:lnTo>
                  <a:pt x="123825" y="19050"/>
                </a:lnTo>
                <a:lnTo>
                  <a:pt x="133350" y="38100"/>
                </a:lnTo>
                <a:lnTo>
                  <a:pt x="133350" y="57150"/>
                </a:lnTo>
                <a:lnTo>
                  <a:pt x="133350" y="76200"/>
                </a:lnTo>
                <a:lnTo>
                  <a:pt x="123825" y="104775"/>
                </a:lnTo>
                <a:lnTo>
                  <a:pt x="104775" y="123825"/>
                </a:lnTo>
                <a:lnTo>
                  <a:pt x="85725" y="152400"/>
                </a:lnTo>
                <a:lnTo>
                  <a:pt x="76200" y="161925"/>
                </a:lnTo>
                <a:lnTo>
                  <a:pt x="57150" y="180975"/>
                </a:lnTo>
                <a:lnTo>
                  <a:pt x="38100" y="190500"/>
                </a:lnTo>
                <a:lnTo>
                  <a:pt x="19050" y="190500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9525" y="161925"/>
                </a:lnTo>
                <a:lnTo>
                  <a:pt x="28575" y="152400"/>
                </a:lnTo>
                <a:lnTo>
                  <a:pt x="38100" y="142875"/>
                </a:lnTo>
                <a:lnTo>
                  <a:pt x="57150" y="142875"/>
                </a:lnTo>
                <a:lnTo>
                  <a:pt x="76200" y="152400"/>
                </a:lnTo>
                <a:lnTo>
                  <a:pt x="85725" y="161925"/>
                </a:lnTo>
                <a:lnTo>
                  <a:pt x="95250" y="171450"/>
                </a:lnTo>
                <a:lnTo>
                  <a:pt x="95250" y="190500"/>
                </a:lnTo>
                <a:lnTo>
                  <a:pt x="95250" y="219075"/>
                </a:lnTo>
                <a:lnTo>
                  <a:pt x="95250" y="238125"/>
                </a:lnTo>
                <a:lnTo>
                  <a:pt x="95250" y="257175"/>
                </a:lnTo>
                <a:lnTo>
                  <a:pt x="95250" y="266700"/>
                </a:lnTo>
                <a:lnTo>
                  <a:pt x="104775" y="285750"/>
                </a:lnTo>
                <a:lnTo>
                  <a:pt x="104775" y="295275"/>
                </a:lnTo>
                <a:lnTo>
                  <a:pt x="114300" y="304800"/>
                </a:lnTo>
                <a:lnTo>
                  <a:pt x="123825" y="304800"/>
                </a:lnTo>
                <a:lnTo>
                  <a:pt x="142875" y="304800"/>
                </a:lnTo>
                <a:lnTo>
                  <a:pt x="161925" y="295275"/>
                </a:lnTo>
                <a:lnTo>
                  <a:pt x="180975" y="285750"/>
                </a:lnTo>
                <a:lnTo>
                  <a:pt x="209550" y="266700"/>
                </a:lnTo>
                <a:lnTo>
                  <a:pt x="228600" y="247650"/>
                </a:lnTo>
                <a:lnTo>
                  <a:pt x="247650" y="228600"/>
                </a:lnTo>
                <a:lnTo>
                  <a:pt x="2476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6477000" y="3905250"/>
            <a:ext cx="238126" cy="733426"/>
          </a:xfrm>
          <a:custGeom>
            <a:avLst/>
            <a:gdLst/>
            <a:ahLst/>
            <a:cxnLst/>
            <a:rect l="0" t="0" r="0" b="0"/>
            <a:pathLst>
              <a:path w="238126" h="733426">
                <a:moveTo>
                  <a:pt x="238125" y="0"/>
                </a:moveTo>
                <a:lnTo>
                  <a:pt x="238125" y="0"/>
                </a:lnTo>
                <a:lnTo>
                  <a:pt x="238125" y="0"/>
                </a:lnTo>
                <a:lnTo>
                  <a:pt x="228600" y="0"/>
                </a:lnTo>
                <a:lnTo>
                  <a:pt x="219075" y="9525"/>
                </a:lnTo>
                <a:lnTo>
                  <a:pt x="209550" y="28575"/>
                </a:lnTo>
                <a:lnTo>
                  <a:pt x="190500" y="47625"/>
                </a:lnTo>
                <a:lnTo>
                  <a:pt x="180975" y="66675"/>
                </a:lnTo>
                <a:lnTo>
                  <a:pt x="152400" y="104775"/>
                </a:lnTo>
                <a:lnTo>
                  <a:pt x="133350" y="142875"/>
                </a:lnTo>
                <a:lnTo>
                  <a:pt x="104775" y="180975"/>
                </a:lnTo>
                <a:lnTo>
                  <a:pt x="76200" y="228600"/>
                </a:lnTo>
                <a:lnTo>
                  <a:pt x="57150" y="276225"/>
                </a:lnTo>
                <a:lnTo>
                  <a:pt x="28575" y="323850"/>
                </a:lnTo>
                <a:lnTo>
                  <a:pt x="9525" y="381000"/>
                </a:lnTo>
                <a:lnTo>
                  <a:pt x="0" y="428625"/>
                </a:lnTo>
                <a:lnTo>
                  <a:pt x="0" y="485775"/>
                </a:lnTo>
                <a:lnTo>
                  <a:pt x="0" y="533400"/>
                </a:lnTo>
                <a:lnTo>
                  <a:pt x="0" y="571500"/>
                </a:lnTo>
                <a:lnTo>
                  <a:pt x="9525" y="609600"/>
                </a:lnTo>
                <a:lnTo>
                  <a:pt x="28575" y="647700"/>
                </a:lnTo>
                <a:lnTo>
                  <a:pt x="47625" y="676275"/>
                </a:lnTo>
                <a:lnTo>
                  <a:pt x="76200" y="704850"/>
                </a:lnTo>
                <a:lnTo>
                  <a:pt x="104775" y="723900"/>
                </a:lnTo>
                <a:lnTo>
                  <a:pt x="114300" y="733425"/>
                </a:lnTo>
                <a:lnTo>
                  <a:pt x="114300" y="733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6753225" y="4029075"/>
            <a:ext cx="171451" cy="333376"/>
          </a:xfrm>
          <a:custGeom>
            <a:avLst/>
            <a:gdLst/>
            <a:ahLst/>
            <a:cxnLst/>
            <a:rect l="0" t="0" r="0" b="0"/>
            <a:pathLst>
              <a:path w="171451" h="333376">
                <a:moveTo>
                  <a:pt x="85725" y="76200"/>
                </a:moveTo>
                <a:lnTo>
                  <a:pt x="76200" y="76200"/>
                </a:lnTo>
                <a:lnTo>
                  <a:pt x="76200" y="76200"/>
                </a:lnTo>
                <a:lnTo>
                  <a:pt x="76200" y="66675"/>
                </a:lnTo>
                <a:lnTo>
                  <a:pt x="76200" y="57150"/>
                </a:lnTo>
                <a:lnTo>
                  <a:pt x="76200" y="47625"/>
                </a:lnTo>
                <a:lnTo>
                  <a:pt x="85725" y="38100"/>
                </a:lnTo>
                <a:lnTo>
                  <a:pt x="85725" y="28575"/>
                </a:lnTo>
                <a:lnTo>
                  <a:pt x="95250" y="19050"/>
                </a:lnTo>
                <a:lnTo>
                  <a:pt x="104775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19050"/>
                </a:lnTo>
                <a:lnTo>
                  <a:pt x="171450" y="28575"/>
                </a:lnTo>
                <a:lnTo>
                  <a:pt x="171450" y="47625"/>
                </a:lnTo>
                <a:lnTo>
                  <a:pt x="171450" y="66675"/>
                </a:lnTo>
                <a:lnTo>
                  <a:pt x="161925" y="85725"/>
                </a:lnTo>
                <a:lnTo>
                  <a:pt x="152400" y="114300"/>
                </a:lnTo>
                <a:lnTo>
                  <a:pt x="133350" y="123825"/>
                </a:lnTo>
                <a:lnTo>
                  <a:pt x="123825" y="142875"/>
                </a:lnTo>
                <a:lnTo>
                  <a:pt x="104775" y="152400"/>
                </a:lnTo>
                <a:lnTo>
                  <a:pt x="95250" y="161925"/>
                </a:lnTo>
                <a:lnTo>
                  <a:pt x="85725" y="161925"/>
                </a:lnTo>
                <a:lnTo>
                  <a:pt x="76200" y="161925"/>
                </a:lnTo>
                <a:lnTo>
                  <a:pt x="76200" y="161925"/>
                </a:lnTo>
                <a:lnTo>
                  <a:pt x="76200" y="161925"/>
                </a:lnTo>
                <a:lnTo>
                  <a:pt x="76200" y="152400"/>
                </a:lnTo>
                <a:lnTo>
                  <a:pt x="76200" y="142875"/>
                </a:lnTo>
                <a:lnTo>
                  <a:pt x="76200" y="142875"/>
                </a:lnTo>
                <a:lnTo>
                  <a:pt x="85725" y="133350"/>
                </a:lnTo>
                <a:lnTo>
                  <a:pt x="95250" y="133350"/>
                </a:lnTo>
                <a:lnTo>
                  <a:pt x="104775" y="133350"/>
                </a:lnTo>
                <a:lnTo>
                  <a:pt x="114300" y="142875"/>
                </a:lnTo>
                <a:lnTo>
                  <a:pt x="133350" y="152400"/>
                </a:lnTo>
                <a:lnTo>
                  <a:pt x="142875" y="161925"/>
                </a:lnTo>
                <a:lnTo>
                  <a:pt x="152400" y="180975"/>
                </a:lnTo>
                <a:lnTo>
                  <a:pt x="161925" y="190500"/>
                </a:lnTo>
                <a:lnTo>
                  <a:pt x="161925" y="219075"/>
                </a:lnTo>
                <a:lnTo>
                  <a:pt x="161925" y="238125"/>
                </a:lnTo>
                <a:lnTo>
                  <a:pt x="152400" y="257175"/>
                </a:lnTo>
                <a:lnTo>
                  <a:pt x="142875" y="276225"/>
                </a:lnTo>
                <a:lnTo>
                  <a:pt x="123825" y="295275"/>
                </a:lnTo>
                <a:lnTo>
                  <a:pt x="104775" y="314325"/>
                </a:lnTo>
                <a:lnTo>
                  <a:pt x="85725" y="323850"/>
                </a:lnTo>
                <a:lnTo>
                  <a:pt x="66675" y="333375"/>
                </a:lnTo>
                <a:lnTo>
                  <a:pt x="57150" y="333375"/>
                </a:lnTo>
                <a:lnTo>
                  <a:pt x="47625" y="333375"/>
                </a:lnTo>
                <a:lnTo>
                  <a:pt x="28575" y="333375"/>
                </a:lnTo>
                <a:lnTo>
                  <a:pt x="19050" y="323850"/>
                </a:lnTo>
                <a:lnTo>
                  <a:pt x="9525" y="323850"/>
                </a:lnTo>
                <a:lnTo>
                  <a:pt x="0" y="314325"/>
                </a:lnTo>
                <a:lnTo>
                  <a:pt x="0" y="314325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7086600" y="4057650"/>
            <a:ext cx="76201" cy="295276"/>
          </a:xfrm>
          <a:custGeom>
            <a:avLst/>
            <a:gdLst/>
            <a:ahLst/>
            <a:cxnLst/>
            <a:rect l="0" t="0" r="0" b="0"/>
            <a:pathLst>
              <a:path w="76201" h="295276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47625"/>
                </a:lnTo>
                <a:lnTo>
                  <a:pt x="76200" y="66675"/>
                </a:lnTo>
                <a:lnTo>
                  <a:pt x="76200" y="95250"/>
                </a:lnTo>
                <a:lnTo>
                  <a:pt x="57150" y="123825"/>
                </a:lnTo>
                <a:lnTo>
                  <a:pt x="57150" y="161925"/>
                </a:lnTo>
                <a:lnTo>
                  <a:pt x="47625" y="190500"/>
                </a:lnTo>
                <a:lnTo>
                  <a:pt x="38100" y="219075"/>
                </a:lnTo>
                <a:lnTo>
                  <a:pt x="28575" y="247650"/>
                </a:lnTo>
                <a:lnTo>
                  <a:pt x="19050" y="266700"/>
                </a:lnTo>
                <a:lnTo>
                  <a:pt x="9525" y="285750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7048500" y="4019550"/>
            <a:ext cx="142876" cy="38101"/>
          </a:xfrm>
          <a:custGeom>
            <a:avLst/>
            <a:gdLst/>
            <a:ahLst/>
            <a:cxnLst/>
            <a:rect l="0" t="0" r="0" b="0"/>
            <a:pathLst>
              <a:path w="142876" h="38101">
                <a:moveTo>
                  <a:pt x="19050" y="38100"/>
                </a:moveTo>
                <a:lnTo>
                  <a:pt x="9525" y="38100"/>
                </a:lnTo>
                <a:lnTo>
                  <a:pt x="9525" y="38100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>
            <a:off x="7219950" y="4162425"/>
            <a:ext cx="114301" cy="285751"/>
          </a:xfrm>
          <a:custGeom>
            <a:avLst/>
            <a:gdLst/>
            <a:ahLst/>
            <a:cxnLst/>
            <a:rect l="0" t="0" r="0" b="0"/>
            <a:pathLst>
              <a:path w="114301" h="285751">
                <a:moveTo>
                  <a:pt x="0" y="133350"/>
                </a:moveTo>
                <a:lnTo>
                  <a:pt x="9525" y="123825"/>
                </a:lnTo>
                <a:lnTo>
                  <a:pt x="9525" y="123825"/>
                </a:lnTo>
                <a:lnTo>
                  <a:pt x="19050" y="114300"/>
                </a:lnTo>
                <a:lnTo>
                  <a:pt x="28575" y="114300"/>
                </a:lnTo>
                <a:lnTo>
                  <a:pt x="47625" y="104775"/>
                </a:lnTo>
                <a:lnTo>
                  <a:pt x="57150" y="95250"/>
                </a:lnTo>
                <a:lnTo>
                  <a:pt x="66675" y="76200"/>
                </a:lnTo>
                <a:lnTo>
                  <a:pt x="85725" y="57150"/>
                </a:lnTo>
                <a:lnTo>
                  <a:pt x="95250" y="47625"/>
                </a:lnTo>
                <a:lnTo>
                  <a:pt x="104775" y="38100"/>
                </a:lnTo>
                <a:lnTo>
                  <a:pt x="114300" y="19050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9525"/>
                </a:lnTo>
                <a:lnTo>
                  <a:pt x="104775" y="28575"/>
                </a:lnTo>
                <a:lnTo>
                  <a:pt x="95250" y="47625"/>
                </a:lnTo>
                <a:lnTo>
                  <a:pt x="85725" y="66675"/>
                </a:lnTo>
                <a:lnTo>
                  <a:pt x="85725" y="85725"/>
                </a:lnTo>
                <a:lnTo>
                  <a:pt x="76200" y="114300"/>
                </a:lnTo>
                <a:lnTo>
                  <a:pt x="76200" y="142875"/>
                </a:lnTo>
                <a:lnTo>
                  <a:pt x="66675" y="171450"/>
                </a:lnTo>
                <a:lnTo>
                  <a:pt x="66675" y="200025"/>
                </a:lnTo>
                <a:lnTo>
                  <a:pt x="57150" y="228600"/>
                </a:lnTo>
                <a:lnTo>
                  <a:pt x="57150" y="257175"/>
                </a:lnTo>
                <a:lnTo>
                  <a:pt x="47625" y="276225"/>
                </a:lnTo>
                <a:lnTo>
                  <a:pt x="47625" y="285750"/>
                </a:lnTo>
                <a:lnTo>
                  <a:pt x="4762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олилиния 138"/>
          <p:cNvSpPr/>
          <p:nvPr/>
        </p:nvSpPr>
        <p:spPr>
          <a:xfrm>
            <a:off x="7505700" y="4143375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олилиния 139"/>
          <p:cNvSpPr/>
          <p:nvPr/>
        </p:nvSpPr>
        <p:spPr>
          <a:xfrm>
            <a:off x="7981950" y="4029075"/>
            <a:ext cx="38101" cy="323851"/>
          </a:xfrm>
          <a:custGeom>
            <a:avLst/>
            <a:gdLst/>
            <a:ahLst/>
            <a:cxnLst/>
            <a:rect l="0" t="0" r="0" b="0"/>
            <a:pathLst>
              <a:path w="38101" h="3238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28575" y="66675"/>
                </a:lnTo>
                <a:lnTo>
                  <a:pt x="28575" y="85725"/>
                </a:lnTo>
                <a:lnTo>
                  <a:pt x="28575" y="114300"/>
                </a:lnTo>
                <a:lnTo>
                  <a:pt x="19050" y="142875"/>
                </a:lnTo>
                <a:lnTo>
                  <a:pt x="19050" y="171450"/>
                </a:lnTo>
                <a:lnTo>
                  <a:pt x="19050" y="190500"/>
                </a:lnTo>
                <a:lnTo>
                  <a:pt x="9525" y="219075"/>
                </a:lnTo>
                <a:lnTo>
                  <a:pt x="9525" y="247650"/>
                </a:lnTo>
                <a:lnTo>
                  <a:pt x="9525" y="266700"/>
                </a:lnTo>
                <a:lnTo>
                  <a:pt x="9525" y="295275"/>
                </a:lnTo>
                <a:lnTo>
                  <a:pt x="9525" y="304800"/>
                </a:lnTo>
                <a:lnTo>
                  <a:pt x="9525" y="323850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олилиния 140"/>
          <p:cNvSpPr/>
          <p:nvPr/>
        </p:nvSpPr>
        <p:spPr>
          <a:xfrm>
            <a:off x="7943850" y="3971925"/>
            <a:ext cx="171451" cy="47626"/>
          </a:xfrm>
          <a:custGeom>
            <a:avLst/>
            <a:gdLst/>
            <a:ahLst/>
            <a:cxnLst/>
            <a:rect l="0" t="0" r="0" b="0"/>
            <a:pathLst>
              <a:path w="171451" h="47626">
                <a:moveTo>
                  <a:pt x="0" y="47625"/>
                </a:moveTo>
                <a:lnTo>
                  <a:pt x="0" y="38100"/>
                </a:lnTo>
                <a:lnTo>
                  <a:pt x="0" y="38100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8153400" y="4181475"/>
            <a:ext cx="76201" cy="304801"/>
          </a:xfrm>
          <a:custGeom>
            <a:avLst/>
            <a:gdLst/>
            <a:ahLst/>
            <a:cxnLst/>
            <a:rect l="0" t="0" r="0" b="0"/>
            <a:pathLst>
              <a:path w="76201" h="304801">
                <a:moveTo>
                  <a:pt x="0" y="133350"/>
                </a:moveTo>
                <a:lnTo>
                  <a:pt x="0" y="133350"/>
                </a:lnTo>
                <a:lnTo>
                  <a:pt x="0" y="133350"/>
                </a:lnTo>
                <a:lnTo>
                  <a:pt x="9525" y="123825"/>
                </a:lnTo>
                <a:lnTo>
                  <a:pt x="19050" y="123825"/>
                </a:lnTo>
                <a:lnTo>
                  <a:pt x="28575" y="104775"/>
                </a:lnTo>
                <a:lnTo>
                  <a:pt x="38100" y="95250"/>
                </a:lnTo>
                <a:lnTo>
                  <a:pt x="47625" y="76200"/>
                </a:lnTo>
                <a:lnTo>
                  <a:pt x="57150" y="57150"/>
                </a:lnTo>
                <a:lnTo>
                  <a:pt x="57150" y="38100"/>
                </a:lnTo>
                <a:lnTo>
                  <a:pt x="66675" y="28575"/>
                </a:lnTo>
                <a:lnTo>
                  <a:pt x="76200" y="19050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47625" y="66675"/>
                </a:lnTo>
                <a:lnTo>
                  <a:pt x="47625" y="85725"/>
                </a:lnTo>
                <a:lnTo>
                  <a:pt x="38100" y="114300"/>
                </a:lnTo>
                <a:lnTo>
                  <a:pt x="38100" y="152400"/>
                </a:lnTo>
                <a:lnTo>
                  <a:pt x="28575" y="180975"/>
                </a:lnTo>
                <a:lnTo>
                  <a:pt x="19050" y="209550"/>
                </a:lnTo>
                <a:lnTo>
                  <a:pt x="9525" y="238125"/>
                </a:lnTo>
                <a:lnTo>
                  <a:pt x="9525" y="266700"/>
                </a:lnTo>
                <a:lnTo>
                  <a:pt x="9525" y="285750"/>
                </a:lnTo>
                <a:lnTo>
                  <a:pt x="9525" y="295275"/>
                </a:lnTo>
                <a:lnTo>
                  <a:pt x="9525" y="304800"/>
                </a:lnTo>
                <a:lnTo>
                  <a:pt x="952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олилиния 142"/>
          <p:cNvSpPr/>
          <p:nvPr/>
        </p:nvSpPr>
        <p:spPr>
          <a:xfrm>
            <a:off x="8277225" y="3895725"/>
            <a:ext cx="152401" cy="628651"/>
          </a:xfrm>
          <a:custGeom>
            <a:avLst/>
            <a:gdLst/>
            <a:ahLst/>
            <a:cxnLst/>
            <a:rect l="0" t="0" r="0" b="0"/>
            <a:pathLst>
              <a:path w="152401" h="6286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47625" y="19050"/>
                </a:lnTo>
                <a:lnTo>
                  <a:pt x="57150" y="38100"/>
                </a:lnTo>
                <a:lnTo>
                  <a:pt x="76200" y="66675"/>
                </a:lnTo>
                <a:lnTo>
                  <a:pt x="85725" y="85725"/>
                </a:lnTo>
                <a:lnTo>
                  <a:pt x="104775" y="114300"/>
                </a:lnTo>
                <a:lnTo>
                  <a:pt x="114300" y="152400"/>
                </a:lnTo>
                <a:lnTo>
                  <a:pt x="133350" y="190500"/>
                </a:lnTo>
                <a:lnTo>
                  <a:pt x="142875" y="228600"/>
                </a:lnTo>
                <a:lnTo>
                  <a:pt x="142875" y="276225"/>
                </a:lnTo>
                <a:lnTo>
                  <a:pt x="152400" y="314325"/>
                </a:lnTo>
                <a:lnTo>
                  <a:pt x="142875" y="361950"/>
                </a:lnTo>
                <a:lnTo>
                  <a:pt x="142875" y="400050"/>
                </a:lnTo>
                <a:lnTo>
                  <a:pt x="123825" y="438150"/>
                </a:lnTo>
                <a:lnTo>
                  <a:pt x="114300" y="485775"/>
                </a:lnTo>
                <a:lnTo>
                  <a:pt x="95250" y="523875"/>
                </a:lnTo>
                <a:lnTo>
                  <a:pt x="66675" y="552450"/>
                </a:lnTo>
                <a:lnTo>
                  <a:pt x="47625" y="581025"/>
                </a:lnTo>
                <a:lnTo>
                  <a:pt x="28575" y="600075"/>
                </a:lnTo>
                <a:lnTo>
                  <a:pt x="9525" y="619125"/>
                </a:lnTo>
                <a:lnTo>
                  <a:pt x="0" y="628650"/>
                </a:lnTo>
                <a:lnTo>
                  <a:pt x="0" y="628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олилиния 143"/>
          <p:cNvSpPr/>
          <p:nvPr/>
        </p:nvSpPr>
        <p:spPr>
          <a:xfrm>
            <a:off x="8553450" y="4181475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олилиния 144"/>
          <p:cNvSpPr/>
          <p:nvPr/>
        </p:nvSpPr>
        <p:spPr>
          <a:xfrm>
            <a:off x="8591550" y="4267200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8991600" y="3819525"/>
            <a:ext cx="123826" cy="257176"/>
          </a:xfrm>
          <a:custGeom>
            <a:avLst/>
            <a:gdLst/>
            <a:ahLst/>
            <a:cxnLst/>
            <a:rect l="0" t="0" r="0" b="0"/>
            <a:pathLst>
              <a:path w="123826" h="257176">
                <a:moveTo>
                  <a:pt x="19050" y="47625"/>
                </a:moveTo>
                <a:lnTo>
                  <a:pt x="19050" y="38100"/>
                </a:lnTo>
                <a:lnTo>
                  <a:pt x="19050" y="38100"/>
                </a:lnTo>
                <a:lnTo>
                  <a:pt x="9525" y="38100"/>
                </a:lnTo>
                <a:lnTo>
                  <a:pt x="9525" y="28575"/>
                </a:lnTo>
                <a:lnTo>
                  <a:pt x="0" y="19050"/>
                </a:lnTo>
                <a:lnTo>
                  <a:pt x="9525" y="9525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95250" y="38100"/>
                </a:lnTo>
                <a:lnTo>
                  <a:pt x="85725" y="57150"/>
                </a:lnTo>
                <a:lnTo>
                  <a:pt x="76200" y="76200"/>
                </a:lnTo>
                <a:lnTo>
                  <a:pt x="66675" y="95250"/>
                </a:lnTo>
                <a:lnTo>
                  <a:pt x="57150" y="104775"/>
                </a:lnTo>
                <a:lnTo>
                  <a:pt x="38100" y="123825"/>
                </a:lnTo>
                <a:lnTo>
                  <a:pt x="19050" y="133350"/>
                </a:lnTo>
                <a:lnTo>
                  <a:pt x="9525" y="142875"/>
                </a:lnTo>
                <a:lnTo>
                  <a:pt x="9525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9525" y="142875"/>
                </a:lnTo>
                <a:lnTo>
                  <a:pt x="9525" y="133350"/>
                </a:lnTo>
                <a:lnTo>
                  <a:pt x="19050" y="123825"/>
                </a:lnTo>
                <a:lnTo>
                  <a:pt x="28575" y="123825"/>
                </a:lnTo>
                <a:lnTo>
                  <a:pt x="38100" y="114300"/>
                </a:lnTo>
                <a:lnTo>
                  <a:pt x="47625" y="114300"/>
                </a:lnTo>
                <a:lnTo>
                  <a:pt x="57150" y="114300"/>
                </a:lnTo>
                <a:lnTo>
                  <a:pt x="76200" y="114300"/>
                </a:lnTo>
                <a:lnTo>
                  <a:pt x="95250" y="123825"/>
                </a:lnTo>
                <a:lnTo>
                  <a:pt x="104775" y="123825"/>
                </a:lnTo>
                <a:lnTo>
                  <a:pt x="104775" y="133350"/>
                </a:lnTo>
                <a:lnTo>
                  <a:pt x="114300" y="152400"/>
                </a:lnTo>
                <a:lnTo>
                  <a:pt x="123825" y="161925"/>
                </a:lnTo>
                <a:lnTo>
                  <a:pt x="123825" y="180975"/>
                </a:lnTo>
                <a:lnTo>
                  <a:pt x="114300" y="190500"/>
                </a:lnTo>
                <a:lnTo>
                  <a:pt x="114300" y="209550"/>
                </a:lnTo>
                <a:lnTo>
                  <a:pt x="104775" y="228600"/>
                </a:lnTo>
                <a:lnTo>
                  <a:pt x="95250" y="238125"/>
                </a:lnTo>
                <a:lnTo>
                  <a:pt x="85725" y="247650"/>
                </a:lnTo>
                <a:lnTo>
                  <a:pt x="76200" y="247650"/>
                </a:lnTo>
                <a:lnTo>
                  <a:pt x="66675" y="257175"/>
                </a:lnTo>
                <a:lnTo>
                  <a:pt x="666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олилиния 146"/>
          <p:cNvSpPr/>
          <p:nvPr/>
        </p:nvSpPr>
        <p:spPr>
          <a:xfrm>
            <a:off x="8943975" y="4095750"/>
            <a:ext cx="228601" cy="28576"/>
          </a:xfrm>
          <a:custGeom>
            <a:avLst/>
            <a:gdLst/>
            <a:ahLst/>
            <a:cxnLst/>
            <a:rect l="0" t="0" r="0" b="0"/>
            <a:pathLst>
              <a:path w="228601" h="2857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19050"/>
                </a:lnTo>
                <a:lnTo>
                  <a:pt x="200025" y="19050"/>
                </a:lnTo>
                <a:lnTo>
                  <a:pt x="219075" y="28575"/>
                </a:lnTo>
                <a:lnTo>
                  <a:pt x="228600" y="28575"/>
                </a:lnTo>
                <a:lnTo>
                  <a:pt x="2286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>
            <a:off x="8896350" y="4210050"/>
            <a:ext cx="219076" cy="352426"/>
          </a:xfrm>
          <a:custGeom>
            <a:avLst/>
            <a:gdLst/>
            <a:ahLst/>
            <a:cxnLst/>
            <a:rect l="0" t="0" r="0" b="0"/>
            <a:pathLst>
              <a:path w="219076" h="352426">
                <a:moveTo>
                  <a:pt x="104775" y="76200"/>
                </a:moveTo>
                <a:lnTo>
                  <a:pt x="95250" y="76200"/>
                </a:lnTo>
                <a:lnTo>
                  <a:pt x="95250" y="76200"/>
                </a:lnTo>
                <a:lnTo>
                  <a:pt x="85725" y="66675"/>
                </a:lnTo>
                <a:lnTo>
                  <a:pt x="85725" y="57150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2857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28575"/>
                </a:lnTo>
                <a:lnTo>
                  <a:pt x="161925" y="38100"/>
                </a:lnTo>
                <a:lnTo>
                  <a:pt x="161925" y="57150"/>
                </a:lnTo>
                <a:lnTo>
                  <a:pt x="161925" y="85725"/>
                </a:lnTo>
                <a:lnTo>
                  <a:pt x="161925" y="104775"/>
                </a:lnTo>
                <a:lnTo>
                  <a:pt x="152400" y="133350"/>
                </a:lnTo>
                <a:lnTo>
                  <a:pt x="142875" y="161925"/>
                </a:lnTo>
                <a:lnTo>
                  <a:pt x="133350" y="180975"/>
                </a:lnTo>
                <a:lnTo>
                  <a:pt x="123825" y="209550"/>
                </a:lnTo>
                <a:lnTo>
                  <a:pt x="104775" y="228600"/>
                </a:lnTo>
                <a:lnTo>
                  <a:pt x="85725" y="247650"/>
                </a:lnTo>
                <a:lnTo>
                  <a:pt x="76200" y="266700"/>
                </a:lnTo>
                <a:lnTo>
                  <a:pt x="57150" y="276225"/>
                </a:lnTo>
                <a:lnTo>
                  <a:pt x="47625" y="285750"/>
                </a:lnTo>
                <a:lnTo>
                  <a:pt x="28575" y="295275"/>
                </a:lnTo>
                <a:lnTo>
                  <a:pt x="19050" y="295275"/>
                </a:lnTo>
                <a:lnTo>
                  <a:pt x="9525" y="295275"/>
                </a:lnTo>
                <a:lnTo>
                  <a:pt x="9525" y="285750"/>
                </a:lnTo>
                <a:lnTo>
                  <a:pt x="0" y="276225"/>
                </a:lnTo>
                <a:lnTo>
                  <a:pt x="0" y="266700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28600"/>
                </a:lnTo>
                <a:lnTo>
                  <a:pt x="19050" y="219075"/>
                </a:lnTo>
                <a:lnTo>
                  <a:pt x="28575" y="209550"/>
                </a:lnTo>
                <a:lnTo>
                  <a:pt x="47625" y="209550"/>
                </a:lnTo>
                <a:lnTo>
                  <a:pt x="57150" y="209550"/>
                </a:lnTo>
                <a:lnTo>
                  <a:pt x="76200" y="219075"/>
                </a:lnTo>
                <a:lnTo>
                  <a:pt x="85725" y="228600"/>
                </a:lnTo>
                <a:lnTo>
                  <a:pt x="95250" y="238125"/>
                </a:lnTo>
                <a:lnTo>
                  <a:pt x="104775" y="257175"/>
                </a:lnTo>
                <a:lnTo>
                  <a:pt x="114300" y="266700"/>
                </a:lnTo>
                <a:lnTo>
                  <a:pt x="123825" y="285750"/>
                </a:lnTo>
                <a:lnTo>
                  <a:pt x="133350" y="295275"/>
                </a:lnTo>
                <a:lnTo>
                  <a:pt x="142875" y="314325"/>
                </a:lnTo>
                <a:lnTo>
                  <a:pt x="152400" y="323850"/>
                </a:lnTo>
                <a:lnTo>
                  <a:pt x="152400" y="333375"/>
                </a:lnTo>
                <a:lnTo>
                  <a:pt x="161925" y="342900"/>
                </a:lnTo>
                <a:lnTo>
                  <a:pt x="171450" y="352425"/>
                </a:lnTo>
                <a:lnTo>
                  <a:pt x="180975" y="352425"/>
                </a:lnTo>
                <a:lnTo>
                  <a:pt x="190500" y="352425"/>
                </a:lnTo>
                <a:lnTo>
                  <a:pt x="200025" y="342900"/>
                </a:lnTo>
                <a:lnTo>
                  <a:pt x="209550" y="333375"/>
                </a:lnTo>
                <a:lnTo>
                  <a:pt x="219075" y="323850"/>
                </a:lnTo>
                <a:lnTo>
                  <a:pt x="21907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олилиния 148"/>
          <p:cNvSpPr/>
          <p:nvPr/>
        </p:nvSpPr>
        <p:spPr>
          <a:xfrm>
            <a:off x="9344025" y="3952875"/>
            <a:ext cx="161926" cy="381001"/>
          </a:xfrm>
          <a:custGeom>
            <a:avLst/>
            <a:gdLst/>
            <a:ahLst/>
            <a:cxnLst/>
            <a:rect l="0" t="0" r="0" b="0"/>
            <a:pathLst>
              <a:path w="161926" h="381001">
                <a:moveTo>
                  <a:pt x="0" y="104775"/>
                </a:moveTo>
                <a:lnTo>
                  <a:pt x="0" y="114300"/>
                </a:lnTo>
                <a:lnTo>
                  <a:pt x="9525" y="114300"/>
                </a:lnTo>
                <a:lnTo>
                  <a:pt x="9525" y="123825"/>
                </a:lnTo>
                <a:lnTo>
                  <a:pt x="19050" y="133350"/>
                </a:lnTo>
                <a:lnTo>
                  <a:pt x="19050" y="142875"/>
                </a:lnTo>
                <a:lnTo>
                  <a:pt x="28575" y="161925"/>
                </a:lnTo>
                <a:lnTo>
                  <a:pt x="28575" y="180975"/>
                </a:lnTo>
                <a:lnTo>
                  <a:pt x="28575" y="200025"/>
                </a:lnTo>
                <a:lnTo>
                  <a:pt x="38100" y="228600"/>
                </a:lnTo>
                <a:lnTo>
                  <a:pt x="38100" y="247650"/>
                </a:lnTo>
                <a:lnTo>
                  <a:pt x="38100" y="266700"/>
                </a:lnTo>
                <a:lnTo>
                  <a:pt x="38100" y="295275"/>
                </a:lnTo>
                <a:lnTo>
                  <a:pt x="38100" y="314325"/>
                </a:lnTo>
                <a:lnTo>
                  <a:pt x="38100" y="333375"/>
                </a:lnTo>
                <a:lnTo>
                  <a:pt x="38100" y="352425"/>
                </a:lnTo>
                <a:lnTo>
                  <a:pt x="38100" y="361950"/>
                </a:lnTo>
                <a:lnTo>
                  <a:pt x="28575" y="371475"/>
                </a:lnTo>
                <a:lnTo>
                  <a:pt x="28575" y="381000"/>
                </a:lnTo>
                <a:lnTo>
                  <a:pt x="19050" y="381000"/>
                </a:lnTo>
                <a:lnTo>
                  <a:pt x="19050" y="381000"/>
                </a:lnTo>
                <a:lnTo>
                  <a:pt x="9525" y="381000"/>
                </a:lnTo>
                <a:lnTo>
                  <a:pt x="9525" y="371475"/>
                </a:lnTo>
                <a:lnTo>
                  <a:pt x="0" y="361950"/>
                </a:lnTo>
                <a:lnTo>
                  <a:pt x="0" y="352425"/>
                </a:lnTo>
                <a:lnTo>
                  <a:pt x="0" y="333375"/>
                </a:lnTo>
                <a:lnTo>
                  <a:pt x="0" y="314325"/>
                </a:lnTo>
                <a:lnTo>
                  <a:pt x="9525" y="285750"/>
                </a:lnTo>
                <a:lnTo>
                  <a:pt x="19050" y="266700"/>
                </a:lnTo>
                <a:lnTo>
                  <a:pt x="28575" y="238125"/>
                </a:lnTo>
                <a:lnTo>
                  <a:pt x="38100" y="209550"/>
                </a:lnTo>
                <a:lnTo>
                  <a:pt x="57150" y="190500"/>
                </a:lnTo>
                <a:lnTo>
                  <a:pt x="76200" y="161925"/>
                </a:lnTo>
                <a:lnTo>
                  <a:pt x="95250" y="133350"/>
                </a:lnTo>
                <a:lnTo>
                  <a:pt x="114300" y="114300"/>
                </a:lnTo>
                <a:lnTo>
                  <a:pt x="123825" y="95250"/>
                </a:lnTo>
                <a:lnTo>
                  <a:pt x="142875" y="85725"/>
                </a:lnTo>
                <a:lnTo>
                  <a:pt x="152400" y="66675"/>
                </a:lnTo>
                <a:lnTo>
                  <a:pt x="152400" y="57150"/>
                </a:lnTo>
                <a:lnTo>
                  <a:pt x="161925" y="47625"/>
                </a:lnTo>
                <a:lnTo>
                  <a:pt x="152400" y="28575"/>
                </a:lnTo>
                <a:lnTo>
                  <a:pt x="152400" y="28575"/>
                </a:lnTo>
                <a:lnTo>
                  <a:pt x="142875" y="19050"/>
                </a:lnTo>
                <a:lnTo>
                  <a:pt x="133350" y="19050"/>
                </a:lnTo>
                <a:lnTo>
                  <a:pt x="123825" y="9525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олилиния 149"/>
          <p:cNvSpPr/>
          <p:nvPr/>
        </p:nvSpPr>
        <p:spPr>
          <a:xfrm>
            <a:off x="9544050" y="3971925"/>
            <a:ext cx="57151" cy="352426"/>
          </a:xfrm>
          <a:custGeom>
            <a:avLst/>
            <a:gdLst/>
            <a:ahLst/>
            <a:cxnLst/>
            <a:rect l="0" t="0" r="0" b="0"/>
            <a:pathLst>
              <a:path w="57151" h="352426">
                <a:moveTo>
                  <a:pt x="57150" y="0"/>
                </a:moveTo>
                <a:lnTo>
                  <a:pt x="57150" y="0"/>
                </a:lnTo>
                <a:lnTo>
                  <a:pt x="57150" y="9525"/>
                </a:lnTo>
                <a:lnTo>
                  <a:pt x="57150" y="28575"/>
                </a:lnTo>
                <a:lnTo>
                  <a:pt x="57150" y="57150"/>
                </a:lnTo>
                <a:lnTo>
                  <a:pt x="57150" y="85725"/>
                </a:lnTo>
                <a:lnTo>
                  <a:pt x="57150" y="114300"/>
                </a:lnTo>
                <a:lnTo>
                  <a:pt x="47625" y="152400"/>
                </a:lnTo>
                <a:lnTo>
                  <a:pt x="38100" y="190500"/>
                </a:lnTo>
                <a:lnTo>
                  <a:pt x="28575" y="228600"/>
                </a:lnTo>
                <a:lnTo>
                  <a:pt x="28575" y="257175"/>
                </a:lnTo>
                <a:lnTo>
                  <a:pt x="19050" y="295275"/>
                </a:lnTo>
                <a:lnTo>
                  <a:pt x="9525" y="323850"/>
                </a:lnTo>
                <a:lnTo>
                  <a:pt x="0" y="333375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олилиния 150"/>
          <p:cNvSpPr/>
          <p:nvPr/>
        </p:nvSpPr>
        <p:spPr>
          <a:xfrm>
            <a:off x="9534525" y="3943350"/>
            <a:ext cx="171451" cy="304801"/>
          </a:xfrm>
          <a:custGeom>
            <a:avLst/>
            <a:gdLst/>
            <a:ahLst/>
            <a:cxnLst/>
            <a:rect l="0" t="0" r="0" b="0"/>
            <a:pathLst>
              <a:path w="171451" h="304801">
                <a:moveTo>
                  <a:pt x="38100" y="57150"/>
                </a:moveTo>
                <a:lnTo>
                  <a:pt x="38100" y="57150"/>
                </a:lnTo>
                <a:lnTo>
                  <a:pt x="38100" y="47625"/>
                </a:lnTo>
                <a:lnTo>
                  <a:pt x="47625" y="38100"/>
                </a:lnTo>
                <a:lnTo>
                  <a:pt x="66675" y="19050"/>
                </a:lnTo>
                <a:lnTo>
                  <a:pt x="7620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42875" y="19050"/>
                </a:lnTo>
                <a:lnTo>
                  <a:pt x="152400" y="28575"/>
                </a:lnTo>
                <a:lnTo>
                  <a:pt x="161925" y="38100"/>
                </a:lnTo>
                <a:lnTo>
                  <a:pt x="161925" y="57150"/>
                </a:lnTo>
                <a:lnTo>
                  <a:pt x="152400" y="85725"/>
                </a:lnTo>
                <a:lnTo>
                  <a:pt x="142875" y="114300"/>
                </a:lnTo>
                <a:lnTo>
                  <a:pt x="133350" y="133350"/>
                </a:lnTo>
                <a:lnTo>
                  <a:pt x="114300" y="152400"/>
                </a:lnTo>
                <a:lnTo>
                  <a:pt x="95250" y="180975"/>
                </a:lnTo>
                <a:lnTo>
                  <a:pt x="85725" y="200025"/>
                </a:lnTo>
                <a:lnTo>
                  <a:pt x="57150" y="209550"/>
                </a:lnTo>
                <a:lnTo>
                  <a:pt x="38100" y="219075"/>
                </a:lnTo>
                <a:lnTo>
                  <a:pt x="28575" y="228600"/>
                </a:lnTo>
                <a:lnTo>
                  <a:pt x="19050" y="228600"/>
                </a:lnTo>
                <a:lnTo>
                  <a:pt x="9525" y="228600"/>
                </a:lnTo>
                <a:lnTo>
                  <a:pt x="0" y="228600"/>
                </a:lnTo>
                <a:lnTo>
                  <a:pt x="0" y="219075"/>
                </a:lnTo>
                <a:lnTo>
                  <a:pt x="9525" y="209550"/>
                </a:lnTo>
                <a:lnTo>
                  <a:pt x="19050" y="200025"/>
                </a:lnTo>
                <a:lnTo>
                  <a:pt x="28575" y="190500"/>
                </a:lnTo>
                <a:lnTo>
                  <a:pt x="47625" y="190500"/>
                </a:lnTo>
                <a:lnTo>
                  <a:pt x="66675" y="190500"/>
                </a:lnTo>
                <a:lnTo>
                  <a:pt x="76200" y="190500"/>
                </a:lnTo>
                <a:lnTo>
                  <a:pt x="95250" y="200025"/>
                </a:lnTo>
                <a:lnTo>
                  <a:pt x="104775" y="219075"/>
                </a:lnTo>
                <a:lnTo>
                  <a:pt x="114300" y="238125"/>
                </a:lnTo>
                <a:lnTo>
                  <a:pt x="123825" y="257175"/>
                </a:lnTo>
                <a:lnTo>
                  <a:pt x="123825" y="266700"/>
                </a:lnTo>
                <a:lnTo>
                  <a:pt x="133350" y="276225"/>
                </a:lnTo>
                <a:lnTo>
                  <a:pt x="133350" y="285750"/>
                </a:lnTo>
                <a:lnTo>
                  <a:pt x="133350" y="295275"/>
                </a:lnTo>
                <a:lnTo>
                  <a:pt x="142875" y="304800"/>
                </a:lnTo>
                <a:lnTo>
                  <a:pt x="142875" y="304800"/>
                </a:lnTo>
                <a:lnTo>
                  <a:pt x="152400" y="304800"/>
                </a:lnTo>
                <a:lnTo>
                  <a:pt x="161925" y="295275"/>
                </a:lnTo>
                <a:lnTo>
                  <a:pt x="171450" y="295275"/>
                </a:lnTo>
                <a:lnTo>
                  <a:pt x="17145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олилиния 151"/>
          <p:cNvSpPr/>
          <p:nvPr/>
        </p:nvSpPr>
        <p:spPr>
          <a:xfrm>
            <a:off x="9829800" y="4057650"/>
            <a:ext cx="1" cy="47626"/>
          </a:xfrm>
          <a:custGeom>
            <a:avLst/>
            <a:gdLst/>
            <a:ahLst/>
            <a:cxnLst/>
            <a:rect l="0" t="0" r="0" b="0"/>
            <a:pathLst>
              <a:path w="1" h="47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олилиния 152"/>
          <p:cNvSpPr/>
          <p:nvPr/>
        </p:nvSpPr>
        <p:spPr>
          <a:xfrm>
            <a:off x="9953625" y="3905250"/>
            <a:ext cx="209551" cy="285751"/>
          </a:xfrm>
          <a:custGeom>
            <a:avLst/>
            <a:gdLst/>
            <a:ahLst/>
            <a:cxnLst/>
            <a:rect l="0" t="0" r="0" b="0"/>
            <a:pathLst>
              <a:path w="209551" h="285751">
                <a:moveTo>
                  <a:pt x="95250" y="76200"/>
                </a:moveTo>
                <a:lnTo>
                  <a:pt x="95250" y="76200"/>
                </a:lnTo>
                <a:lnTo>
                  <a:pt x="85725" y="85725"/>
                </a:lnTo>
                <a:lnTo>
                  <a:pt x="85725" y="85725"/>
                </a:lnTo>
                <a:lnTo>
                  <a:pt x="85725" y="104775"/>
                </a:lnTo>
                <a:lnTo>
                  <a:pt x="76200" y="114300"/>
                </a:lnTo>
                <a:lnTo>
                  <a:pt x="66675" y="123825"/>
                </a:lnTo>
                <a:lnTo>
                  <a:pt x="57150" y="133350"/>
                </a:lnTo>
                <a:lnTo>
                  <a:pt x="47625" y="133350"/>
                </a:lnTo>
                <a:lnTo>
                  <a:pt x="38100" y="133350"/>
                </a:lnTo>
                <a:lnTo>
                  <a:pt x="28575" y="133350"/>
                </a:lnTo>
                <a:lnTo>
                  <a:pt x="19050" y="123825"/>
                </a:lnTo>
                <a:lnTo>
                  <a:pt x="19050" y="104775"/>
                </a:lnTo>
                <a:lnTo>
                  <a:pt x="28575" y="85725"/>
                </a:lnTo>
                <a:lnTo>
                  <a:pt x="28575" y="66675"/>
                </a:lnTo>
                <a:lnTo>
                  <a:pt x="47625" y="47625"/>
                </a:lnTo>
                <a:lnTo>
                  <a:pt x="57150" y="28575"/>
                </a:lnTo>
                <a:lnTo>
                  <a:pt x="76200" y="19050"/>
                </a:lnTo>
                <a:lnTo>
                  <a:pt x="95250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42875" y="19050"/>
                </a:lnTo>
                <a:lnTo>
                  <a:pt x="152400" y="38100"/>
                </a:lnTo>
                <a:lnTo>
                  <a:pt x="152400" y="57150"/>
                </a:lnTo>
                <a:lnTo>
                  <a:pt x="152400" y="85725"/>
                </a:lnTo>
                <a:lnTo>
                  <a:pt x="152400" y="114300"/>
                </a:lnTo>
                <a:lnTo>
                  <a:pt x="142875" y="142875"/>
                </a:lnTo>
                <a:lnTo>
                  <a:pt x="133350" y="171450"/>
                </a:lnTo>
                <a:lnTo>
                  <a:pt x="123825" y="200025"/>
                </a:lnTo>
                <a:lnTo>
                  <a:pt x="104775" y="219075"/>
                </a:lnTo>
                <a:lnTo>
                  <a:pt x="95250" y="247650"/>
                </a:lnTo>
                <a:lnTo>
                  <a:pt x="76200" y="257175"/>
                </a:lnTo>
                <a:lnTo>
                  <a:pt x="57150" y="276225"/>
                </a:lnTo>
                <a:lnTo>
                  <a:pt x="38100" y="285750"/>
                </a:lnTo>
                <a:lnTo>
                  <a:pt x="28575" y="285750"/>
                </a:lnTo>
                <a:lnTo>
                  <a:pt x="19050" y="285750"/>
                </a:lnTo>
                <a:lnTo>
                  <a:pt x="9525" y="276225"/>
                </a:lnTo>
                <a:lnTo>
                  <a:pt x="0" y="266700"/>
                </a:lnTo>
                <a:lnTo>
                  <a:pt x="0" y="257175"/>
                </a:lnTo>
                <a:lnTo>
                  <a:pt x="0" y="247650"/>
                </a:lnTo>
                <a:lnTo>
                  <a:pt x="9525" y="238125"/>
                </a:lnTo>
                <a:lnTo>
                  <a:pt x="19050" y="228600"/>
                </a:lnTo>
                <a:lnTo>
                  <a:pt x="38100" y="219075"/>
                </a:lnTo>
                <a:lnTo>
                  <a:pt x="57150" y="219075"/>
                </a:lnTo>
                <a:lnTo>
                  <a:pt x="85725" y="228600"/>
                </a:lnTo>
                <a:lnTo>
                  <a:pt x="95250" y="228600"/>
                </a:lnTo>
                <a:lnTo>
                  <a:pt x="114300" y="247650"/>
                </a:lnTo>
                <a:lnTo>
                  <a:pt x="133350" y="257175"/>
                </a:lnTo>
                <a:lnTo>
                  <a:pt x="142875" y="266700"/>
                </a:lnTo>
                <a:lnTo>
                  <a:pt x="161925" y="276225"/>
                </a:lnTo>
                <a:lnTo>
                  <a:pt x="171450" y="276225"/>
                </a:lnTo>
                <a:lnTo>
                  <a:pt x="180975" y="276225"/>
                </a:lnTo>
                <a:lnTo>
                  <a:pt x="190500" y="276225"/>
                </a:lnTo>
                <a:lnTo>
                  <a:pt x="200025" y="266700"/>
                </a:lnTo>
                <a:lnTo>
                  <a:pt x="209550" y="257175"/>
                </a:lnTo>
                <a:lnTo>
                  <a:pt x="20955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олилиния 153"/>
          <p:cNvSpPr/>
          <p:nvPr/>
        </p:nvSpPr>
        <p:spPr>
          <a:xfrm>
            <a:off x="10287000" y="3971925"/>
            <a:ext cx="28576" cy="257176"/>
          </a:xfrm>
          <a:custGeom>
            <a:avLst/>
            <a:gdLst/>
            <a:ahLst/>
            <a:cxnLst/>
            <a:rect l="0" t="0" r="0" b="0"/>
            <a:pathLst>
              <a:path w="28576" h="257176">
                <a:moveTo>
                  <a:pt x="9525" y="9525"/>
                </a:moveTo>
                <a:lnTo>
                  <a:pt x="9525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85725"/>
                </a:lnTo>
                <a:lnTo>
                  <a:pt x="28575" y="114300"/>
                </a:lnTo>
                <a:lnTo>
                  <a:pt x="19050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олилиния 154"/>
          <p:cNvSpPr/>
          <p:nvPr/>
        </p:nvSpPr>
        <p:spPr>
          <a:xfrm>
            <a:off x="10239375" y="3867150"/>
            <a:ext cx="142876" cy="38101"/>
          </a:xfrm>
          <a:custGeom>
            <a:avLst/>
            <a:gdLst/>
            <a:ahLst/>
            <a:cxnLst/>
            <a:rect l="0" t="0" r="0" b="0"/>
            <a:pathLst>
              <a:path w="142876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олилиния 155"/>
          <p:cNvSpPr/>
          <p:nvPr/>
        </p:nvSpPr>
        <p:spPr>
          <a:xfrm>
            <a:off x="10410825" y="4010025"/>
            <a:ext cx="133351" cy="304801"/>
          </a:xfrm>
          <a:custGeom>
            <a:avLst/>
            <a:gdLst/>
            <a:ahLst/>
            <a:cxnLst/>
            <a:rect l="0" t="0" r="0" b="0"/>
            <a:pathLst>
              <a:path w="133351" h="304801">
                <a:moveTo>
                  <a:pt x="0" y="161925"/>
                </a:moveTo>
                <a:lnTo>
                  <a:pt x="0" y="161925"/>
                </a:lnTo>
                <a:lnTo>
                  <a:pt x="0" y="161925"/>
                </a:lnTo>
                <a:lnTo>
                  <a:pt x="9525" y="161925"/>
                </a:lnTo>
                <a:lnTo>
                  <a:pt x="19050" y="152400"/>
                </a:lnTo>
                <a:lnTo>
                  <a:pt x="38100" y="142875"/>
                </a:lnTo>
                <a:lnTo>
                  <a:pt x="57150" y="133350"/>
                </a:lnTo>
                <a:lnTo>
                  <a:pt x="66675" y="114300"/>
                </a:lnTo>
                <a:lnTo>
                  <a:pt x="85725" y="95250"/>
                </a:lnTo>
                <a:lnTo>
                  <a:pt x="104775" y="76200"/>
                </a:lnTo>
                <a:lnTo>
                  <a:pt x="114300" y="57150"/>
                </a:lnTo>
                <a:lnTo>
                  <a:pt x="123825" y="38100"/>
                </a:lnTo>
                <a:lnTo>
                  <a:pt x="133350" y="19050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0"/>
                </a:lnTo>
                <a:lnTo>
                  <a:pt x="133350" y="9525"/>
                </a:lnTo>
                <a:lnTo>
                  <a:pt x="133350" y="9525"/>
                </a:lnTo>
                <a:lnTo>
                  <a:pt x="123825" y="19050"/>
                </a:lnTo>
                <a:lnTo>
                  <a:pt x="114300" y="38100"/>
                </a:lnTo>
                <a:lnTo>
                  <a:pt x="114300" y="66675"/>
                </a:lnTo>
                <a:lnTo>
                  <a:pt x="104775" y="95250"/>
                </a:lnTo>
                <a:lnTo>
                  <a:pt x="95250" y="123825"/>
                </a:lnTo>
                <a:lnTo>
                  <a:pt x="95250" y="171450"/>
                </a:lnTo>
                <a:lnTo>
                  <a:pt x="85725" y="209550"/>
                </a:lnTo>
                <a:lnTo>
                  <a:pt x="76200" y="247650"/>
                </a:lnTo>
                <a:lnTo>
                  <a:pt x="66675" y="285750"/>
                </a:lnTo>
                <a:lnTo>
                  <a:pt x="66675" y="304800"/>
                </a:lnTo>
                <a:lnTo>
                  <a:pt x="6667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олилиния 156"/>
          <p:cNvSpPr/>
          <p:nvPr/>
        </p:nvSpPr>
        <p:spPr>
          <a:xfrm>
            <a:off x="8953500" y="4152900"/>
            <a:ext cx="285751" cy="476251"/>
          </a:xfrm>
          <a:custGeom>
            <a:avLst/>
            <a:gdLst/>
            <a:ahLst/>
            <a:cxnLst/>
            <a:rect l="0" t="0" r="0" b="0"/>
            <a:pathLst>
              <a:path w="285751" h="4762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28575" y="47625"/>
                </a:lnTo>
                <a:lnTo>
                  <a:pt x="47625" y="66675"/>
                </a:lnTo>
                <a:lnTo>
                  <a:pt x="57150" y="85725"/>
                </a:lnTo>
                <a:lnTo>
                  <a:pt x="76200" y="114300"/>
                </a:lnTo>
                <a:lnTo>
                  <a:pt x="95250" y="152400"/>
                </a:lnTo>
                <a:lnTo>
                  <a:pt x="114300" y="180975"/>
                </a:lnTo>
                <a:lnTo>
                  <a:pt x="133350" y="219075"/>
                </a:lnTo>
                <a:lnTo>
                  <a:pt x="152400" y="257175"/>
                </a:lnTo>
                <a:lnTo>
                  <a:pt x="180975" y="295275"/>
                </a:lnTo>
                <a:lnTo>
                  <a:pt x="200025" y="333375"/>
                </a:lnTo>
                <a:lnTo>
                  <a:pt x="219075" y="361950"/>
                </a:lnTo>
                <a:lnTo>
                  <a:pt x="238125" y="390525"/>
                </a:lnTo>
                <a:lnTo>
                  <a:pt x="247650" y="419100"/>
                </a:lnTo>
                <a:lnTo>
                  <a:pt x="266700" y="438150"/>
                </a:lnTo>
                <a:lnTo>
                  <a:pt x="276225" y="457200"/>
                </a:lnTo>
                <a:lnTo>
                  <a:pt x="285750" y="466725"/>
                </a:lnTo>
                <a:lnTo>
                  <a:pt x="285750" y="476250"/>
                </a:lnTo>
                <a:lnTo>
                  <a:pt x="285750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олилиния 157"/>
          <p:cNvSpPr/>
          <p:nvPr/>
        </p:nvSpPr>
        <p:spPr>
          <a:xfrm>
            <a:off x="9972675" y="3781425"/>
            <a:ext cx="219076" cy="495301"/>
          </a:xfrm>
          <a:custGeom>
            <a:avLst/>
            <a:gdLst/>
            <a:ahLst/>
            <a:cxnLst/>
            <a:rect l="0" t="0" r="0" b="0"/>
            <a:pathLst>
              <a:path w="219076" h="495301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9525" y="57150"/>
                </a:lnTo>
                <a:lnTo>
                  <a:pt x="19050" y="85725"/>
                </a:lnTo>
                <a:lnTo>
                  <a:pt x="28575" y="123825"/>
                </a:lnTo>
                <a:lnTo>
                  <a:pt x="47625" y="152400"/>
                </a:lnTo>
                <a:lnTo>
                  <a:pt x="57150" y="190500"/>
                </a:lnTo>
                <a:lnTo>
                  <a:pt x="76200" y="219075"/>
                </a:lnTo>
                <a:lnTo>
                  <a:pt x="85725" y="257175"/>
                </a:lnTo>
                <a:lnTo>
                  <a:pt x="104775" y="295275"/>
                </a:lnTo>
                <a:lnTo>
                  <a:pt x="123825" y="333375"/>
                </a:lnTo>
                <a:lnTo>
                  <a:pt x="142875" y="361950"/>
                </a:lnTo>
                <a:lnTo>
                  <a:pt x="152400" y="381000"/>
                </a:lnTo>
                <a:lnTo>
                  <a:pt x="171450" y="409575"/>
                </a:lnTo>
                <a:lnTo>
                  <a:pt x="180975" y="428625"/>
                </a:lnTo>
                <a:lnTo>
                  <a:pt x="190500" y="447675"/>
                </a:lnTo>
                <a:lnTo>
                  <a:pt x="200025" y="466725"/>
                </a:lnTo>
                <a:lnTo>
                  <a:pt x="209550" y="476250"/>
                </a:lnTo>
                <a:lnTo>
                  <a:pt x="209550" y="485775"/>
                </a:lnTo>
                <a:lnTo>
                  <a:pt x="219075" y="485775"/>
                </a:lnTo>
                <a:lnTo>
                  <a:pt x="219075" y="495300"/>
                </a:lnTo>
                <a:lnTo>
                  <a:pt x="219075" y="495300"/>
                </a:lnTo>
                <a:lnTo>
                  <a:pt x="219075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олилиния 158"/>
          <p:cNvSpPr/>
          <p:nvPr/>
        </p:nvSpPr>
        <p:spPr>
          <a:xfrm>
            <a:off x="10706100" y="400050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олилиния 159"/>
          <p:cNvSpPr/>
          <p:nvPr/>
        </p:nvSpPr>
        <p:spPr>
          <a:xfrm>
            <a:off x="10706100" y="4095750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олилиния 160"/>
          <p:cNvSpPr/>
          <p:nvPr/>
        </p:nvSpPr>
        <p:spPr>
          <a:xfrm>
            <a:off x="9201150" y="3857625"/>
            <a:ext cx="323851" cy="523876"/>
          </a:xfrm>
          <a:custGeom>
            <a:avLst/>
            <a:gdLst/>
            <a:ahLst/>
            <a:cxnLst/>
            <a:rect l="0" t="0" r="0" b="0"/>
            <a:pathLst>
              <a:path w="323851" h="523876">
                <a:moveTo>
                  <a:pt x="47625" y="171450"/>
                </a:moveTo>
                <a:lnTo>
                  <a:pt x="47625" y="180975"/>
                </a:lnTo>
                <a:lnTo>
                  <a:pt x="38100" y="180975"/>
                </a:lnTo>
                <a:lnTo>
                  <a:pt x="38100" y="200025"/>
                </a:lnTo>
                <a:lnTo>
                  <a:pt x="28575" y="219075"/>
                </a:lnTo>
                <a:lnTo>
                  <a:pt x="19050" y="238125"/>
                </a:lnTo>
                <a:lnTo>
                  <a:pt x="9525" y="266700"/>
                </a:lnTo>
                <a:lnTo>
                  <a:pt x="9525" y="295275"/>
                </a:lnTo>
                <a:lnTo>
                  <a:pt x="0" y="323850"/>
                </a:lnTo>
                <a:lnTo>
                  <a:pt x="0" y="352425"/>
                </a:lnTo>
                <a:lnTo>
                  <a:pt x="0" y="371475"/>
                </a:lnTo>
                <a:lnTo>
                  <a:pt x="0" y="400050"/>
                </a:lnTo>
                <a:lnTo>
                  <a:pt x="9525" y="419100"/>
                </a:lnTo>
                <a:lnTo>
                  <a:pt x="9525" y="438150"/>
                </a:lnTo>
                <a:lnTo>
                  <a:pt x="28575" y="457200"/>
                </a:lnTo>
                <a:lnTo>
                  <a:pt x="38100" y="476250"/>
                </a:lnTo>
                <a:lnTo>
                  <a:pt x="47625" y="495300"/>
                </a:lnTo>
                <a:lnTo>
                  <a:pt x="57150" y="504825"/>
                </a:lnTo>
                <a:lnTo>
                  <a:pt x="66675" y="514350"/>
                </a:lnTo>
                <a:lnTo>
                  <a:pt x="85725" y="523875"/>
                </a:lnTo>
                <a:lnTo>
                  <a:pt x="104775" y="523875"/>
                </a:lnTo>
                <a:lnTo>
                  <a:pt x="123825" y="523875"/>
                </a:lnTo>
                <a:lnTo>
                  <a:pt x="133350" y="514350"/>
                </a:lnTo>
                <a:lnTo>
                  <a:pt x="152400" y="504825"/>
                </a:lnTo>
                <a:lnTo>
                  <a:pt x="171450" y="495300"/>
                </a:lnTo>
                <a:lnTo>
                  <a:pt x="190500" y="476250"/>
                </a:lnTo>
                <a:lnTo>
                  <a:pt x="209550" y="457200"/>
                </a:lnTo>
                <a:lnTo>
                  <a:pt x="228600" y="428625"/>
                </a:lnTo>
                <a:lnTo>
                  <a:pt x="247650" y="400050"/>
                </a:lnTo>
                <a:lnTo>
                  <a:pt x="266700" y="371475"/>
                </a:lnTo>
                <a:lnTo>
                  <a:pt x="276225" y="342900"/>
                </a:lnTo>
                <a:lnTo>
                  <a:pt x="295275" y="304800"/>
                </a:lnTo>
                <a:lnTo>
                  <a:pt x="304800" y="276225"/>
                </a:lnTo>
                <a:lnTo>
                  <a:pt x="314325" y="238125"/>
                </a:lnTo>
                <a:lnTo>
                  <a:pt x="323850" y="209550"/>
                </a:lnTo>
                <a:lnTo>
                  <a:pt x="323850" y="180975"/>
                </a:lnTo>
                <a:lnTo>
                  <a:pt x="323850" y="152400"/>
                </a:lnTo>
                <a:lnTo>
                  <a:pt x="323850" y="123825"/>
                </a:lnTo>
                <a:lnTo>
                  <a:pt x="323850" y="95250"/>
                </a:lnTo>
                <a:lnTo>
                  <a:pt x="304800" y="76200"/>
                </a:lnTo>
                <a:lnTo>
                  <a:pt x="295275" y="57150"/>
                </a:lnTo>
                <a:lnTo>
                  <a:pt x="276225" y="38100"/>
                </a:lnTo>
                <a:lnTo>
                  <a:pt x="266700" y="19050"/>
                </a:lnTo>
                <a:lnTo>
                  <a:pt x="247650" y="9525"/>
                </a:lnTo>
                <a:lnTo>
                  <a:pt x="228600" y="0"/>
                </a:lnTo>
                <a:lnTo>
                  <a:pt x="209550" y="0"/>
                </a:lnTo>
                <a:lnTo>
                  <a:pt x="180975" y="0"/>
                </a:lnTo>
                <a:lnTo>
                  <a:pt x="161925" y="9525"/>
                </a:lnTo>
                <a:lnTo>
                  <a:pt x="142875" y="19050"/>
                </a:lnTo>
                <a:lnTo>
                  <a:pt x="123825" y="38100"/>
                </a:lnTo>
                <a:lnTo>
                  <a:pt x="104775" y="57150"/>
                </a:lnTo>
                <a:lnTo>
                  <a:pt x="85725" y="85725"/>
                </a:lnTo>
                <a:lnTo>
                  <a:pt x="76200" y="114300"/>
                </a:lnTo>
                <a:lnTo>
                  <a:pt x="66675" y="142875"/>
                </a:lnTo>
                <a:lnTo>
                  <a:pt x="66675" y="161925"/>
                </a:lnTo>
                <a:lnTo>
                  <a:pt x="6667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олилиния 161"/>
          <p:cNvSpPr/>
          <p:nvPr/>
        </p:nvSpPr>
        <p:spPr>
          <a:xfrm>
            <a:off x="9429750" y="4438650"/>
            <a:ext cx="19051" cy="152401"/>
          </a:xfrm>
          <a:custGeom>
            <a:avLst/>
            <a:gdLst/>
            <a:ahLst/>
            <a:cxnLst/>
            <a:rect l="0" t="0" r="0" b="0"/>
            <a:pathLst>
              <a:path w="19051" h="15240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19050" y="152400"/>
                </a:lnTo>
                <a:lnTo>
                  <a:pt x="190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олилиния 162"/>
          <p:cNvSpPr/>
          <p:nvPr/>
        </p:nvSpPr>
        <p:spPr>
          <a:xfrm>
            <a:off x="9496425" y="4438650"/>
            <a:ext cx="9526" cy="142876"/>
          </a:xfrm>
          <a:custGeom>
            <a:avLst/>
            <a:gdLst/>
            <a:ahLst/>
            <a:cxnLst/>
            <a:rect l="0" t="0" r="0" b="0"/>
            <a:pathLst>
              <a:path w="9526" h="1428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9525" y="76200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олилиния 163"/>
          <p:cNvSpPr/>
          <p:nvPr/>
        </p:nvSpPr>
        <p:spPr>
          <a:xfrm>
            <a:off x="9553575" y="4600575"/>
            <a:ext cx="76201" cy="323851"/>
          </a:xfrm>
          <a:custGeom>
            <a:avLst/>
            <a:gdLst/>
            <a:ahLst/>
            <a:cxnLst/>
            <a:rect l="0" t="0" r="0" b="0"/>
            <a:pathLst>
              <a:path w="76201" h="323851">
                <a:moveTo>
                  <a:pt x="0" y="200025"/>
                </a:move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9525" y="161925"/>
                </a:lnTo>
                <a:lnTo>
                  <a:pt x="19050" y="152400"/>
                </a:lnTo>
                <a:lnTo>
                  <a:pt x="19050" y="123825"/>
                </a:lnTo>
                <a:lnTo>
                  <a:pt x="28575" y="104775"/>
                </a:lnTo>
                <a:lnTo>
                  <a:pt x="38100" y="85725"/>
                </a:lnTo>
                <a:lnTo>
                  <a:pt x="47625" y="66675"/>
                </a:lnTo>
                <a:lnTo>
                  <a:pt x="57150" y="47625"/>
                </a:lnTo>
                <a:lnTo>
                  <a:pt x="66675" y="38100"/>
                </a:lnTo>
                <a:lnTo>
                  <a:pt x="66675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47625"/>
                </a:lnTo>
                <a:lnTo>
                  <a:pt x="57150" y="76200"/>
                </a:lnTo>
                <a:lnTo>
                  <a:pt x="57150" y="95250"/>
                </a:lnTo>
                <a:lnTo>
                  <a:pt x="57150" y="114300"/>
                </a:lnTo>
                <a:lnTo>
                  <a:pt x="57150" y="142875"/>
                </a:lnTo>
                <a:lnTo>
                  <a:pt x="57150" y="171450"/>
                </a:lnTo>
                <a:lnTo>
                  <a:pt x="57150" y="200025"/>
                </a:lnTo>
                <a:lnTo>
                  <a:pt x="57150" y="228600"/>
                </a:lnTo>
                <a:lnTo>
                  <a:pt x="57150" y="247650"/>
                </a:lnTo>
                <a:lnTo>
                  <a:pt x="57150" y="276225"/>
                </a:lnTo>
                <a:lnTo>
                  <a:pt x="57150" y="295275"/>
                </a:lnTo>
                <a:lnTo>
                  <a:pt x="47625" y="304800"/>
                </a:lnTo>
                <a:lnTo>
                  <a:pt x="47625" y="314325"/>
                </a:lnTo>
                <a:lnTo>
                  <a:pt x="47625" y="323850"/>
                </a:lnTo>
                <a:lnTo>
                  <a:pt x="476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олилиния 164"/>
          <p:cNvSpPr/>
          <p:nvPr/>
        </p:nvSpPr>
        <p:spPr>
          <a:xfrm>
            <a:off x="9515475" y="491490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9525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олилиния 165"/>
          <p:cNvSpPr/>
          <p:nvPr/>
        </p:nvSpPr>
        <p:spPr>
          <a:xfrm>
            <a:off x="8858250" y="5324475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олилиния 166"/>
          <p:cNvSpPr/>
          <p:nvPr/>
        </p:nvSpPr>
        <p:spPr>
          <a:xfrm>
            <a:off x="8867775" y="5429250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олилиния 167"/>
          <p:cNvSpPr/>
          <p:nvPr/>
        </p:nvSpPr>
        <p:spPr>
          <a:xfrm>
            <a:off x="9305925" y="5124450"/>
            <a:ext cx="104776" cy="485776"/>
          </a:xfrm>
          <a:custGeom>
            <a:avLst/>
            <a:gdLst/>
            <a:ahLst/>
            <a:cxnLst/>
            <a:rect l="0" t="0" r="0" b="0"/>
            <a:pathLst>
              <a:path w="104776" h="485776">
                <a:moveTo>
                  <a:pt x="28575" y="57150"/>
                </a:moveTo>
                <a:lnTo>
                  <a:pt x="19050" y="66675"/>
                </a:lnTo>
                <a:lnTo>
                  <a:pt x="19050" y="66675"/>
                </a:lnTo>
                <a:lnTo>
                  <a:pt x="9525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66675"/>
                </a:lnTo>
                <a:lnTo>
                  <a:pt x="0" y="57150"/>
                </a:lnTo>
                <a:lnTo>
                  <a:pt x="0" y="47625"/>
                </a:lnTo>
                <a:lnTo>
                  <a:pt x="0" y="38100"/>
                </a:lnTo>
                <a:lnTo>
                  <a:pt x="0" y="19050"/>
                </a:lnTo>
                <a:lnTo>
                  <a:pt x="9525" y="9525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57150"/>
                </a:lnTo>
                <a:lnTo>
                  <a:pt x="47625" y="66675"/>
                </a:lnTo>
                <a:lnTo>
                  <a:pt x="47625" y="66675"/>
                </a:lnTo>
                <a:lnTo>
                  <a:pt x="57150" y="66675"/>
                </a:lnTo>
                <a:lnTo>
                  <a:pt x="66675" y="66675"/>
                </a:lnTo>
                <a:lnTo>
                  <a:pt x="66675" y="66675"/>
                </a:lnTo>
                <a:lnTo>
                  <a:pt x="76200" y="57150"/>
                </a:lnTo>
                <a:lnTo>
                  <a:pt x="85725" y="47625"/>
                </a:lnTo>
                <a:lnTo>
                  <a:pt x="95250" y="38100"/>
                </a:lnTo>
                <a:lnTo>
                  <a:pt x="104775" y="28575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104775" y="57150"/>
                </a:lnTo>
                <a:lnTo>
                  <a:pt x="95250" y="85725"/>
                </a:lnTo>
                <a:lnTo>
                  <a:pt x="95250" y="104775"/>
                </a:lnTo>
                <a:lnTo>
                  <a:pt x="85725" y="133350"/>
                </a:lnTo>
                <a:lnTo>
                  <a:pt x="85725" y="171450"/>
                </a:lnTo>
                <a:lnTo>
                  <a:pt x="85725" y="209550"/>
                </a:lnTo>
                <a:lnTo>
                  <a:pt x="85725" y="247650"/>
                </a:lnTo>
                <a:lnTo>
                  <a:pt x="85725" y="285750"/>
                </a:lnTo>
                <a:lnTo>
                  <a:pt x="85725" y="323850"/>
                </a:lnTo>
                <a:lnTo>
                  <a:pt x="85725" y="352425"/>
                </a:lnTo>
                <a:lnTo>
                  <a:pt x="85725" y="390525"/>
                </a:lnTo>
                <a:lnTo>
                  <a:pt x="85725" y="419100"/>
                </a:lnTo>
                <a:lnTo>
                  <a:pt x="85725" y="438150"/>
                </a:lnTo>
                <a:lnTo>
                  <a:pt x="85725" y="457200"/>
                </a:lnTo>
                <a:lnTo>
                  <a:pt x="95250" y="476250"/>
                </a:lnTo>
                <a:lnTo>
                  <a:pt x="95250" y="476250"/>
                </a:lnTo>
                <a:lnTo>
                  <a:pt x="95250" y="485775"/>
                </a:lnTo>
                <a:lnTo>
                  <a:pt x="95250" y="485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>
            <a:off x="9286875" y="5419725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олилиния 169"/>
          <p:cNvSpPr/>
          <p:nvPr/>
        </p:nvSpPr>
        <p:spPr>
          <a:xfrm>
            <a:off x="9525000" y="5133975"/>
            <a:ext cx="142876" cy="381001"/>
          </a:xfrm>
          <a:custGeom>
            <a:avLst/>
            <a:gdLst/>
            <a:ahLst/>
            <a:cxnLst/>
            <a:rect l="0" t="0" r="0" b="0"/>
            <a:pathLst>
              <a:path w="142876" h="381001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38100" y="47625"/>
                </a:lnTo>
                <a:lnTo>
                  <a:pt x="38100" y="76200"/>
                </a:lnTo>
                <a:lnTo>
                  <a:pt x="38100" y="114300"/>
                </a:lnTo>
                <a:lnTo>
                  <a:pt x="28575" y="142875"/>
                </a:lnTo>
                <a:lnTo>
                  <a:pt x="28575" y="180975"/>
                </a:lnTo>
                <a:lnTo>
                  <a:pt x="19050" y="209550"/>
                </a:lnTo>
                <a:lnTo>
                  <a:pt x="9525" y="238125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0" y="257175"/>
                </a:lnTo>
                <a:lnTo>
                  <a:pt x="0" y="247650"/>
                </a:lnTo>
                <a:lnTo>
                  <a:pt x="9525" y="238125"/>
                </a:lnTo>
                <a:lnTo>
                  <a:pt x="19050" y="228600"/>
                </a:lnTo>
                <a:lnTo>
                  <a:pt x="28575" y="219075"/>
                </a:lnTo>
                <a:lnTo>
                  <a:pt x="38100" y="209550"/>
                </a:lnTo>
                <a:lnTo>
                  <a:pt x="47625" y="209550"/>
                </a:lnTo>
                <a:lnTo>
                  <a:pt x="57150" y="209550"/>
                </a:lnTo>
                <a:lnTo>
                  <a:pt x="66675" y="209550"/>
                </a:lnTo>
                <a:lnTo>
                  <a:pt x="76200" y="219075"/>
                </a:lnTo>
                <a:lnTo>
                  <a:pt x="85725" y="219075"/>
                </a:lnTo>
                <a:lnTo>
                  <a:pt x="95250" y="219075"/>
                </a:lnTo>
                <a:lnTo>
                  <a:pt x="104775" y="228600"/>
                </a:lnTo>
                <a:lnTo>
                  <a:pt x="114300" y="219075"/>
                </a:lnTo>
                <a:lnTo>
                  <a:pt x="114300" y="219075"/>
                </a:lnTo>
                <a:lnTo>
                  <a:pt x="123825" y="209550"/>
                </a:lnTo>
                <a:lnTo>
                  <a:pt x="133350" y="200025"/>
                </a:lnTo>
                <a:lnTo>
                  <a:pt x="142875" y="180975"/>
                </a:lnTo>
                <a:lnTo>
                  <a:pt x="142875" y="152400"/>
                </a:lnTo>
                <a:lnTo>
                  <a:pt x="142875" y="123825"/>
                </a:lnTo>
                <a:lnTo>
                  <a:pt x="142875" y="95250"/>
                </a:lnTo>
                <a:lnTo>
                  <a:pt x="133350" y="76200"/>
                </a:lnTo>
                <a:lnTo>
                  <a:pt x="142875" y="57150"/>
                </a:lnTo>
                <a:lnTo>
                  <a:pt x="142875" y="47625"/>
                </a:lnTo>
                <a:lnTo>
                  <a:pt x="142875" y="47625"/>
                </a:lnTo>
                <a:lnTo>
                  <a:pt x="142875" y="38100"/>
                </a:lnTo>
                <a:lnTo>
                  <a:pt x="142875" y="47625"/>
                </a:lnTo>
                <a:lnTo>
                  <a:pt x="142875" y="57150"/>
                </a:lnTo>
                <a:lnTo>
                  <a:pt x="142875" y="76200"/>
                </a:lnTo>
                <a:lnTo>
                  <a:pt x="142875" y="95250"/>
                </a:lnTo>
                <a:lnTo>
                  <a:pt x="142875" y="123825"/>
                </a:lnTo>
                <a:lnTo>
                  <a:pt x="133350" y="152400"/>
                </a:lnTo>
                <a:lnTo>
                  <a:pt x="123825" y="190500"/>
                </a:lnTo>
                <a:lnTo>
                  <a:pt x="123825" y="228600"/>
                </a:lnTo>
                <a:lnTo>
                  <a:pt x="114300" y="266700"/>
                </a:lnTo>
                <a:lnTo>
                  <a:pt x="114300" y="304800"/>
                </a:lnTo>
                <a:lnTo>
                  <a:pt x="114300" y="342900"/>
                </a:lnTo>
                <a:lnTo>
                  <a:pt x="123825" y="361950"/>
                </a:lnTo>
                <a:lnTo>
                  <a:pt x="123825" y="381000"/>
                </a:lnTo>
                <a:lnTo>
                  <a:pt x="123825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олилиния 170"/>
          <p:cNvSpPr/>
          <p:nvPr/>
        </p:nvSpPr>
        <p:spPr>
          <a:xfrm>
            <a:off x="9801225" y="5172075"/>
            <a:ext cx="95251" cy="361951"/>
          </a:xfrm>
          <a:custGeom>
            <a:avLst/>
            <a:gdLst/>
            <a:ahLst/>
            <a:cxnLst/>
            <a:rect l="0" t="0" r="0" b="0"/>
            <a:pathLst>
              <a:path w="95251" h="361951">
                <a:moveTo>
                  <a:pt x="28575" y="104775"/>
                </a:moveTo>
                <a:lnTo>
                  <a:pt x="38100" y="95250"/>
                </a:lnTo>
                <a:lnTo>
                  <a:pt x="38100" y="85725"/>
                </a:lnTo>
                <a:lnTo>
                  <a:pt x="47625" y="66675"/>
                </a:lnTo>
                <a:lnTo>
                  <a:pt x="57150" y="47625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85725"/>
                </a:lnTo>
                <a:lnTo>
                  <a:pt x="9525" y="104775"/>
                </a:lnTo>
                <a:lnTo>
                  <a:pt x="19050" y="123825"/>
                </a:lnTo>
                <a:lnTo>
                  <a:pt x="28575" y="142875"/>
                </a:lnTo>
                <a:lnTo>
                  <a:pt x="47625" y="161925"/>
                </a:lnTo>
                <a:lnTo>
                  <a:pt x="57150" y="180975"/>
                </a:lnTo>
                <a:lnTo>
                  <a:pt x="66675" y="200025"/>
                </a:lnTo>
                <a:lnTo>
                  <a:pt x="76200" y="228600"/>
                </a:lnTo>
                <a:lnTo>
                  <a:pt x="95250" y="247650"/>
                </a:lnTo>
                <a:lnTo>
                  <a:pt x="95250" y="276225"/>
                </a:lnTo>
                <a:lnTo>
                  <a:pt x="95250" y="304800"/>
                </a:lnTo>
                <a:lnTo>
                  <a:pt x="95250" y="323850"/>
                </a:lnTo>
                <a:lnTo>
                  <a:pt x="85725" y="342900"/>
                </a:lnTo>
                <a:lnTo>
                  <a:pt x="85725" y="352425"/>
                </a:lnTo>
                <a:lnTo>
                  <a:pt x="66675" y="361950"/>
                </a:lnTo>
                <a:lnTo>
                  <a:pt x="57150" y="361950"/>
                </a:lnTo>
                <a:lnTo>
                  <a:pt x="57150" y="361950"/>
                </a:lnTo>
                <a:lnTo>
                  <a:pt x="38100" y="352425"/>
                </a:lnTo>
                <a:lnTo>
                  <a:pt x="28575" y="342900"/>
                </a:lnTo>
                <a:lnTo>
                  <a:pt x="28575" y="323850"/>
                </a:lnTo>
                <a:lnTo>
                  <a:pt x="19050" y="314325"/>
                </a:lnTo>
                <a:lnTo>
                  <a:pt x="19050" y="285750"/>
                </a:lnTo>
                <a:lnTo>
                  <a:pt x="19050" y="266700"/>
                </a:lnTo>
                <a:lnTo>
                  <a:pt x="28575" y="238125"/>
                </a:lnTo>
                <a:lnTo>
                  <a:pt x="38100" y="209550"/>
                </a:lnTo>
                <a:lnTo>
                  <a:pt x="47625" y="180975"/>
                </a:lnTo>
                <a:lnTo>
                  <a:pt x="57150" y="152400"/>
                </a:lnTo>
                <a:lnTo>
                  <a:pt x="57150" y="133350"/>
                </a:lnTo>
                <a:lnTo>
                  <a:pt x="66675" y="104775"/>
                </a:lnTo>
                <a:lnTo>
                  <a:pt x="76200" y="95250"/>
                </a:lnTo>
                <a:lnTo>
                  <a:pt x="76200" y="76200"/>
                </a:lnTo>
                <a:lnTo>
                  <a:pt x="76200" y="76200"/>
                </a:lnTo>
                <a:lnTo>
                  <a:pt x="7620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олилиния 171"/>
          <p:cNvSpPr/>
          <p:nvPr/>
        </p:nvSpPr>
        <p:spPr>
          <a:xfrm>
            <a:off x="9991725" y="5162550"/>
            <a:ext cx="152401" cy="314326"/>
          </a:xfrm>
          <a:custGeom>
            <a:avLst/>
            <a:gdLst/>
            <a:ahLst/>
            <a:cxnLst/>
            <a:rect l="0" t="0" r="0" b="0"/>
            <a:pathLst>
              <a:path w="152401" h="314326">
                <a:moveTo>
                  <a:pt x="19050" y="0"/>
                </a:moveTo>
                <a:lnTo>
                  <a:pt x="2857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9525" y="57150"/>
                </a:lnTo>
                <a:lnTo>
                  <a:pt x="9525" y="85725"/>
                </a:lnTo>
                <a:lnTo>
                  <a:pt x="9525" y="114300"/>
                </a:lnTo>
                <a:lnTo>
                  <a:pt x="9525" y="152400"/>
                </a:lnTo>
                <a:lnTo>
                  <a:pt x="0" y="190500"/>
                </a:lnTo>
                <a:lnTo>
                  <a:pt x="0" y="219075"/>
                </a:lnTo>
                <a:lnTo>
                  <a:pt x="9525" y="247650"/>
                </a:lnTo>
                <a:lnTo>
                  <a:pt x="9525" y="266700"/>
                </a:lnTo>
                <a:lnTo>
                  <a:pt x="28575" y="285750"/>
                </a:lnTo>
                <a:lnTo>
                  <a:pt x="38100" y="304800"/>
                </a:lnTo>
                <a:lnTo>
                  <a:pt x="47625" y="314325"/>
                </a:lnTo>
                <a:lnTo>
                  <a:pt x="57150" y="314325"/>
                </a:lnTo>
                <a:lnTo>
                  <a:pt x="66675" y="314325"/>
                </a:lnTo>
                <a:lnTo>
                  <a:pt x="85725" y="304800"/>
                </a:lnTo>
                <a:lnTo>
                  <a:pt x="95250" y="285750"/>
                </a:lnTo>
                <a:lnTo>
                  <a:pt x="114300" y="266700"/>
                </a:lnTo>
                <a:lnTo>
                  <a:pt x="123825" y="247650"/>
                </a:lnTo>
                <a:lnTo>
                  <a:pt x="133350" y="228600"/>
                </a:lnTo>
                <a:lnTo>
                  <a:pt x="142875" y="200025"/>
                </a:lnTo>
                <a:lnTo>
                  <a:pt x="152400" y="171450"/>
                </a:lnTo>
                <a:lnTo>
                  <a:pt x="152400" y="142875"/>
                </a:lnTo>
                <a:lnTo>
                  <a:pt x="152400" y="114300"/>
                </a:lnTo>
                <a:lnTo>
                  <a:pt x="152400" y="85725"/>
                </a:lnTo>
                <a:lnTo>
                  <a:pt x="142875" y="66675"/>
                </a:lnTo>
                <a:lnTo>
                  <a:pt x="133350" y="47625"/>
                </a:lnTo>
                <a:lnTo>
                  <a:pt x="123825" y="28575"/>
                </a:lnTo>
                <a:lnTo>
                  <a:pt x="104775" y="19050"/>
                </a:lnTo>
                <a:lnTo>
                  <a:pt x="95250" y="19050"/>
                </a:lnTo>
                <a:lnTo>
                  <a:pt x="76200" y="28575"/>
                </a:lnTo>
                <a:lnTo>
                  <a:pt x="66675" y="38100"/>
                </a:lnTo>
                <a:lnTo>
                  <a:pt x="57150" y="47625"/>
                </a:lnTo>
                <a:lnTo>
                  <a:pt x="47625" y="47625"/>
                </a:lnTo>
                <a:lnTo>
                  <a:pt x="4762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олилиния 172"/>
          <p:cNvSpPr/>
          <p:nvPr/>
        </p:nvSpPr>
        <p:spPr>
          <a:xfrm>
            <a:off x="10287000" y="5029200"/>
            <a:ext cx="238126" cy="476251"/>
          </a:xfrm>
          <a:custGeom>
            <a:avLst/>
            <a:gdLst/>
            <a:ahLst/>
            <a:cxnLst/>
            <a:rect l="0" t="0" r="0" b="0"/>
            <a:pathLst>
              <a:path w="238126" h="476251">
                <a:moveTo>
                  <a:pt x="133350" y="0"/>
                </a:moveTo>
                <a:lnTo>
                  <a:pt x="133350" y="9525"/>
                </a:lnTo>
                <a:lnTo>
                  <a:pt x="133350" y="19050"/>
                </a:lnTo>
                <a:lnTo>
                  <a:pt x="133350" y="28575"/>
                </a:lnTo>
                <a:lnTo>
                  <a:pt x="133350" y="57150"/>
                </a:lnTo>
                <a:lnTo>
                  <a:pt x="123825" y="85725"/>
                </a:lnTo>
                <a:lnTo>
                  <a:pt x="123825" y="133350"/>
                </a:lnTo>
                <a:lnTo>
                  <a:pt x="114300" y="171450"/>
                </a:lnTo>
                <a:lnTo>
                  <a:pt x="104775" y="219075"/>
                </a:lnTo>
                <a:lnTo>
                  <a:pt x="95250" y="266700"/>
                </a:lnTo>
                <a:lnTo>
                  <a:pt x="76200" y="314325"/>
                </a:lnTo>
                <a:lnTo>
                  <a:pt x="66675" y="361950"/>
                </a:lnTo>
                <a:lnTo>
                  <a:pt x="47625" y="400050"/>
                </a:lnTo>
                <a:lnTo>
                  <a:pt x="38100" y="438150"/>
                </a:lnTo>
                <a:lnTo>
                  <a:pt x="28575" y="457200"/>
                </a:lnTo>
                <a:lnTo>
                  <a:pt x="28575" y="466725"/>
                </a:lnTo>
                <a:lnTo>
                  <a:pt x="19050" y="476250"/>
                </a:lnTo>
                <a:lnTo>
                  <a:pt x="19050" y="466725"/>
                </a:lnTo>
                <a:lnTo>
                  <a:pt x="19050" y="466725"/>
                </a:lnTo>
                <a:lnTo>
                  <a:pt x="19050" y="447675"/>
                </a:lnTo>
                <a:lnTo>
                  <a:pt x="28575" y="428625"/>
                </a:lnTo>
                <a:lnTo>
                  <a:pt x="28575" y="409575"/>
                </a:lnTo>
                <a:lnTo>
                  <a:pt x="38100" y="381000"/>
                </a:lnTo>
                <a:lnTo>
                  <a:pt x="47625" y="371475"/>
                </a:lnTo>
                <a:lnTo>
                  <a:pt x="57150" y="352425"/>
                </a:lnTo>
                <a:lnTo>
                  <a:pt x="66675" y="342900"/>
                </a:lnTo>
                <a:lnTo>
                  <a:pt x="85725" y="342900"/>
                </a:lnTo>
                <a:lnTo>
                  <a:pt x="95250" y="342900"/>
                </a:lnTo>
                <a:lnTo>
                  <a:pt x="95250" y="342900"/>
                </a:lnTo>
                <a:lnTo>
                  <a:pt x="114300" y="361950"/>
                </a:lnTo>
                <a:lnTo>
                  <a:pt x="123825" y="381000"/>
                </a:lnTo>
                <a:lnTo>
                  <a:pt x="133350" y="400050"/>
                </a:lnTo>
                <a:lnTo>
                  <a:pt x="142875" y="419100"/>
                </a:lnTo>
                <a:lnTo>
                  <a:pt x="152400" y="438150"/>
                </a:lnTo>
                <a:lnTo>
                  <a:pt x="161925" y="457200"/>
                </a:lnTo>
                <a:lnTo>
                  <a:pt x="180975" y="457200"/>
                </a:lnTo>
                <a:lnTo>
                  <a:pt x="190500" y="466725"/>
                </a:lnTo>
                <a:lnTo>
                  <a:pt x="200025" y="466725"/>
                </a:lnTo>
                <a:lnTo>
                  <a:pt x="209550" y="457200"/>
                </a:lnTo>
                <a:lnTo>
                  <a:pt x="219075" y="447675"/>
                </a:lnTo>
                <a:lnTo>
                  <a:pt x="228600" y="419100"/>
                </a:lnTo>
                <a:lnTo>
                  <a:pt x="228600" y="390525"/>
                </a:lnTo>
                <a:lnTo>
                  <a:pt x="238125" y="361950"/>
                </a:lnTo>
                <a:lnTo>
                  <a:pt x="238125" y="323850"/>
                </a:lnTo>
                <a:lnTo>
                  <a:pt x="238125" y="295275"/>
                </a:lnTo>
                <a:lnTo>
                  <a:pt x="238125" y="257175"/>
                </a:lnTo>
                <a:lnTo>
                  <a:pt x="228600" y="219075"/>
                </a:lnTo>
                <a:lnTo>
                  <a:pt x="219075" y="190500"/>
                </a:lnTo>
                <a:lnTo>
                  <a:pt x="209550" y="161925"/>
                </a:lnTo>
                <a:lnTo>
                  <a:pt x="190500" y="133350"/>
                </a:lnTo>
                <a:lnTo>
                  <a:pt x="180975" y="114300"/>
                </a:lnTo>
                <a:lnTo>
                  <a:pt x="152400" y="95250"/>
                </a:lnTo>
                <a:lnTo>
                  <a:pt x="133350" y="85725"/>
                </a:lnTo>
                <a:lnTo>
                  <a:pt x="114300" y="85725"/>
                </a:lnTo>
                <a:lnTo>
                  <a:pt x="95250" y="85725"/>
                </a:lnTo>
                <a:lnTo>
                  <a:pt x="76200" y="95250"/>
                </a:lnTo>
                <a:lnTo>
                  <a:pt x="57150" y="104775"/>
                </a:lnTo>
                <a:lnTo>
                  <a:pt x="47625" y="123825"/>
                </a:lnTo>
                <a:lnTo>
                  <a:pt x="28575" y="142875"/>
                </a:lnTo>
                <a:lnTo>
                  <a:pt x="19050" y="180975"/>
                </a:lnTo>
                <a:lnTo>
                  <a:pt x="0" y="209550"/>
                </a:lnTo>
                <a:lnTo>
                  <a:pt x="0" y="238125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олилиния 173"/>
          <p:cNvSpPr/>
          <p:nvPr/>
        </p:nvSpPr>
        <p:spPr>
          <a:xfrm>
            <a:off x="10572750" y="5172075"/>
            <a:ext cx="209551" cy="247651"/>
          </a:xfrm>
          <a:custGeom>
            <a:avLst/>
            <a:gdLst/>
            <a:ahLst/>
            <a:cxnLst/>
            <a:rect l="0" t="0" r="0" b="0"/>
            <a:pathLst>
              <a:path w="209551" h="247651">
                <a:moveTo>
                  <a:pt x="0" y="142875"/>
                </a:moveTo>
                <a:lnTo>
                  <a:pt x="0" y="133350"/>
                </a:lnTo>
                <a:lnTo>
                  <a:pt x="0" y="123825"/>
                </a:lnTo>
                <a:lnTo>
                  <a:pt x="0" y="104775"/>
                </a:lnTo>
                <a:lnTo>
                  <a:pt x="9525" y="76200"/>
                </a:lnTo>
                <a:lnTo>
                  <a:pt x="19050" y="57150"/>
                </a:lnTo>
                <a:lnTo>
                  <a:pt x="28575" y="38100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66675" y="9525"/>
                </a:lnTo>
                <a:lnTo>
                  <a:pt x="76200" y="19050"/>
                </a:lnTo>
                <a:lnTo>
                  <a:pt x="85725" y="38100"/>
                </a:lnTo>
                <a:lnTo>
                  <a:pt x="85725" y="66675"/>
                </a:lnTo>
                <a:lnTo>
                  <a:pt x="85725" y="95250"/>
                </a:lnTo>
                <a:lnTo>
                  <a:pt x="85725" y="133350"/>
                </a:lnTo>
                <a:lnTo>
                  <a:pt x="85725" y="161925"/>
                </a:lnTo>
                <a:lnTo>
                  <a:pt x="76200" y="190500"/>
                </a:lnTo>
                <a:lnTo>
                  <a:pt x="76200" y="219075"/>
                </a:lnTo>
                <a:lnTo>
                  <a:pt x="76200" y="238125"/>
                </a:lnTo>
                <a:lnTo>
                  <a:pt x="76200" y="247650"/>
                </a:lnTo>
                <a:lnTo>
                  <a:pt x="76200" y="247650"/>
                </a:lnTo>
                <a:lnTo>
                  <a:pt x="66675" y="247650"/>
                </a:lnTo>
                <a:lnTo>
                  <a:pt x="66675" y="238125"/>
                </a:lnTo>
                <a:lnTo>
                  <a:pt x="76200" y="219075"/>
                </a:lnTo>
                <a:lnTo>
                  <a:pt x="76200" y="190500"/>
                </a:lnTo>
                <a:lnTo>
                  <a:pt x="85725" y="161925"/>
                </a:lnTo>
                <a:lnTo>
                  <a:pt x="95250" y="133350"/>
                </a:lnTo>
                <a:lnTo>
                  <a:pt x="95250" y="114300"/>
                </a:lnTo>
                <a:lnTo>
                  <a:pt x="104775" y="95250"/>
                </a:lnTo>
                <a:lnTo>
                  <a:pt x="114300" y="76200"/>
                </a:lnTo>
                <a:lnTo>
                  <a:pt x="123825" y="76200"/>
                </a:lnTo>
                <a:lnTo>
                  <a:pt x="123825" y="76200"/>
                </a:lnTo>
                <a:lnTo>
                  <a:pt x="133350" y="76200"/>
                </a:lnTo>
                <a:lnTo>
                  <a:pt x="123825" y="95250"/>
                </a:lnTo>
                <a:lnTo>
                  <a:pt x="123825" y="104775"/>
                </a:lnTo>
                <a:lnTo>
                  <a:pt x="133350" y="123825"/>
                </a:lnTo>
                <a:lnTo>
                  <a:pt x="133350" y="152400"/>
                </a:lnTo>
                <a:lnTo>
                  <a:pt x="133350" y="171450"/>
                </a:lnTo>
                <a:lnTo>
                  <a:pt x="133350" y="190500"/>
                </a:lnTo>
                <a:lnTo>
                  <a:pt x="133350" y="209550"/>
                </a:lnTo>
                <a:lnTo>
                  <a:pt x="142875" y="228600"/>
                </a:lnTo>
                <a:lnTo>
                  <a:pt x="152400" y="228600"/>
                </a:lnTo>
                <a:lnTo>
                  <a:pt x="161925" y="228600"/>
                </a:lnTo>
                <a:lnTo>
                  <a:pt x="180975" y="209550"/>
                </a:lnTo>
                <a:lnTo>
                  <a:pt x="190500" y="190500"/>
                </a:lnTo>
                <a:lnTo>
                  <a:pt x="200025" y="171450"/>
                </a:lnTo>
                <a:lnTo>
                  <a:pt x="209550" y="152400"/>
                </a:lnTo>
                <a:lnTo>
                  <a:pt x="2095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10791825" y="5191125"/>
            <a:ext cx="247651" cy="238126"/>
          </a:xfrm>
          <a:custGeom>
            <a:avLst/>
            <a:gdLst/>
            <a:ahLst/>
            <a:cxnLst/>
            <a:rect l="0" t="0" r="0" b="0"/>
            <a:pathLst>
              <a:path w="247651" h="238126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57150" y="85725"/>
                </a:lnTo>
                <a:lnTo>
                  <a:pt x="57150" y="104775"/>
                </a:lnTo>
                <a:lnTo>
                  <a:pt x="66675" y="114300"/>
                </a:lnTo>
                <a:lnTo>
                  <a:pt x="66675" y="114300"/>
                </a:lnTo>
                <a:lnTo>
                  <a:pt x="66675" y="114300"/>
                </a:lnTo>
                <a:lnTo>
                  <a:pt x="76200" y="114300"/>
                </a:lnTo>
                <a:lnTo>
                  <a:pt x="76200" y="114300"/>
                </a:lnTo>
                <a:lnTo>
                  <a:pt x="85725" y="104775"/>
                </a:lnTo>
                <a:lnTo>
                  <a:pt x="85725" y="95250"/>
                </a:lnTo>
                <a:lnTo>
                  <a:pt x="85725" y="76200"/>
                </a:lnTo>
                <a:lnTo>
                  <a:pt x="85725" y="66675"/>
                </a:lnTo>
                <a:lnTo>
                  <a:pt x="85725" y="47625"/>
                </a:lnTo>
                <a:lnTo>
                  <a:pt x="85725" y="38100"/>
                </a:lnTo>
                <a:lnTo>
                  <a:pt x="76200" y="28575"/>
                </a:lnTo>
                <a:lnTo>
                  <a:pt x="66675" y="19050"/>
                </a:lnTo>
                <a:lnTo>
                  <a:pt x="57150" y="19050"/>
                </a:lnTo>
                <a:lnTo>
                  <a:pt x="38100" y="28575"/>
                </a:lnTo>
                <a:lnTo>
                  <a:pt x="28575" y="47625"/>
                </a:lnTo>
                <a:lnTo>
                  <a:pt x="19050" y="66675"/>
                </a:lnTo>
                <a:lnTo>
                  <a:pt x="9525" y="85725"/>
                </a:lnTo>
                <a:lnTo>
                  <a:pt x="0" y="123825"/>
                </a:lnTo>
                <a:lnTo>
                  <a:pt x="0" y="152400"/>
                </a:lnTo>
                <a:lnTo>
                  <a:pt x="0" y="180975"/>
                </a:lnTo>
                <a:lnTo>
                  <a:pt x="9525" y="209550"/>
                </a:lnTo>
                <a:lnTo>
                  <a:pt x="19050" y="228600"/>
                </a:lnTo>
                <a:lnTo>
                  <a:pt x="28575" y="238125"/>
                </a:lnTo>
                <a:lnTo>
                  <a:pt x="57150" y="238125"/>
                </a:lnTo>
                <a:lnTo>
                  <a:pt x="76200" y="238125"/>
                </a:lnTo>
                <a:lnTo>
                  <a:pt x="104775" y="228600"/>
                </a:lnTo>
                <a:lnTo>
                  <a:pt x="133350" y="209550"/>
                </a:lnTo>
                <a:lnTo>
                  <a:pt x="161925" y="180975"/>
                </a:lnTo>
                <a:lnTo>
                  <a:pt x="200025" y="142875"/>
                </a:lnTo>
                <a:lnTo>
                  <a:pt x="228600" y="114300"/>
                </a:lnTo>
                <a:lnTo>
                  <a:pt x="247650" y="85725"/>
                </a:lnTo>
                <a:lnTo>
                  <a:pt x="24765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84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476" y="479231"/>
            <a:ext cx="9797833" cy="1803961"/>
          </a:xfrm>
          <a:prstGeom prst="rect">
            <a:avLst/>
          </a:prstGeom>
        </p:spPr>
      </p:pic>
      <p:sp>
        <p:nvSpPr>
          <p:cNvPr id="3" name="Полилиния 2"/>
          <p:cNvSpPr/>
          <p:nvPr/>
        </p:nvSpPr>
        <p:spPr>
          <a:xfrm>
            <a:off x="1085850" y="2524125"/>
            <a:ext cx="1495426" cy="1485901"/>
          </a:xfrm>
          <a:custGeom>
            <a:avLst/>
            <a:gdLst/>
            <a:ahLst/>
            <a:cxnLst/>
            <a:rect l="0" t="0" r="0" b="0"/>
            <a:pathLst>
              <a:path w="1495426" h="14859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28600"/>
                </a:lnTo>
                <a:lnTo>
                  <a:pt x="9525" y="247650"/>
                </a:lnTo>
                <a:lnTo>
                  <a:pt x="9525" y="266700"/>
                </a:lnTo>
                <a:lnTo>
                  <a:pt x="9525" y="285750"/>
                </a:lnTo>
                <a:lnTo>
                  <a:pt x="9525" y="304800"/>
                </a:lnTo>
                <a:lnTo>
                  <a:pt x="9525" y="323850"/>
                </a:lnTo>
                <a:lnTo>
                  <a:pt x="9525" y="342900"/>
                </a:lnTo>
                <a:lnTo>
                  <a:pt x="0" y="361950"/>
                </a:lnTo>
                <a:lnTo>
                  <a:pt x="9525" y="381000"/>
                </a:lnTo>
                <a:lnTo>
                  <a:pt x="9525" y="409575"/>
                </a:lnTo>
                <a:lnTo>
                  <a:pt x="9525" y="428625"/>
                </a:lnTo>
                <a:lnTo>
                  <a:pt x="9525" y="447675"/>
                </a:lnTo>
                <a:lnTo>
                  <a:pt x="9525" y="466725"/>
                </a:lnTo>
                <a:lnTo>
                  <a:pt x="9525" y="495300"/>
                </a:lnTo>
                <a:lnTo>
                  <a:pt x="9525" y="514350"/>
                </a:lnTo>
                <a:lnTo>
                  <a:pt x="9525" y="533400"/>
                </a:lnTo>
                <a:lnTo>
                  <a:pt x="9525" y="561975"/>
                </a:lnTo>
                <a:lnTo>
                  <a:pt x="9525" y="581025"/>
                </a:lnTo>
                <a:lnTo>
                  <a:pt x="9525" y="609600"/>
                </a:lnTo>
                <a:lnTo>
                  <a:pt x="9525" y="628650"/>
                </a:lnTo>
                <a:lnTo>
                  <a:pt x="9525" y="647700"/>
                </a:lnTo>
                <a:lnTo>
                  <a:pt x="9525" y="676275"/>
                </a:lnTo>
                <a:lnTo>
                  <a:pt x="9525" y="695325"/>
                </a:lnTo>
                <a:lnTo>
                  <a:pt x="9525" y="723900"/>
                </a:lnTo>
                <a:lnTo>
                  <a:pt x="9525" y="742950"/>
                </a:lnTo>
                <a:lnTo>
                  <a:pt x="9525" y="771525"/>
                </a:lnTo>
                <a:lnTo>
                  <a:pt x="9525" y="790575"/>
                </a:lnTo>
                <a:lnTo>
                  <a:pt x="9525" y="809625"/>
                </a:lnTo>
                <a:lnTo>
                  <a:pt x="9525" y="838200"/>
                </a:lnTo>
                <a:lnTo>
                  <a:pt x="9525" y="857250"/>
                </a:lnTo>
                <a:lnTo>
                  <a:pt x="9525" y="885825"/>
                </a:lnTo>
                <a:lnTo>
                  <a:pt x="9525" y="904875"/>
                </a:lnTo>
                <a:lnTo>
                  <a:pt x="9525" y="933450"/>
                </a:lnTo>
                <a:lnTo>
                  <a:pt x="9525" y="952500"/>
                </a:lnTo>
                <a:lnTo>
                  <a:pt x="9525" y="981075"/>
                </a:lnTo>
                <a:lnTo>
                  <a:pt x="9525" y="1000125"/>
                </a:lnTo>
                <a:lnTo>
                  <a:pt x="9525" y="1028700"/>
                </a:lnTo>
                <a:lnTo>
                  <a:pt x="9525" y="1057275"/>
                </a:lnTo>
                <a:lnTo>
                  <a:pt x="9525" y="1076325"/>
                </a:lnTo>
                <a:lnTo>
                  <a:pt x="9525" y="1104900"/>
                </a:lnTo>
                <a:lnTo>
                  <a:pt x="9525" y="1123950"/>
                </a:lnTo>
                <a:lnTo>
                  <a:pt x="9525" y="1152525"/>
                </a:lnTo>
                <a:lnTo>
                  <a:pt x="9525" y="1181100"/>
                </a:lnTo>
                <a:lnTo>
                  <a:pt x="9525" y="1200150"/>
                </a:lnTo>
                <a:lnTo>
                  <a:pt x="9525" y="1219200"/>
                </a:lnTo>
                <a:lnTo>
                  <a:pt x="9525" y="1247775"/>
                </a:lnTo>
                <a:lnTo>
                  <a:pt x="9525" y="1266825"/>
                </a:lnTo>
                <a:lnTo>
                  <a:pt x="9525" y="1295400"/>
                </a:lnTo>
                <a:lnTo>
                  <a:pt x="19050" y="1314450"/>
                </a:lnTo>
                <a:lnTo>
                  <a:pt x="19050" y="1323975"/>
                </a:lnTo>
                <a:lnTo>
                  <a:pt x="19050" y="1343025"/>
                </a:lnTo>
                <a:lnTo>
                  <a:pt x="19050" y="1362075"/>
                </a:lnTo>
                <a:lnTo>
                  <a:pt x="19050" y="1371600"/>
                </a:lnTo>
                <a:lnTo>
                  <a:pt x="19050" y="1381125"/>
                </a:lnTo>
                <a:lnTo>
                  <a:pt x="19050" y="1390650"/>
                </a:lnTo>
                <a:lnTo>
                  <a:pt x="19050" y="1400175"/>
                </a:lnTo>
                <a:lnTo>
                  <a:pt x="19050" y="1409700"/>
                </a:lnTo>
                <a:lnTo>
                  <a:pt x="19050" y="1409700"/>
                </a:lnTo>
                <a:lnTo>
                  <a:pt x="19050" y="1419225"/>
                </a:lnTo>
                <a:lnTo>
                  <a:pt x="19050" y="1419225"/>
                </a:lnTo>
                <a:lnTo>
                  <a:pt x="19050" y="1419225"/>
                </a:lnTo>
                <a:lnTo>
                  <a:pt x="19050" y="1419225"/>
                </a:lnTo>
                <a:lnTo>
                  <a:pt x="19050" y="1419225"/>
                </a:lnTo>
                <a:lnTo>
                  <a:pt x="19050" y="1419225"/>
                </a:lnTo>
                <a:lnTo>
                  <a:pt x="19050" y="1419225"/>
                </a:lnTo>
                <a:lnTo>
                  <a:pt x="28575" y="1419225"/>
                </a:lnTo>
                <a:lnTo>
                  <a:pt x="28575" y="1419225"/>
                </a:lnTo>
                <a:lnTo>
                  <a:pt x="28575" y="1419225"/>
                </a:lnTo>
                <a:lnTo>
                  <a:pt x="38100" y="1419225"/>
                </a:lnTo>
                <a:lnTo>
                  <a:pt x="38100" y="1409700"/>
                </a:lnTo>
                <a:lnTo>
                  <a:pt x="47625" y="1409700"/>
                </a:lnTo>
                <a:lnTo>
                  <a:pt x="57150" y="1409700"/>
                </a:lnTo>
                <a:lnTo>
                  <a:pt x="57150" y="1409700"/>
                </a:lnTo>
                <a:lnTo>
                  <a:pt x="66675" y="1409700"/>
                </a:lnTo>
                <a:lnTo>
                  <a:pt x="76200" y="1409700"/>
                </a:lnTo>
                <a:lnTo>
                  <a:pt x="85725" y="1400175"/>
                </a:lnTo>
                <a:lnTo>
                  <a:pt x="95250" y="1400175"/>
                </a:lnTo>
                <a:lnTo>
                  <a:pt x="104775" y="1400175"/>
                </a:lnTo>
                <a:lnTo>
                  <a:pt x="123825" y="1400175"/>
                </a:lnTo>
                <a:lnTo>
                  <a:pt x="133350" y="1400175"/>
                </a:lnTo>
                <a:lnTo>
                  <a:pt x="142875" y="1400175"/>
                </a:lnTo>
                <a:lnTo>
                  <a:pt x="152400" y="1400175"/>
                </a:lnTo>
                <a:lnTo>
                  <a:pt x="161925" y="1400175"/>
                </a:lnTo>
                <a:lnTo>
                  <a:pt x="180975" y="1400175"/>
                </a:lnTo>
                <a:lnTo>
                  <a:pt x="200025" y="1400175"/>
                </a:lnTo>
                <a:lnTo>
                  <a:pt x="209550" y="1400175"/>
                </a:lnTo>
                <a:lnTo>
                  <a:pt x="228600" y="1400175"/>
                </a:lnTo>
                <a:lnTo>
                  <a:pt x="238125" y="1400175"/>
                </a:lnTo>
                <a:lnTo>
                  <a:pt x="257175" y="1400175"/>
                </a:lnTo>
                <a:lnTo>
                  <a:pt x="266700" y="1400175"/>
                </a:lnTo>
                <a:lnTo>
                  <a:pt x="285750" y="1400175"/>
                </a:lnTo>
                <a:lnTo>
                  <a:pt x="304800" y="1400175"/>
                </a:lnTo>
                <a:lnTo>
                  <a:pt x="323850" y="1400175"/>
                </a:lnTo>
                <a:lnTo>
                  <a:pt x="342900" y="1400175"/>
                </a:lnTo>
                <a:lnTo>
                  <a:pt x="352425" y="1400175"/>
                </a:lnTo>
                <a:lnTo>
                  <a:pt x="371475" y="1409700"/>
                </a:lnTo>
                <a:lnTo>
                  <a:pt x="390525" y="1409700"/>
                </a:lnTo>
                <a:lnTo>
                  <a:pt x="409575" y="1409700"/>
                </a:lnTo>
                <a:lnTo>
                  <a:pt x="428625" y="1409700"/>
                </a:lnTo>
                <a:lnTo>
                  <a:pt x="447675" y="1409700"/>
                </a:lnTo>
                <a:lnTo>
                  <a:pt x="457200" y="1409700"/>
                </a:lnTo>
                <a:lnTo>
                  <a:pt x="485775" y="1409700"/>
                </a:lnTo>
                <a:lnTo>
                  <a:pt x="495300" y="1409700"/>
                </a:lnTo>
                <a:lnTo>
                  <a:pt x="514350" y="1419225"/>
                </a:lnTo>
                <a:lnTo>
                  <a:pt x="533400" y="1419225"/>
                </a:lnTo>
                <a:lnTo>
                  <a:pt x="552450" y="1419225"/>
                </a:lnTo>
                <a:lnTo>
                  <a:pt x="571500" y="1419225"/>
                </a:lnTo>
                <a:lnTo>
                  <a:pt x="590550" y="1419225"/>
                </a:lnTo>
                <a:lnTo>
                  <a:pt x="609600" y="1419225"/>
                </a:lnTo>
                <a:lnTo>
                  <a:pt x="628650" y="1428750"/>
                </a:lnTo>
                <a:lnTo>
                  <a:pt x="647700" y="1428750"/>
                </a:lnTo>
                <a:lnTo>
                  <a:pt x="666750" y="1428750"/>
                </a:lnTo>
                <a:lnTo>
                  <a:pt x="685800" y="1428750"/>
                </a:lnTo>
                <a:lnTo>
                  <a:pt x="704850" y="1428750"/>
                </a:lnTo>
                <a:lnTo>
                  <a:pt x="723900" y="1428750"/>
                </a:lnTo>
                <a:lnTo>
                  <a:pt x="742950" y="1428750"/>
                </a:lnTo>
                <a:lnTo>
                  <a:pt x="762000" y="1428750"/>
                </a:lnTo>
                <a:lnTo>
                  <a:pt x="781050" y="1438275"/>
                </a:lnTo>
                <a:lnTo>
                  <a:pt x="800100" y="1438275"/>
                </a:lnTo>
                <a:lnTo>
                  <a:pt x="819150" y="1438275"/>
                </a:lnTo>
                <a:lnTo>
                  <a:pt x="838200" y="1438275"/>
                </a:lnTo>
                <a:lnTo>
                  <a:pt x="857250" y="1438275"/>
                </a:lnTo>
                <a:lnTo>
                  <a:pt x="876300" y="1438275"/>
                </a:lnTo>
                <a:lnTo>
                  <a:pt x="895350" y="1438275"/>
                </a:lnTo>
                <a:lnTo>
                  <a:pt x="914400" y="1447800"/>
                </a:lnTo>
                <a:lnTo>
                  <a:pt x="933450" y="1447800"/>
                </a:lnTo>
                <a:lnTo>
                  <a:pt x="952500" y="1447800"/>
                </a:lnTo>
                <a:lnTo>
                  <a:pt x="962025" y="1447800"/>
                </a:lnTo>
                <a:lnTo>
                  <a:pt x="981075" y="1457325"/>
                </a:lnTo>
                <a:lnTo>
                  <a:pt x="1000125" y="1457325"/>
                </a:lnTo>
                <a:lnTo>
                  <a:pt x="1019175" y="1457325"/>
                </a:lnTo>
                <a:lnTo>
                  <a:pt x="1038225" y="1457325"/>
                </a:lnTo>
                <a:lnTo>
                  <a:pt x="1047750" y="1457325"/>
                </a:lnTo>
                <a:lnTo>
                  <a:pt x="1066800" y="1457325"/>
                </a:lnTo>
                <a:lnTo>
                  <a:pt x="1076325" y="1457325"/>
                </a:lnTo>
                <a:lnTo>
                  <a:pt x="1095375" y="1457325"/>
                </a:lnTo>
                <a:lnTo>
                  <a:pt x="1114425" y="1457325"/>
                </a:lnTo>
                <a:lnTo>
                  <a:pt x="1123950" y="1457325"/>
                </a:lnTo>
                <a:lnTo>
                  <a:pt x="1143000" y="1457325"/>
                </a:lnTo>
                <a:lnTo>
                  <a:pt x="1152525" y="1457325"/>
                </a:lnTo>
                <a:lnTo>
                  <a:pt x="1171575" y="1457325"/>
                </a:lnTo>
                <a:lnTo>
                  <a:pt x="1181100" y="1457325"/>
                </a:lnTo>
                <a:lnTo>
                  <a:pt x="1200150" y="1466850"/>
                </a:lnTo>
                <a:lnTo>
                  <a:pt x="1209675" y="1466850"/>
                </a:lnTo>
                <a:lnTo>
                  <a:pt x="1219200" y="1466850"/>
                </a:lnTo>
                <a:lnTo>
                  <a:pt x="1238250" y="1466850"/>
                </a:lnTo>
                <a:lnTo>
                  <a:pt x="1247775" y="1466850"/>
                </a:lnTo>
                <a:lnTo>
                  <a:pt x="1257300" y="1466850"/>
                </a:lnTo>
                <a:lnTo>
                  <a:pt x="1266825" y="1466850"/>
                </a:lnTo>
                <a:lnTo>
                  <a:pt x="1285875" y="1466850"/>
                </a:lnTo>
                <a:lnTo>
                  <a:pt x="1295400" y="1476375"/>
                </a:lnTo>
                <a:lnTo>
                  <a:pt x="1304925" y="1476375"/>
                </a:lnTo>
                <a:lnTo>
                  <a:pt x="1314450" y="1476375"/>
                </a:lnTo>
                <a:lnTo>
                  <a:pt x="1323975" y="1476375"/>
                </a:lnTo>
                <a:lnTo>
                  <a:pt x="1343025" y="1476375"/>
                </a:lnTo>
                <a:lnTo>
                  <a:pt x="1343025" y="1476375"/>
                </a:lnTo>
                <a:lnTo>
                  <a:pt x="1352550" y="1476375"/>
                </a:lnTo>
                <a:lnTo>
                  <a:pt x="1371600" y="1485900"/>
                </a:lnTo>
                <a:lnTo>
                  <a:pt x="1381125" y="1485900"/>
                </a:lnTo>
                <a:lnTo>
                  <a:pt x="1390650" y="1485900"/>
                </a:lnTo>
                <a:lnTo>
                  <a:pt x="1400175" y="1485900"/>
                </a:lnTo>
                <a:lnTo>
                  <a:pt x="1409700" y="1485900"/>
                </a:lnTo>
                <a:lnTo>
                  <a:pt x="1419225" y="1485900"/>
                </a:lnTo>
                <a:lnTo>
                  <a:pt x="1419225" y="1485900"/>
                </a:lnTo>
                <a:lnTo>
                  <a:pt x="1428750" y="1485900"/>
                </a:lnTo>
                <a:lnTo>
                  <a:pt x="1428750" y="1485900"/>
                </a:lnTo>
                <a:lnTo>
                  <a:pt x="1438275" y="1485900"/>
                </a:lnTo>
                <a:lnTo>
                  <a:pt x="1438275" y="1485900"/>
                </a:lnTo>
                <a:lnTo>
                  <a:pt x="1438275" y="1485900"/>
                </a:lnTo>
                <a:lnTo>
                  <a:pt x="1438275" y="1485900"/>
                </a:lnTo>
                <a:lnTo>
                  <a:pt x="1438275" y="1485900"/>
                </a:lnTo>
                <a:lnTo>
                  <a:pt x="1447800" y="1485900"/>
                </a:lnTo>
                <a:lnTo>
                  <a:pt x="1447800" y="1485900"/>
                </a:lnTo>
                <a:lnTo>
                  <a:pt x="1447800" y="1485900"/>
                </a:lnTo>
                <a:lnTo>
                  <a:pt x="1447800" y="1485900"/>
                </a:lnTo>
                <a:lnTo>
                  <a:pt x="1447800" y="1476375"/>
                </a:lnTo>
                <a:lnTo>
                  <a:pt x="1447800" y="1476375"/>
                </a:lnTo>
                <a:lnTo>
                  <a:pt x="1447800" y="1476375"/>
                </a:lnTo>
                <a:lnTo>
                  <a:pt x="1447800" y="1466850"/>
                </a:lnTo>
                <a:lnTo>
                  <a:pt x="1457325" y="1457325"/>
                </a:lnTo>
                <a:lnTo>
                  <a:pt x="1457325" y="1457325"/>
                </a:lnTo>
                <a:lnTo>
                  <a:pt x="1457325" y="1447800"/>
                </a:lnTo>
                <a:lnTo>
                  <a:pt x="1457325" y="1447800"/>
                </a:lnTo>
                <a:lnTo>
                  <a:pt x="1457325" y="1438275"/>
                </a:lnTo>
                <a:lnTo>
                  <a:pt x="1457325" y="1428750"/>
                </a:lnTo>
                <a:lnTo>
                  <a:pt x="1457325" y="1419225"/>
                </a:lnTo>
                <a:lnTo>
                  <a:pt x="1457325" y="1409700"/>
                </a:lnTo>
                <a:lnTo>
                  <a:pt x="1457325" y="1409700"/>
                </a:lnTo>
                <a:lnTo>
                  <a:pt x="1457325" y="1400175"/>
                </a:lnTo>
                <a:lnTo>
                  <a:pt x="1457325" y="1390650"/>
                </a:lnTo>
                <a:lnTo>
                  <a:pt x="1457325" y="1381125"/>
                </a:lnTo>
                <a:lnTo>
                  <a:pt x="1457325" y="1371600"/>
                </a:lnTo>
                <a:lnTo>
                  <a:pt x="1457325" y="1362075"/>
                </a:lnTo>
                <a:lnTo>
                  <a:pt x="1457325" y="1352550"/>
                </a:lnTo>
                <a:lnTo>
                  <a:pt x="1457325" y="1343025"/>
                </a:lnTo>
                <a:lnTo>
                  <a:pt x="1457325" y="1333500"/>
                </a:lnTo>
                <a:lnTo>
                  <a:pt x="1457325" y="1323975"/>
                </a:lnTo>
                <a:lnTo>
                  <a:pt x="1457325" y="1314450"/>
                </a:lnTo>
                <a:lnTo>
                  <a:pt x="1457325" y="1295400"/>
                </a:lnTo>
                <a:lnTo>
                  <a:pt x="1457325" y="1285875"/>
                </a:lnTo>
                <a:lnTo>
                  <a:pt x="1457325" y="1276350"/>
                </a:lnTo>
                <a:lnTo>
                  <a:pt x="1457325" y="1266825"/>
                </a:lnTo>
                <a:lnTo>
                  <a:pt x="1457325" y="1257300"/>
                </a:lnTo>
                <a:lnTo>
                  <a:pt x="1457325" y="1247775"/>
                </a:lnTo>
                <a:lnTo>
                  <a:pt x="1466850" y="1238250"/>
                </a:lnTo>
                <a:lnTo>
                  <a:pt x="1466850" y="1219200"/>
                </a:lnTo>
                <a:lnTo>
                  <a:pt x="1466850" y="1209675"/>
                </a:lnTo>
                <a:lnTo>
                  <a:pt x="1466850" y="1200150"/>
                </a:lnTo>
                <a:lnTo>
                  <a:pt x="1466850" y="1181100"/>
                </a:lnTo>
                <a:lnTo>
                  <a:pt x="1466850" y="1171575"/>
                </a:lnTo>
                <a:lnTo>
                  <a:pt x="1466850" y="1162050"/>
                </a:lnTo>
                <a:lnTo>
                  <a:pt x="1476375" y="1143000"/>
                </a:lnTo>
                <a:lnTo>
                  <a:pt x="1476375" y="1133475"/>
                </a:lnTo>
                <a:lnTo>
                  <a:pt x="1476375" y="1123950"/>
                </a:lnTo>
                <a:lnTo>
                  <a:pt x="1476375" y="1104900"/>
                </a:lnTo>
                <a:lnTo>
                  <a:pt x="1476375" y="1095375"/>
                </a:lnTo>
                <a:lnTo>
                  <a:pt x="1476375" y="1076325"/>
                </a:lnTo>
                <a:lnTo>
                  <a:pt x="1476375" y="1066800"/>
                </a:lnTo>
                <a:lnTo>
                  <a:pt x="1476375" y="1047750"/>
                </a:lnTo>
                <a:lnTo>
                  <a:pt x="1476375" y="1038225"/>
                </a:lnTo>
                <a:lnTo>
                  <a:pt x="1476375" y="1019175"/>
                </a:lnTo>
                <a:lnTo>
                  <a:pt x="1476375" y="1009650"/>
                </a:lnTo>
                <a:lnTo>
                  <a:pt x="1476375" y="1000125"/>
                </a:lnTo>
                <a:lnTo>
                  <a:pt x="1476375" y="981075"/>
                </a:lnTo>
                <a:lnTo>
                  <a:pt x="1485900" y="971550"/>
                </a:lnTo>
                <a:lnTo>
                  <a:pt x="1485900" y="952500"/>
                </a:lnTo>
                <a:lnTo>
                  <a:pt x="1485900" y="942975"/>
                </a:lnTo>
                <a:lnTo>
                  <a:pt x="1485900" y="923925"/>
                </a:lnTo>
                <a:lnTo>
                  <a:pt x="1485900" y="914400"/>
                </a:lnTo>
                <a:lnTo>
                  <a:pt x="1485900" y="904875"/>
                </a:lnTo>
                <a:lnTo>
                  <a:pt x="1485900" y="885825"/>
                </a:lnTo>
                <a:lnTo>
                  <a:pt x="1485900" y="876300"/>
                </a:lnTo>
                <a:lnTo>
                  <a:pt x="1485900" y="857250"/>
                </a:lnTo>
                <a:lnTo>
                  <a:pt x="1485900" y="847725"/>
                </a:lnTo>
                <a:lnTo>
                  <a:pt x="1485900" y="828675"/>
                </a:lnTo>
                <a:lnTo>
                  <a:pt x="1485900" y="819150"/>
                </a:lnTo>
                <a:lnTo>
                  <a:pt x="1485900" y="800100"/>
                </a:lnTo>
                <a:lnTo>
                  <a:pt x="1485900" y="790575"/>
                </a:lnTo>
                <a:lnTo>
                  <a:pt x="1495425" y="771525"/>
                </a:lnTo>
                <a:lnTo>
                  <a:pt x="1495425" y="762000"/>
                </a:lnTo>
                <a:lnTo>
                  <a:pt x="1495425" y="742950"/>
                </a:lnTo>
                <a:lnTo>
                  <a:pt x="1495425" y="733425"/>
                </a:lnTo>
                <a:lnTo>
                  <a:pt x="1495425" y="723900"/>
                </a:lnTo>
                <a:lnTo>
                  <a:pt x="1495425" y="704850"/>
                </a:lnTo>
                <a:lnTo>
                  <a:pt x="1495425" y="695325"/>
                </a:lnTo>
                <a:lnTo>
                  <a:pt x="1495425" y="676275"/>
                </a:lnTo>
                <a:lnTo>
                  <a:pt x="1495425" y="666750"/>
                </a:lnTo>
                <a:lnTo>
                  <a:pt x="1495425" y="647700"/>
                </a:lnTo>
                <a:lnTo>
                  <a:pt x="1495425" y="638175"/>
                </a:lnTo>
                <a:lnTo>
                  <a:pt x="1495425" y="619125"/>
                </a:lnTo>
                <a:lnTo>
                  <a:pt x="1495425" y="600075"/>
                </a:lnTo>
                <a:lnTo>
                  <a:pt x="1495425" y="590550"/>
                </a:lnTo>
                <a:lnTo>
                  <a:pt x="1495425" y="581025"/>
                </a:lnTo>
                <a:lnTo>
                  <a:pt x="1495425" y="561975"/>
                </a:lnTo>
                <a:lnTo>
                  <a:pt x="1485900" y="552450"/>
                </a:lnTo>
                <a:lnTo>
                  <a:pt x="1485900" y="533400"/>
                </a:lnTo>
                <a:lnTo>
                  <a:pt x="1485900" y="523875"/>
                </a:lnTo>
                <a:lnTo>
                  <a:pt x="1485900" y="504825"/>
                </a:lnTo>
                <a:lnTo>
                  <a:pt x="1485900" y="495300"/>
                </a:lnTo>
                <a:lnTo>
                  <a:pt x="1485900" y="476250"/>
                </a:lnTo>
                <a:lnTo>
                  <a:pt x="1485900" y="466725"/>
                </a:lnTo>
                <a:lnTo>
                  <a:pt x="1485900" y="447675"/>
                </a:lnTo>
                <a:lnTo>
                  <a:pt x="1485900" y="438150"/>
                </a:lnTo>
                <a:lnTo>
                  <a:pt x="1485900" y="419100"/>
                </a:lnTo>
                <a:lnTo>
                  <a:pt x="1485900" y="409575"/>
                </a:lnTo>
                <a:lnTo>
                  <a:pt x="1476375" y="390525"/>
                </a:lnTo>
                <a:lnTo>
                  <a:pt x="1476375" y="381000"/>
                </a:lnTo>
                <a:lnTo>
                  <a:pt x="1485900" y="371475"/>
                </a:lnTo>
                <a:lnTo>
                  <a:pt x="1476375" y="352425"/>
                </a:lnTo>
                <a:lnTo>
                  <a:pt x="1476375" y="342900"/>
                </a:lnTo>
                <a:lnTo>
                  <a:pt x="1476375" y="323850"/>
                </a:lnTo>
                <a:lnTo>
                  <a:pt x="1476375" y="314325"/>
                </a:lnTo>
                <a:lnTo>
                  <a:pt x="1476375" y="295275"/>
                </a:lnTo>
                <a:lnTo>
                  <a:pt x="1476375" y="285750"/>
                </a:lnTo>
                <a:lnTo>
                  <a:pt x="1476375" y="266700"/>
                </a:lnTo>
                <a:lnTo>
                  <a:pt x="1466850" y="257175"/>
                </a:lnTo>
                <a:lnTo>
                  <a:pt x="1466850" y="238125"/>
                </a:lnTo>
                <a:lnTo>
                  <a:pt x="1466850" y="228600"/>
                </a:lnTo>
                <a:lnTo>
                  <a:pt x="1466850" y="219075"/>
                </a:lnTo>
                <a:lnTo>
                  <a:pt x="1466850" y="200025"/>
                </a:lnTo>
                <a:lnTo>
                  <a:pt x="1466850" y="190500"/>
                </a:lnTo>
                <a:lnTo>
                  <a:pt x="1466850" y="180975"/>
                </a:lnTo>
                <a:lnTo>
                  <a:pt x="1466850" y="161925"/>
                </a:lnTo>
                <a:lnTo>
                  <a:pt x="1466850" y="152400"/>
                </a:lnTo>
                <a:lnTo>
                  <a:pt x="1466850" y="142875"/>
                </a:lnTo>
                <a:lnTo>
                  <a:pt x="1457325" y="133350"/>
                </a:lnTo>
                <a:lnTo>
                  <a:pt x="1457325" y="123825"/>
                </a:lnTo>
                <a:lnTo>
                  <a:pt x="1457325" y="114300"/>
                </a:lnTo>
                <a:lnTo>
                  <a:pt x="1457325" y="104775"/>
                </a:lnTo>
                <a:lnTo>
                  <a:pt x="1457325" y="95250"/>
                </a:lnTo>
                <a:lnTo>
                  <a:pt x="1457325" y="85725"/>
                </a:lnTo>
                <a:lnTo>
                  <a:pt x="1457325" y="85725"/>
                </a:lnTo>
                <a:lnTo>
                  <a:pt x="1457325" y="76200"/>
                </a:lnTo>
                <a:lnTo>
                  <a:pt x="1457325" y="76200"/>
                </a:lnTo>
                <a:lnTo>
                  <a:pt x="1447800" y="76200"/>
                </a:lnTo>
                <a:lnTo>
                  <a:pt x="1447800" y="76200"/>
                </a:lnTo>
                <a:lnTo>
                  <a:pt x="1447800" y="76200"/>
                </a:lnTo>
                <a:lnTo>
                  <a:pt x="1447800" y="76200"/>
                </a:lnTo>
                <a:lnTo>
                  <a:pt x="1457325" y="76200"/>
                </a:lnTo>
                <a:lnTo>
                  <a:pt x="1457325" y="76200"/>
                </a:lnTo>
                <a:lnTo>
                  <a:pt x="1457325" y="76200"/>
                </a:lnTo>
                <a:lnTo>
                  <a:pt x="145732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1066800" y="2676525"/>
            <a:ext cx="1447801" cy="28576"/>
          </a:xfrm>
          <a:custGeom>
            <a:avLst/>
            <a:gdLst/>
            <a:ahLst/>
            <a:cxnLst/>
            <a:rect l="0" t="0" r="0" b="0"/>
            <a:pathLst>
              <a:path w="1447801" h="28576">
                <a:moveTo>
                  <a:pt x="9525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19050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61925" y="19050"/>
                </a:lnTo>
                <a:lnTo>
                  <a:pt x="171450" y="19050"/>
                </a:lnTo>
                <a:lnTo>
                  <a:pt x="190500" y="19050"/>
                </a:lnTo>
                <a:lnTo>
                  <a:pt x="200025" y="19050"/>
                </a:lnTo>
                <a:lnTo>
                  <a:pt x="219075" y="19050"/>
                </a:lnTo>
                <a:lnTo>
                  <a:pt x="228600" y="19050"/>
                </a:lnTo>
                <a:lnTo>
                  <a:pt x="247650" y="9525"/>
                </a:lnTo>
                <a:lnTo>
                  <a:pt x="266700" y="9525"/>
                </a:lnTo>
                <a:lnTo>
                  <a:pt x="276225" y="9525"/>
                </a:lnTo>
                <a:lnTo>
                  <a:pt x="295275" y="9525"/>
                </a:lnTo>
                <a:lnTo>
                  <a:pt x="314325" y="9525"/>
                </a:lnTo>
                <a:lnTo>
                  <a:pt x="333375" y="9525"/>
                </a:lnTo>
                <a:lnTo>
                  <a:pt x="352425" y="9525"/>
                </a:lnTo>
                <a:lnTo>
                  <a:pt x="361950" y="9525"/>
                </a:lnTo>
                <a:lnTo>
                  <a:pt x="390525" y="9525"/>
                </a:lnTo>
                <a:lnTo>
                  <a:pt x="400050" y="9525"/>
                </a:lnTo>
                <a:lnTo>
                  <a:pt x="419100" y="9525"/>
                </a:lnTo>
                <a:lnTo>
                  <a:pt x="438150" y="9525"/>
                </a:lnTo>
                <a:lnTo>
                  <a:pt x="457200" y="0"/>
                </a:lnTo>
                <a:lnTo>
                  <a:pt x="476250" y="0"/>
                </a:lnTo>
                <a:lnTo>
                  <a:pt x="495300" y="0"/>
                </a:lnTo>
                <a:lnTo>
                  <a:pt x="514350" y="0"/>
                </a:lnTo>
                <a:lnTo>
                  <a:pt x="533400" y="0"/>
                </a:lnTo>
                <a:lnTo>
                  <a:pt x="552450" y="0"/>
                </a:lnTo>
                <a:lnTo>
                  <a:pt x="571500" y="0"/>
                </a:lnTo>
                <a:lnTo>
                  <a:pt x="600075" y="9525"/>
                </a:lnTo>
                <a:lnTo>
                  <a:pt x="619125" y="9525"/>
                </a:lnTo>
                <a:lnTo>
                  <a:pt x="638175" y="9525"/>
                </a:lnTo>
                <a:lnTo>
                  <a:pt x="657225" y="0"/>
                </a:lnTo>
                <a:lnTo>
                  <a:pt x="685800" y="0"/>
                </a:lnTo>
                <a:lnTo>
                  <a:pt x="695325" y="0"/>
                </a:lnTo>
                <a:lnTo>
                  <a:pt x="723900" y="0"/>
                </a:lnTo>
                <a:lnTo>
                  <a:pt x="742950" y="0"/>
                </a:lnTo>
                <a:lnTo>
                  <a:pt x="762000" y="0"/>
                </a:lnTo>
                <a:lnTo>
                  <a:pt x="790575" y="0"/>
                </a:lnTo>
                <a:lnTo>
                  <a:pt x="809625" y="0"/>
                </a:lnTo>
                <a:lnTo>
                  <a:pt x="828675" y="0"/>
                </a:lnTo>
                <a:lnTo>
                  <a:pt x="847725" y="0"/>
                </a:lnTo>
                <a:lnTo>
                  <a:pt x="866775" y="0"/>
                </a:lnTo>
                <a:lnTo>
                  <a:pt x="885825" y="0"/>
                </a:lnTo>
                <a:lnTo>
                  <a:pt x="904875" y="0"/>
                </a:lnTo>
                <a:lnTo>
                  <a:pt x="933450" y="0"/>
                </a:lnTo>
                <a:lnTo>
                  <a:pt x="952500" y="0"/>
                </a:lnTo>
                <a:lnTo>
                  <a:pt x="971550" y="0"/>
                </a:lnTo>
                <a:lnTo>
                  <a:pt x="990600" y="0"/>
                </a:lnTo>
                <a:lnTo>
                  <a:pt x="1019175" y="0"/>
                </a:lnTo>
                <a:lnTo>
                  <a:pt x="1028700" y="0"/>
                </a:lnTo>
                <a:lnTo>
                  <a:pt x="1057275" y="0"/>
                </a:lnTo>
                <a:lnTo>
                  <a:pt x="1076325" y="0"/>
                </a:lnTo>
                <a:lnTo>
                  <a:pt x="1095375" y="0"/>
                </a:lnTo>
                <a:lnTo>
                  <a:pt x="1114425" y="0"/>
                </a:lnTo>
                <a:lnTo>
                  <a:pt x="1133475" y="0"/>
                </a:lnTo>
                <a:lnTo>
                  <a:pt x="1152525" y="0"/>
                </a:lnTo>
                <a:lnTo>
                  <a:pt x="1171575" y="0"/>
                </a:lnTo>
                <a:lnTo>
                  <a:pt x="1190625" y="0"/>
                </a:lnTo>
                <a:lnTo>
                  <a:pt x="1219200" y="0"/>
                </a:lnTo>
                <a:lnTo>
                  <a:pt x="1228725" y="0"/>
                </a:lnTo>
                <a:lnTo>
                  <a:pt x="1247775" y="0"/>
                </a:lnTo>
                <a:lnTo>
                  <a:pt x="1266825" y="0"/>
                </a:lnTo>
                <a:lnTo>
                  <a:pt x="1276350" y="9525"/>
                </a:lnTo>
                <a:lnTo>
                  <a:pt x="1295400" y="9525"/>
                </a:lnTo>
                <a:lnTo>
                  <a:pt x="1314450" y="9525"/>
                </a:lnTo>
                <a:lnTo>
                  <a:pt x="1323975" y="9525"/>
                </a:lnTo>
                <a:lnTo>
                  <a:pt x="1343025" y="9525"/>
                </a:lnTo>
                <a:lnTo>
                  <a:pt x="1352550" y="9525"/>
                </a:lnTo>
                <a:lnTo>
                  <a:pt x="1362075" y="9525"/>
                </a:lnTo>
                <a:lnTo>
                  <a:pt x="1371600" y="9525"/>
                </a:lnTo>
                <a:lnTo>
                  <a:pt x="1390650" y="9525"/>
                </a:lnTo>
                <a:lnTo>
                  <a:pt x="1400175" y="9525"/>
                </a:lnTo>
                <a:lnTo>
                  <a:pt x="1409700" y="9525"/>
                </a:lnTo>
                <a:lnTo>
                  <a:pt x="1419225" y="9525"/>
                </a:lnTo>
                <a:lnTo>
                  <a:pt x="1428750" y="9525"/>
                </a:lnTo>
                <a:lnTo>
                  <a:pt x="1438275" y="9525"/>
                </a:lnTo>
                <a:lnTo>
                  <a:pt x="1438275" y="9525"/>
                </a:lnTo>
                <a:lnTo>
                  <a:pt x="1447800" y="9525"/>
                </a:lnTo>
                <a:lnTo>
                  <a:pt x="1447800" y="9525"/>
                </a:lnTo>
                <a:lnTo>
                  <a:pt x="1447800" y="9525"/>
                </a:lnTo>
                <a:lnTo>
                  <a:pt x="1447800" y="9525"/>
                </a:lnTo>
                <a:lnTo>
                  <a:pt x="1447800" y="9525"/>
                </a:lnTo>
                <a:lnTo>
                  <a:pt x="14478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076325" y="2933700"/>
            <a:ext cx="1438276" cy="28576"/>
          </a:xfrm>
          <a:custGeom>
            <a:avLst/>
            <a:gdLst/>
            <a:ahLst/>
            <a:cxnLst/>
            <a:rect l="0" t="0" r="0" b="0"/>
            <a:pathLst>
              <a:path w="1438276" h="28576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47625" y="28575"/>
                </a:lnTo>
                <a:lnTo>
                  <a:pt x="57150" y="28575"/>
                </a:lnTo>
                <a:lnTo>
                  <a:pt x="66675" y="28575"/>
                </a:lnTo>
                <a:lnTo>
                  <a:pt x="85725" y="28575"/>
                </a:lnTo>
                <a:lnTo>
                  <a:pt x="95250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71450" y="19050"/>
                </a:lnTo>
                <a:lnTo>
                  <a:pt x="180975" y="19050"/>
                </a:lnTo>
                <a:lnTo>
                  <a:pt x="200025" y="19050"/>
                </a:lnTo>
                <a:lnTo>
                  <a:pt x="219075" y="19050"/>
                </a:lnTo>
                <a:lnTo>
                  <a:pt x="238125" y="19050"/>
                </a:lnTo>
                <a:lnTo>
                  <a:pt x="247650" y="19050"/>
                </a:lnTo>
                <a:lnTo>
                  <a:pt x="266700" y="19050"/>
                </a:lnTo>
                <a:lnTo>
                  <a:pt x="285750" y="19050"/>
                </a:lnTo>
                <a:lnTo>
                  <a:pt x="304800" y="19050"/>
                </a:lnTo>
                <a:lnTo>
                  <a:pt x="314325" y="19050"/>
                </a:lnTo>
                <a:lnTo>
                  <a:pt x="333375" y="19050"/>
                </a:lnTo>
                <a:lnTo>
                  <a:pt x="352425" y="19050"/>
                </a:lnTo>
                <a:lnTo>
                  <a:pt x="371475" y="19050"/>
                </a:lnTo>
                <a:lnTo>
                  <a:pt x="390525" y="19050"/>
                </a:lnTo>
                <a:lnTo>
                  <a:pt x="409575" y="19050"/>
                </a:lnTo>
                <a:lnTo>
                  <a:pt x="438150" y="19050"/>
                </a:lnTo>
                <a:lnTo>
                  <a:pt x="447675" y="19050"/>
                </a:lnTo>
                <a:lnTo>
                  <a:pt x="476250" y="19050"/>
                </a:lnTo>
                <a:lnTo>
                  <a:pt x="495300" y="19050"/>
                </a:lnTo>
                <a:lnTo>
                  <a:pt x="514350" y="19050"/>
                </a:lnTo>
                <a:lnTo>
                  <a:pt x="533400" y="19050"/>
                </a:lnTo>
                <a:lnTo>
                  <a:pt x="552450" y="19050"/>
                </a:lnTo>
                <a:lnTo>
                  <a:pt x="571500" y="19050"/>
                </a:lnTo>
                <a:lnTo>
                  <a:pt x="590550" y="19050"/>
                </a:lnTo>
                <a:lnTo>
                  <a:pt x="609600" y="19050"/>
                </a:lnTo>
                <a:lnTo>
                  <a:pt x="638175" y="19050"/>
                </a:lnTo>
                <a:lnTo>
                  <a:pt x="657225" y="19050"/>
                </a:lnTo>
                <a:lnTo>
                  <a:pt x="676275" y="9525"/>
                </a:lnTo>
                <a:lnTo>
                  <a:pt x="695325" y="9525"/>
                </a:lnTo>
                <a:lnTo>
                  <a:pt x="714375" y="9525"/>
                </a:lnTo>
                <a:lnTo>
                  <a:pt x="733425" y="9525"/>
                </a:lnTo>
                <a:lnTo>
                  <a:pt x="762000" y="9525"/>
                </a:lnTo>
                <a:lnTo>
                  <a:pt x="781050" y="9525"/>
                </a:lnTo>
                <a:lnTo>
                  <a:pt x="800100" y="9525"/>
                </a:lnTo>
                <a:lnTo>
                  <a:pt x="828675" y="9525"/>
                </a:lnTo>
                <a:lnTo>
                  <a:pt x="847725" y="9525"/>
                </a:lnTo>
                <a:lnTo>
                  <a:pt x="866775" y="9525"/>
                </a:lnTo>
                <a:lnTo>
                  <a:pt x="885825" y="9525"/>
                </a:lnTo>
                <a:lnTo>
                  <a:pt x="904875" y="9525"/>
                </a:lnTo>
                <a:lnTo>
                  <a:pt x="923925" y="9525"/>
                </a:lnTo>
                <a:lnTo>
                  <a:pt x="942975" y="9525"/>
                </a:lnTo>
                <a:lnTo>
                  <a:pt x="971550" y="9525"/>
                </a:lnTo>
                <a:lnTo>
                  <a:pt x="990600" y="9525"/>
                </a:lnTo>
                <a:lnTo>
                  <a:pt x="1009650" y="0"/>
                </a:lnTo>
                <a:lnTo>
                  <a:pt x="1028700" y="0"/>
                </a:lnTo>
                <a:lnTo>
                  <a:pt x="1047750" y="0"/>
                </a:lnTo>
                <a:lnTo>
                  <a:pt x="1066800" y="0"/>
                </a:lnTo>
                <a:lnTo>
                  <a:pt x="1076325" y="0"/>
                </a:lnTo>
                <a:lnTo>
                  <a:pt x="1104900" y="0"/>
                </a:lnTo>
                <a:lnTo>
                  <a:pt x="1114425" y="0"/>
                </a:lnTo>
                <a:lnTo>
                  <a:pt x="1133475" y="0"/>
                </a:lnTo>
                <a:lnTo>
                  <a:pt x="1152525" y="0"/>
                </a:lnTo>
                <a:lnTo>
                  <a:pt x="1171575" y="0"/>
                </a:lnTo>
                <a:lnTo>
                  <a:pt x="1181100" y="0"/>
                </a:lnTo>
                <a:lnTo>
                  <a:pt x="1200150" y="0"/>
                </a:lnTo>
                <a:lnTo>
                  <a:pt x="1219200" y="0"/>
                </a:lnTo>
                <a:lnTo>
                  <a:pt x="1238250" y="0"/>
                </a:lnTo>
                <a:lnTo>
                  <a:pt x="1257300" y="0"/>
                </a:lnTo>
                <a:lnTo>
                  <a:pt x="1266825" y="9525"/>
                </a:lnTo>
                <a:lnTo>
                  <a:pt x="1285875" y="9525"/>
                </a:lnTo>
                <a:lnTo>
                  <a:pt x="1304925" y="9525"/>
                </a:lnTo>
                <a:lnTo>
                  <a:pt x="1314450" y="9525"/>
                </a:lnTo>
                <a:lnTo>
                  <a:pt x="1323975" y="9525"/>
                </a:lnTo>
                <a:lnTo>
                  <a:pt x="1343025" y="9525"/>
                </a:lnTo>
                <a:lnTo>
                  <a:pt x="1352550" y="9525"/>
                </a:lnTo>
                <a:lnTo>
                  <a:pt x="1371600" y="9525"/>
                </a:lnTo>
                <a:lnTo>
                  <a:pt x="1381125" y="9525"/>
                </a:lnTo>
                <a:lnTo>
                  <a:pt x="1400175" y="9525"/>
                </a:lnTo>
                <a:lnTo>
                  <a:pt x="1409700" y="9525"/>
                </a:lnTo>
                <a:lnTo>
                  <a:pt x="1419225" y="9525"/>
                </a:lnTo>
                <a:lnTo>
                  <a:pt x="1428750" y="9525"/>
                </a:lnTo>
                <a:lnTo>
                  <a:pt x="1438275" y="9525"/>
                </a:lnTo>
                <a:lnTo>
                  <a:pt x="14382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133475" y="2695575"/>
            <a:ext cx="180976" cy="190501"/>
          </a:xfrm>
          <a:custGeom>
            <a:avLst/>
            <a:gdLst/>
            <a:ahLst/>
            <a:cxnLst/>
            <a:rect l="0" t="0" r="0" b="0"/>
            <a:pathLst>
              <a:path w="180976" h="190501">
                <a:moveTo>
                  <a:pt x="180975" y="0"/>
                </a:move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61925" y="9525"/>
                </a:lnTo>
                <a:lnTo>
                  <a:pt x="161925" y="19050"/>
                </a:lnTo>
                <a:lnTo>
                  <a:pt x="152400" y="28575"/>
                </a:lnTo>
                <a:lnTo>
                  <a:pt x="152400" y="38100"/>
                </a:lnTo>
                <a:lnTo>
                  <a:pt x="142875" y="57150"/>
                </a:lnTo>
                <a:lnTo>
                  <a:pt x="123825" y="76200"/>
                </a:lnTo>
                <a:lnTo>
                  <a:pt x="104775" y="95250"/>
                </a:lnTo>
                <a:lnTo>
                  <a:pt x="95250" y="104775"/>
                </a:lnTo>
                <a:lnTo>
                  <a:pt x="76200" y="123825"/>
                </a:lnTo>
                <a:lnTo>
                  <a:pt x="57150" y="142875"/>
                </a:lnTo>
                <a:lnTo>
                  <a:pt x="38100" y="161925"/>
                </a:lnTo>
                <a:lnTo>
                  <a:pt x="19050" y="171450"/>
                </a:lnTo>
                <a:lnTo>
                  <a:pt x="9525" y="180975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276350" y="2686050"/>
            <a:ext cx="247651" cy="266701"/>
          </a:xfrm>
          <a:custGeom>
            <a:avLst/>
            <a:gdLst/>
            <a:ahLst/>
            <a:cxnLst/>
            <a:rect l="0" t="0" r="0" b="0"/>
            <a:pathLst>
              <a:path w="247651" h="266701">
                <a:moveTo>
                  <a:pt x="238125" y="0"/>
                </a:moveTo>
                <a:lnTo>
                  <a:pt x="238125" y="0"/>
                </a:lnTo>
                <a:lnTo>
                  <a:pt x="238125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9525"/>
                </a:lnTo>
                <a:lnTo>
                  <a:pt x="247650" y="19050"/>
                </a:lnTo>
                <a:lnTo>
                  <a:pt x="238125" y="28575"/>
                </a:lnTo>
                <a:lnTo>
                  <a:pt x="228600" y="47625"/>
                </a:lnTo>
                <a:lnTo>
                  <a:pt x="209550" y="66675"/>
                </a:lnTo>
                <a:lnTo>
                  <a:pt x="190500" y="85725"/>
                </a:lnTo>
                <a:lnTo>
                  <a:pt x="161925" y="104775"/>
                </a:lnTo>
                <a:lnTo>
                  <a:pt x="142875" y="133350"/>
                </a:lnTo>
                <a:lnTo>
                  <a:pt x="114300" y="161925"/>
                </a:lnTo>
                <a:lnTo>
                  <a:pt x="95250" y="180975"/>
                </a:lnTo>
                <a:lnTo>
                  <a:pt x="66675" y="209550"/>
                </a:lnTo>
                <a:lnTo>
                  <a:pt x="47625" y="228600"/>
                </a:lnTo>
                <a:lnTo>
                  <a:pt x="28575" y="238125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533525" y="2705100"/>
            <a:ext cx="219076" cy="200026"/>
          </a:xfrm>
          <a:custGeom>
            <a:avLst/>
            <a:gdLst/>
            <a:ahLst/>
            <a:cxnLst/>
            <a:rect l="0" t="0" r="0" b="0"/>
            <a:pathLst>
              <a:path w="219076" h="200026">
                <a:moveTo>
                  <a:pt x="200025" y="0"/>
                </a:move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19075" y="0"/>
                </a:lnTo>
                <a:lnTo>
                  <a:pt x="209550" y="9525"/>
                </a:lnTo>
                <a:lnTo>
                  <a:pt x="209550" y="9525"/>
                </a:lnTo>
                <a:lnTo>
                  <a:pt x="200025" y="28575"/>
                </a:lnTo>
                <a:lnTo>
                  <a:pt x="180975" y="38100"/>
                </a:lnTo>
                <a:lnTo>
                  <a:pt x="161925" y="57150"/>
                </a:lnTo>
                <a:lnTo>
                  <a:pt x="142875" y="76200"/>
                </a:lnTo>
                <a:lnTo>
                  <a:pt x="114300" y="104775"/>
                </a:lnTo>
                <a:lnTo>
                  <a:pt x="95250" y="123825"/>
                </a:lnTo>
                <a:lnTo>
                  <a:pt x="66675" y="142875"/>
                </a:lnTo>
                <a:lnTo>
                  <a:pt x="47625" y="161925"/>
                </a:lnTo>
                <a:lnTo>
                  <a:pt x="28575" y="171450"/>
                </a:lnTo>
                <a:lnTo>
                  <a:pt x="19050" y="180975"/>
                </a:lnTo>
                <a:lnTo>
                  <a:pt x="9525" y="190500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819275" y="2686050"/>
            <a:ext cx="209551" cy="219076"/>
          </a:xfrm>
          <a:custGeom>
            <a:avLst/>
            <a:gdLst/>
            <a:ahLst/>
            <a:cxnLst/>
            <a:rect l="0" t="0" r="0" b="0"/>
            <a:pathLst>
              <a:path w="209551" h="219076">
                <a:moveTo>
                  <a:pt x="190500" y="0"/>
                </a:move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9525"/>
                </a:lnTo>
                <a:lnTo>
                  <a:pt x="209550" y="9525"/>
                </a:lnTo>
                <a:lnTo>
                  <a:pt x="200025" y="28575"/>
                </a:lnTo>
                <a:lnTo>
                  <a:pt x="190500" y="38100"/>
                </a:lnTo>
                <a:lnTo>
                  <a:pt x="171450" y="57150"/>
                </a:lnTo>
                <a:lnTo>
                  <a:pt x="161925" y="76200"/>
                </a:lnTo>
                <a:lnTo>
                  <a:pt x="142875" y="95250"/>
                </a:lnTo>
                <a:lnTo>
                  <a:pt x="114300" y="114300"/>
                </a:lnTo>
                <a:lnTo>
                  <a:pt x="95250" y="133350"/>
                </a:lnTo>
                <a:lnTo>
                  <a:pt x="76200" y="152400"/>
                </a:lnTo>
                <a:lnTo>
                  <a:pt x="47625" y="171450"/>
                </a:lnTo>
                <a:lnTo>
                  <a:pt x="38100" y="180975"/>
                </a:lnTo>
                <a:lnTo>
                  <a:pt x="19050" y="190500"/>
                </a:lnTo>
                <a:lnTo>
                  <a:pt x="9525" y="209550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047875" y="2705100"/>
            <a:ext cx="190501" cy="180976"/>
          </a:xfrm>
          <a:custGeom>
            <a:avLst/>
            <a:gdLst/>
            <a:ahLst/>
            <a:cxnLst/>
            <a:rect l="0" t="0" r="0" b="0"/>
            <a:pathLst>
              <a:path w="190501" h="180976">
                <a:moveTo>
                  <a:pt x="190500" y="0"/>
                </a:moveTo>
                <a:lnTo>
                  <a:pt x="190500" y="0"/>
                </a:lnTo>
                <a:lnTo>
                  <a:pt x="190500" y="9525"/>
                </a:lnTo>
                <a:lnTo>
                  <a:pt x="190500" y="9525"/>
                </a:lnTo>
                <a:lnTo>
                  <a:pt x="190500" y="9525"/>
                </a:lnTo>
                <a:lnTo>
                  <a:pt x="190500" y="19050"/>
                </a:lnTo>
                <a:lnTo>
                  <a:pt x="180975" y="28575"/>
                </a:lnTo>
                <a:lnTo>
                  <a:pt x="171450" y="38100"/>
                </a:lnTo>
                <a:lnTo>
                  <a:pt x="152400" y="57150"/>
                </a:lnTo>
                <a:lnTo>
                  <a:pt x="133350" y="76200"/>
                </a:lnTo>
                <a:lnTo>
                  <a:pt x="114300" y="85725"/>
                </a:lnTo>
                <a:lnTo>
                  <a:pt x="95250" y="104775"/>
                </a:lnTo>
                <a:lnTo>
                  <a:pt x="66675" y="123825"/>
                </a:lnTo>
                <a:lnTo>
                  <a:pt x="47625" y="133350"/>
                </a:lnTo>
                <a:lnTo>
                  <a:pt x="28575" y="152400"/>
                </a:lnTo>
                <a:lnTo>
                  <a:pt x="19050" y="161925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276475" y="2714625"/>
            <a:ext cx="152401" cy="152401"/>
          </a:xfrm>
          <a:custGeom>
            <a:avLst/>
            <a:gdLst/>
            <a:ahLst/>
            <a:cxnLst/>
            <a:rect l="0" t="0" r="0" b="0"/>
            <a:pathLst>
              <a:path w="152401" h="152401">
                <a:moveTo>
                  <a:pt x="142875" y="0"/>
                </a:move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19050"/>
                </a:lnTo>
                <a:lnTo>
                  <a:pt x="142875" y="28575"/>
                </a:lnTo>
                <a:lnTo>
                  <a:pt x="123825" y="38100"/>
                </a:lnTo>
                <a:lnTo>
                  <a:pt x="104775" y="57150"/>
                </a:lnTo>
                <a:lnTo>
                  <a:pt x="95250" y="76200"/>
                </a:lnTo>
                <a:lnTo>
                  <a:pt x="66675" y="85725"/>
                </a:lnTo>
                <a:lnTo>
                  <a:pt x="47625" y="104775"/>
                </a:lnTo>
                <a:lnTo>
                  <a:pt x="28575" y="123825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533525" y="3190875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1952625" y="3133725"/>
            <a:ext cx="9526" cy="19051"/>
          </a:xfrm>
          <a:custGeom>
            <a:avLst/>
            <a:gdLst/>
            <a:ahLst/>
            <a:cxnLst/>
            <a:rect l="0" t="0" r="0" b="0"/>
            <a:pathLst>
              <a:path w="952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1781175" y="3419475"/>
            <a:ext cx="19051" cy="28576"/>
          </a:xfrm>
          <a:custGeom>
            <a:avLst/>
            <a:gdLst/>
            <a:ahLst/>
            <a:cxnLst/>
            <a:rect l="0" t="0" r="0" b="0"/>
            <a:pathLst>
              <a:path w="19051" h="28576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057400" y="3514725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438400" y="3352800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1971675" y="3733800"/>
            <a:ext cx="9526" cy="19051"/>
          </a:xfrm>
          <a:custGeom>
            <a:avLst/>
            <a:gdLst/>
            <a:ahLst/>
            <a:cxnLst/>
            <a:rect l="0" t="0" r="0" b="0"/>
            <a:pathLst>
              <a:path w="9526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1371600" y="3657600"/>
            <a:ext cx="47626" cy="38101"/>
          </a:xfrm>
          <a:custGeom>
            <a:avLst/>
            <a:gdLst/>
            <a:ahLst/>
            <a:cxnLst/>
            <a:rect l="0" t="0" r="0" b="0"/>
            <a:pathLst>
              <a:path w="47626" h="38101">
                <a:moveTo>
                  <a:pt x="47625" y="0"/>
                </a:moveTo>
                <a:lnTo>
                  <a:pt x="4762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257300" y="3333750"/>
            <a:ext cx="19051" cy="1"/>
          </a:xfrm>
          <a:custGeom>
            <a:avLst/>
            <a:gdLst/>
            <a:ahLst/>
            <a:cxnLst/>
            <a:rect l="0" t="0" r="0" b="0"/>
            <a:pathLst>
              <a:path w="19051" h="1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1495425" y="3333750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9258300" y="428624"/>
            <a:ext cx="885826" cy="390527"/>
          </a:xfrm>
          <a:custGeom>
            <a:avLst/>
            <a:gdLst/>
            <a:ahLst/>
            <a:cxnLst/>
            <a:rect l="0" t="0" r="0" b="0"/>
            <a:pathLst>
              <a:path w="885826" h="390527">
                <a:moveTo>
                  <a:pt x="247650" y="38100"/>
                </a:moveTo>
                <a:lnTo>
                  <a:pt x="247650" y="38100"/>
                </a:lnTo>
                <a:lnTo>
                  <a:pt x="238125" y="38100"/>
                </a:lnTo>
                <a:lnTo>
                  <a:pt x="228600" y="47625"/>
                </a:lnTo>
                <a:lnTo>
                  <a:pt x="228600" y="47625"/>
                </a:lnTo>
                <a:lnTo>
                  <a:pt x="219075" y="47625"/>
                </a:lnTo>
                <a:lnTo>
                  <a:pt x="209550" y="57150"/>
                </a:lnTo>
                <a:lnTo>
                  <a:pt x="200025" y="57150"/>
                </a:lnTo>
                <a:lnTo>
                  <a:pt x="190500" y="66675"/>
                </a:lnTo>
                <a:lnTo>
                  <a:pt x="171450" y="66675"/>
                </a:lnTo>
                <a:lnTo>
                  <a:pt x="161925" y="76200"/>
                </a:lnTo>
                <a:lnTo>
                  <a:pt x="142875" y="85725"/>
                </a:lnTo>
                <a:lnTo>
                  <a:pt x="123825" y="95250"/>
                </a:lnTo>
                <a:lnTo>
                  <a:pt x="114300" y="104775"/>
                </a:lnTo>
                <a:lnTo>
                  <a:pt x="95250" y="114300"/>
                </a:lnTo>
                <a:lnTo>
                  <a:pt x="85725" y="123825"/>
                </a:lnTo>
                <a:lnTo>
                  <a:pt x="76200" y="133350"/>
                </a:lnTo>
                <a:lnTo>
                  <a:pt x="66675" y="152400"/>
                </a:lnTo>
                <a:lnTo>
                  <a:pt x="57150" y="161925"/>
                </a:lnTo>
                <a:lnTo>
                  <a:pt x="47625" y="171450"/>
                </a:lnTo>
                <a:lnTo>
                  <a:pt x="38100" y="180975"/>
                </a:lnTo>
                <a:lnTo>
                  <a:pt x="28575" y="190501"/>
                </a:lnTo>
                <a:lnTo>
                  <a:pt x="19050" y="209551"/>
                </a:lnTo>
                <a:lnTo>
                  <a:pt x="9525" y="219076"/>
                </a:lnTo>
                <a:lnTo>
                  <a:pt x="9525" y="228601"/>
                </a:lnTo>
                <a:lnTo>
                  <a:pt x="9525" y="238126"/>
                </a:lnTo>
                <a:lnTo>
                  <a:pt x="0" y="247651"/>
                </a:lnTo>
                <a:lnTo>
                  <a:pt x="0" y="257176"/>
                </a:lnTo>
                <a:lnTo>
                  <a:pt x="0" y="266701"/>
                </a:lnTo>
                <a:lnTo>
                  <a:pt x="9525" y="276226"/>
                </a:lnTo>
                <a:lnTo>
                  <a:pt x="9525" y="285751"/>
                </a:lnTo>
                <a:lnTo>
                  <a:pt x="19050" y="295276"/>
                </a:lnTo>
                <a:lnTo>
                  <a:pt x="19050" y="304801"/>
                </a:lnTo>
                <a:lnTo>
                  <a:pt x="28575" y="314326"/>
                </a:lnTo>
                <a:lnTo>
                  <a:pt x="28575" y="323851"/>
                </a:lnTo>
                <a:lnTo>
                  <a:pt x="28575" y="323851"/>
                </a:lnTo>
                <a:lnTo>
                  <a:pt x="47625" y="333376"/>
                </a:lnTo>
                <a:lnTo>
                  <a:pt x="57150" y="342901"/>
                </a:lnTo>
                <a:lnTo>
                  <a:pt x="66675" y="352426"/>
                </a:lnTo>
                <a:lnTo>
                  <a:pt x="76200" y="361951"/>
                </a:lnTo>
                <a:lnTo>
                  <a:pt x="85725" y="361951"/>
                </a:lnTo>
                <a:lnTo>
                  <a:pt x="95250" y="371476"/>
                </a:lnTo>
                <a:lnTo>
                  <a:pt x="114300" y="371476"/>
                </a:lnTo>
                <a:lnTo>
                  <a:pt x="123825" y="371476"/>
                </a:lnTo>
                <a:lnTo>
                  <a:pt x="133350" y="381001"/>
                </a:lnTo>
                <a:lnTo>
                  <a:pt x="152400" y="381001"/>
                </a:lnTo>
                <a:lnTo>
                  <a:pt x="171450" y="381001"/>
                </a:lnTo>
                <a:lnTo>
                  <a:pt x="190500" y="381001"/>
                </a:lnTo>
                <a:lnTo>
                  <a:pt x="200025" y="381001"/>
                </a:lnTo>
                <a:lnTo>
                  <a:pt x="219075" y="390526"/>
                </a:lnTo>
                <a:lnTo>
                  <a:pt x="228600" y="390526"/>
                </a:lnTo>
                <a:lnTo>
                  <a:pt x="247650" y="390526"/>
                </a:lnTo>
                <a:lnTo>
                  <a:pt x="266700" y="390526"/>
                </a:lnTo>
                <a:lnTo>
                  <a:pt x="285750" y="390526"/>
                </a:lnTo>
                <a:lnTo>
                  <a:pt x="304800" y="390526"/>
                </a:lnTo>
                <a:lnTo>
                  <a:pt x="323850" y="390526"/>
                </a:lnTo>
                <a:lnTo>
                  <a:pt x="342900" y="390526"/>
                </a:lnTo>
                <a:lnTo>
                  <a:pt x="361950" y="390526"/>
                </a:lnTo>
                <a:lnTo>
                  <a:pt x="381000" y="390526"/>
                </a:lnTo>
                <a:lnTo>
                  <a:pt x="400050" y="390526"/>
                </a:lnTo>
                <a:lnTo>
                  <a:pt x="409575" y="390526"/>
                </a:lnTo>
                <a:lnTo>
                  <a:pt x="428625" y="390526"/>
                </a:lnTo>
                <a:lnTo>
                  <a:pt x="457200" y="390526"/>
                </a:lnTo>
                <a:lnTo>
                  <a:pt x="466725" y="381001"/>
                </a:lnTo>
                <a:lnTo>
                  <a:pt x="495300" y="381001"/>
                </a:lnTo>
                <a:lnTo>
                  <a:pt x="514350" y="381001"/>
                </a:lnTo>
                <a:lnTo>
                  <a:pt x="533400" y="381001"/>
                </a:lnTo>
                <a:lnTo>
                  <a:pt x="552450" y="381001"/>
                </a:lnTo>
                <a:lnTo>
                  <a:pt x="571500" y="371476"/>
                </a:lnTo>
                <a:lnTo>
                  <a:pt x="590550" y="371476"/>
                </a:lnTo>
                <a:lnTo>
                  <a:pt x="609600" y="371476"/>
                </a:lnTo>
                <a:lnTo>
                  <a:pt x="628650" y="361951"/>
                </a:lnTo>
                <a:lnTo>
                  <a:pt x="647700" y="361951"/>
                </a:lnTo>
                <a:lnTo>
                  <a:pt x="666750" y="361951"/>
                </a:lnTo>
                <a:lnTo>
                  <a:pt x="685800" y="352426"/>
                </a:lnTo>
                <a:lnTo>
                  <a:pt x="704850" y="352426"/>
                </a:lnTo>
                <a:lnTo>
                  <a:pt x="723900" y="342901"/>
                </a:lnTo>
                <a:lnTo>
                  <a:pt x="742950" y="342901"/>
                </a:lnTo>
                <a:lnTo>
                  <a:pt x="752475" y="333376"/>
                </a:lnTo>
                <a:lnTo>
                  <a:pt x="771525" y="333376"/>
                </a:lnTo>
                <a:lnTo>
                  <a:pt x="790575" y="323851"/>
                </a:lnTo>
                <a:lnTo>
                  <a:pt x="800100" y="314326"/>
                </a:lnTo>
                <a:lnTo>
                  <a:pt x="809625" y="314326"/>
                </a:lnTo>
                <a:lnTo>
                  <a:pt x="819150" y="304801"/>
                </a:lnTo>
                <a:lnTo>
                  <a:pt x="828675" y="295276"/>
                </a:lnTo>
                <a:lnTo>
                  <a:pt x="838200" y="285751"/>
                </a:lnTo>
                <a:lnTo>
                  <a:pt x="857250" y="276226"/>
                </a:lnTo>
                <a:lnTo>
                  <a:pt x="866775" y="266701"/>
                </a:lnTo>
                <a:lnTo>
                  <a:pt x="866775" y="257176"/>
                </a:lnTo>
                <a:lnTo>
                  <a:pt x="876300" y="247651"/>
                </a:lnTo>
                <a:lnTo>
                  <a:pt x="876300" y="238126"/>
                </a:lnTo>
                <a:lnTo>
                  <a:pt x="876300" y="228601"/>
                </a:lnTo>
                <a:lnTo>
                  <a:pt x="885825" y="228601"/>
                </a:lnTo>
                <a:lnTo>
                  <a:pt x="876300" y="219076"/>
                </a:lnTo>
                <a:lnTo>
                  <a:pt x="876300" y="209551"/>
                </a:lnTo>
                <a:lnTo>
                  <a:pt x="876300" y="200026"/>
                </a:lnTo>
                <a:lnTo>
                  <a:pt x="876300" y="190501"/>
                </a:lnTo>
                <a:lnTo>
                  <a:pt x="876300" y="180975"/>
                </a:lnTo>
                <a:lnTo>
                  <a:pt x="866775" y="171450"/>
                </a:lnTo>
                <a:lnTo>
                  <a:pt x="866775" y="161925"/>
                </a:lnTo>
                <a:lnTo>
                  <a:pt x="857250" y="152400"/>
                </a:lnTo>
                <a:lnTo>
                  <a:pt x="847725" y="142875"/>
                </a:lnTo>
                <a:lnTo>
                  <a:pt x="838200" y="133350"/>
                </a:lnTo>
                <a:lnTo>
                  <a:pt x="838200" y="133350"/>
                </a:lnTo>
                <a:lnTo>
                  <a:pt x="828675" y="114300"/>
                </a:lnTo>
                <a:lnTo>
                  <a:pt x="819150" y="114300"/>
                </a:lnTo>
                <a:lnTo>
                  <a:pt x="809625" y="104775"/>
                </a:lnTo>
                <a:lnTo>
                  <a:pt x="800100" y="85725"/>
                </a:lnTo>
                <a:lnTo>
                  <a:pt x="790575" y="85725"/>
                </a:lnTo>
                <a:lnTo>
                  <a:pt x="771525" y="76200"/>
                </a:lnTo>
                <a:lnTo>
                  <a:pt x="752475" y="66675"/>
                </a:lnTo>
                <a:lnTo>
                  <a:pt x="742950" y="57150"/>
                </a:lnTo>
                <a:lnTo>
                  <a:pt x="723900" y="57150"/>
                </a:lnTo>
                <a:lnTo>
                  <a:pt x="704850" y="57150"/>
                </a:lnTo>
                <a:lnTo>
                  <a:pt x="695325" y="47625"/>
                </a:lnTo>
                <a:lnTo>
                  <a:pt x="685800" y="38100"/>
                </a:lnTo>
                <a:lnTo>
                  <a:pt x="666750" y="38100"/>
                </a:lnTo>
                <a:lnTo>
                  <a:pt x="647700" y="38100"/>
                </a:lnTo>
                <a:lnTo>
                  <a:pt x="638175" y="28575"/>
                </a:lnTo>
                <a:lnTo>
                  <a:pt x="619125" y="28575"/>
                </a:lnTo>
                <a:lnTo>
                  <a:pt x="600075" y="19050"/>
                </a:lnTo>
                <a:lnTo>
                  <a:pt x="590550" y="19050"/>
                </a:lnTo>
                <a:lnTo>
                  <a:pt x="561975" y="9525"/>
                </a:lnTo>
                <a:lnTo>
                  <a:pt x="552450" y="9525"/>
                </a:lnTo>
                <a:lnTo>
                  <a:pt x="523875" y="9525"/>
                </a:lnTo>
                <a:lnTo>
                  <a:pt x="504825" y="0"/>
                </a:lnTo>
                <a:lnTo>
                  <a:pt x="485775" y="0"/>
                </a:lnTo>
                <a:lnTo>
                  <a:pt x="466725" y="0"/>
                </a:lnTo>
                <a:lnTo>
                  <a:pt x="457200" y="0"/>
                </a:lnTo>
                <a:lnTo>
                  <a:pt x="438150" y="0"/>
                </a:lnTo>
                <a:lnTo>
                  <a:pt x="409575" y="0"/>
                </a:lnTo>
                <a:lnTo>
                  <a:pt x="390525" y="0"/>
                </a:lnTo>
                <a:lnTo>
                  <a:pt x="371475" y="0"/>
                </a:lnTo>
                <a:lnTo>
                  <a:pt x="342900" y="0"/>
                </a:lnTo>
                <a:lnTo>
                  <a:pt x="323850" y="0"/>
                </a:lnTo>
                <a:lnTo>
                  <a:pt x="304800" y="9525"/>
                </a:lnTo>
                <a:lnTo>
                  <a:pt x="276225" y="9525"/>
                </a:lnTo>
                <a:lnTo>
                  <a:pt x="257175" y="19050"/>
                </a:lnTo>
                <a:lnTo>
                  <a:pt x="228600" y="19050"/>
                </a:lnTo>
                <a:lnTo>
                  <a:pt x="200025" y="28575"/>
                </a:lnTo>
                <a:lnTo>
                  <a:pt x="171450" y="47625"/>
                </a:lnTo>
                <a:lnTo>
                  <a:pt x="152400" y="57150"/>
                </a:lnTo>
                <a:lnTo>
                  <a:pt x="123825" y="76200"/>
                </a:lnTo>
                <a:lnTo>
                  <a:pt x="95250" y="95250"/>
                </a:lnTo>
                <a:lnTo>
                  <a:pt x="85725" y="104775"/>
                </a:lnTo>
                <a:lnTo>
                  <a:pt x="85725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438525" y="2466975"/>
            <a:ext cx="190501" cy="276226"/>
          </a:xfrm>
          <a:custGeom>
            <a:avLst/>
            <a:gdLst/>
            <a:ahLst/>
            <a:cxnLst/>
            <a:rect l="0" t="0" r="0" b="0"/>
            <a:pathLst>
              <a:path w="190501" h="276226">
                <a:moveTo>
                  <a:pt x="104775" y="28575"/>
                </a:moveTo>
                <a:lnTo>
                  <a:pt x="104775" y="38100"/>
                </a:lnTo>
                <a:lnTo>
                  <a:pt x="95250" y="38100"/>
                </a:lnTo>
                <a:lnTo>
                  <a:pt x="95250" y="47625"/>
                </a:lnTo>
                <a:lnTo>
                  <a:pt x="85725" y="57150"/>
                </a:lnTo>
                <a:lnTo>
                  <a:pt x="85725" y="76200"/>
                </a:lnTo>
                <a:lnTo>
                  <a:pt x="76200" y="85725"/>
                </a:lnTo>
                <a:lnTo>
                  <a:pt x="66675" y="104775"/>
                </a:lnTo>
                <a:lnTo>
                  <a:pt x="66675" y="123825"/>
                </a:lnTo>
                <a:lnTo>
                  <a:pt x="57150" y="142875"/>
                </a:lnTo>
                <a:lnTo>
                  <a:pt x="38100" y="161925"/>
                </a:lnTo>
                <a:lnTo>
                  <a:pt x="38100" y="180975"/>
                </a:lnTo>
                <a:lnTo>
                  <a:pt x="19050" y="200025"/>
                </a:lnTo>
                <a:lnTo>
                  <a:pt x="19050" y="219075"/>
                </a:lnTo>
                <a:lnTo>
                  <a:pt x="9525" y="228600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9525" y="219075"/>
                </a:lnTo>
                <a:lnTo>
                  <a:pt x="9525" y="209550"/>
                </a:lnTo>
                <a:lnTo>
                  <a:pt x="19050" y="190500"/>
                </a:lnTo>
                <a:lnTo>
                  <a:pt x="19050" y="171450"/>
                </a:lnTo>
                <a:lnTo>
                  <a:pt x="28575" y="152400"/>
                </a:lnTo>
                <a:lnTo>
                  <a:pt x="38100" y="133350"/>
                </a:lnTo>
                <a:lnTo>
                  <a:pt x="47625" y="104775"/>
                </a:lnTo>
                <a:lnTo>
                  <a:pt x="57150" y="85725"/>
                </a:lnTo>
                <a:lnTo>
                  <a:pt x="57150" y="66675"/>
                </a:lnTo>
                <a:lnTo>
                  <a:pt x="66675" y="47625"/>
                </a:lnTo>
                <a:lnTo>
                  <a:pt x="76200" y="28575"/>
                </a:lnTo>
                <a:lnTo>
                  <a:pt x="85725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57150"/>
                </a:lnTo>
                <a:lnTo>
                  <a:pt x="85725" y="76200"/>
                </a:lnTo>
                <a:lnTo>
                  <a:pt x="85725" y="95250"/>
                </a:lnTo>
                <a:lnTo>
                  <a:pt x="95250" y="123825"/>
                </a:lnTo>
                <a:lnTo>
                  <a:pt x="104775" y="142875"/>
                </a:lnTo>
                <a:lnTo>
                  <a:pt x="114300" y="161925"/>
                </a:lnTo>
                <a:lnTo>
                  <a:pt x="133350" y="171450"/>
                </a:lnTo>
                <a:lnTo>
                  <a:pt x="142875" y="190500"/>
                </a:lnTo>
                <a:lnTo>
                  <a:pt x="152400" y="200025"/>
                </a:lnTo>
                <a:lnTo>
                  <a:pt x="171450" y="209550"/>
                </a:lnTo>
                <a:lnTo>
                  <a:pt x="180975" y="219075"/>
                </a:lnTo>
                <a:lnTo>
                  <a:pt x="180975" y="228600"/>
                </a:lnTo>
                <a:lnTo>
                  <a:pt x="190500" y="228600"/>
                </a:lnTo>
                <a:lnTo>
                  <a:pt x="180975" y="228600"/>
                </a:lnTo>
                <a:lnTo>
                  <a:pt x="180975" y="238125"/>
                </a:lnTo>
                <a:lnTo>
                  <a:pt x="171450" y="238125"/>
                </a:lnTo>
                <a:lnTo>
                  <a:pt x="152400" y="247650"/>
                </a:lnTo>
                <a:lnTo>
                  <a:pt x="133350" y="247650"/>
                </a:lnTo>
                <a:lnTo>
                  <a:pt x="114300" y="257175"/>
                </a:lnTo>
                <a:lnTo>
                  <a:pt x="85725" y="266700"/>
                </a:lnTo>
                <a:lnTo>
                  <a:pt x="57150" y="266700"/>
                </a:lnTo>
                <a:lnTo>
                  <a:pt x="38100" y="276225"/>
                </a:lnTo>
                <a:lnTo>
                  <a:pt x="19050" y="276225"/>
                </a:lnTo>
                <a:lnTo>
                  <a:pt x="9525" y="276225"/>
                </a:lnTo>
                <a:lnTo>
                  <a:pt x="95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752850" y="2371725"/>
            <a:ext cx="276226" cy="333376"/>
          </a:xfrm>
          <a:custGeom>
            <a:avLst/>
            <a:gdLst/>
            <a:ahLst/>
            <a:cxnLst/>
            <a:rect l="0" t="0" r="0" b="0"/>
            <a:pathLst>
              <a:path w="276226" h="333376">
                <a:moveTo>
                  <a:pt x="95250" y="38100"/>
                </a:moveTo>
                <a:lnTo>
                  <a:pt x="95250" y="38100"/>
                </a:lnTo>
                <a:lnTo>
                  <a:pt x="95250" y="47625"/>
                </a:lnTo>
                <a:lnTo>
                  <a:pt x="95250" y="47625"/>
                </a:lnTo>
                <a:lnTo>
                  <a:pt x="85725" y="57150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104775"/>
                </a:lnTo>
                <a:lnTo>
                  <a:pt x="47625" y="123825"/>
                </a:lnTo>
                <a:lnTo>
                  <a:pt x="38100" y="152400"/>
                </a:lnTo>
                <a:lnTo>
                  <a:pt x="19050" y="180975"/>
                </a:lnTo>
                <a:lnTo>
                  <a:pt x="9525" y="200025"/>
                </a:lnTo>
                <a:lnTo>
                  <a:pt x="9525" y="228600"/>
                </a:lnTo>
                <a:lnTo>
                  <a:pt x="9525" y="257175"/>
                </a:lnTo>
                <a:lnTo>
                  <a:pt x="9525" y="285750"/>
                </a:lnTo>
                <a:lnTo>
                  <a:pt x="19050" y="295275"/>
                </a:lnTo>
                <a:lnTo>
                  <a:pt x="28575" y="314325"/>
                </a:lnTo>
                <a:lnTo>
                  <a:pt x="47625" y="323850"/>
                </a:lnTo>
                <a:lnTo>
                  <a:pt x="66675" y="333375"/>
                </a:lnTo>
                <a:lnTo>
                  <a:pt x="85725" y="333375"/>
                </a:lnTo>
                <a:lnTo>
                  <a:pt x="104775" y="333375"/>
                </a:lnTo>
                <a:lnTo>
                  <a:pt x="133350" y="333375"/>
                </a:lnTo>
                <a:lnTo>
                  <a:pt x="152400" y="314325"/>
                </a:lnTo>
                <a:lnTo>
                  <a:pt x="180975" y="304800"/>
                </a:lnTo>
                <a:lnTo>
                  <a:pt x="200025" y="285750"/>
                </a:lnTo>
                <a:lnTo>
                  <a:pt x="219075" y="257175"/>
                </a:lnTo>
                <a:lnTo>
                  <a:pt x="238125" y="238125"/>
                </a:lnTo>
                <a:lnTo>
                  <a:pt x="257175" y="209550"/>
                </a:lnTo>
                <a:lnTo>
                  <a:pt x="266700" y="180975"/>
                </a:lnTo>
                <a:lnTo>
                  <a:pt x="276225" y="152400"/>
                </a:lnTo>
                <a:lnTo>
                  <a:pt x="276225" y="114300"/>
                </a:lnTo>
                <a:lnTo>
                  <a:pt x="276225" y="95250"/>
                </a:lnTo>
                <a:lnTo>
                  <a:pt x="276225" y="66675"/>
                </a:lnTo>
                <a:lnTo>
                  <a:pt x="257175" y="47625"/>
                </a:lnTo>
                <a:lnTo>
                  <a:pt x="247650" y="28575"/>
                </a:lnTo>
                <a:lnTo>
                  <a:pt x="238125" y="19050"/>
                </a:lnTo>
                <a:lnTo>
                  <a:pt x="219075" y="9525"/>
                </a:lnTo>
                <a:lnTo>
                  <a:pt x="200025" y="0"/>
                </a:lnTo>
                <a:lnTo>
                  <a:pt x="171450" y="0"/>
                </a:lnTo>
                <a:lnTo>
                  <a:pt x="152400" y="0"/>
                </a:lnTo>
                <a:lnTo>
                  <a:pt x="133350" y="9525"/>
                </a:lnTo>
                <a:lnTo>
                  <a:pt x="114300" y="19050"/>
                </a:lnTo>
                <a:lnTo>
                  <a:pt x="95250" y="38100"/>
                </a:lnTo>
                <a:lnTo>
                  <a:pt x="76200" y="66675"/>
                </a:lnTo>
                <a:lnTo>
                  <a:pt x="57150" y="85725"/>
                </a:lnTo>
                <a:lnTo>
                  <a:pt x="38100" y="114300"/>
                </a:lnTo>
                <a:lnTo>
                  <a:pt x="28575" y="142875"/>
                </a:lnTo>
                <a:lnTo>
                  <a:pt x="9525" y="171450"/>
                </a:lnTo>
                <a:lnTo>
                  <a:pt x="9525" y="19050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3819525" y="2600325"/>
            <a:ext cx="123826" cy="219076"/>
          </a:xfrm>
          <a:custGeom>
            <a:avLst/>
            <a:gdLst/>
            <a:ahLst/>
            <a:cxnLst/>
            <a:rect l="0" t="0" r="0" b="0"/>
            <a:pathLst>
              <a:path w="123826" h="2190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95250" y="57150"/>
                </a:lnTo>
                <a:lnTo>
                  <a:pt x="104775" y="66675"/>
                </a:lnTo>
                <a:lnTo>
                  <a:pt x="104775" y="85725"/>
                </a:lnTo>
                <a:lnTo>
                  <a:pt x="104775" y="104775"/>
                </a:lnTo>
                <a:lnTo>
                  <a:pt x="104775" y="123825"/>
                </a:lnTo>
                <a:lnTo>
                  <a:pt x="95250" y="142875"/>
                </a:lnTo>
                <a:lnTo>
                  <a:pt x="95250" y="161925"/>
                </a:lnTo>
                <a:lnTo>
                  <a:pt x="85725" y="180975"/>
                </a:lnTo>
                <a:lnTo>
                  <a:pt x="85725" y="190500"/>
                </a:lnTo>
                <a:lnTo>
                  <a:pt x="76200" y="200025"/>
                </a:lnTo>
                <a:lnTo>
                  <a:pt x="76200" y="209550"/>
                </a:lnTo>
                <a:lnTo>
                  <a:pt x="76200" y="209550"/>
                </a:lnTo>
                <a:lnTo>
                  <a:pt x="85725" y="219075"/>
                </a:lnTo>
                <a:lnTo>
                  <a:pt x="95250" y="219075"/>
                </a:lnTo>
                <a:lnTo>
                  <a:pt x="104775" y="209550"/>
                </a:lnTo>
                <a:lnTo>
                  <a:pt x="114300" y="200025"/>
                </a:lnTo>
                <a:lnTo>
                  <a:pt x="123825" y="200025"/>
                </a:lnTo>
                <a:lnTo>
                  <a:pt x="1238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048125" y="2657475"/>
            <a:ext cx="152401" cy="190501"/>
          </a:xfrm>
          <a:custGeom>
            <a:avLst/>
            <a:gdLst/>
            <a:ahLst/>
            <a:cxnLst/>
            <a:rect l="0" t="0" r="0" b="0"/>
            <a:pathLst>
              <a:path w="152401" h="190501">
                <a:moveTo>
                  <a:pt x="95250" y="95250"/>
                </a:moveTo>
                <a:lnTo>
                  <a:pt x="95250" y="95250"/>
                </a:lnTo>
                <a:lnTo>
                  <a:pt x="95250" y="85725"/>
                </a:lnTo>
                <a:lnTo>
                  <a:pt x="95250" y="85725"/>
                </a:lnTo>
                <a:lnTo>
                  <a:pt x="104775" y="76200"/>
                </a:lnTo>
                <a:lnTo>
                  <a:pt x="114300" y="66675"/>
                </a:lnTo>
                <a:lnTo>
                  <a:pt x="114300" y="66675"/>
                </a:lnTo>
                <a:lnTo>
                  <a:pt x="123825" y="57150"/>
                </a:lnTo>
                <a:lnTo>
                  <a:pt x="133350" y="47625"/>
                </a:lnTo>
                <a:lnTo>
                  <a:pt x="133350" y="38100"/>
                </a:lnTo>
                <a:lnTo>
                  <a:pt x="142875" y="28575"/>
                </a:lnTo>
                <a:lnTo>
                  <a:pt x="142875" y="19050"/>
                </a:lnTo>
                <a:lnTo>
                  <a:pt x="142875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23825" y="19050"/>
                </a:lnTo>
                <a:lnTo>
                  <a:pt x="123825" y="28575"/>
                </a:lnTo>
                <a:lnTo>
                  <a:pt x="114300" y="38100"/>
                </a:lnTo>
                <a:lnTo>
                  <a:pt x="114300" y="57150"/>
                </a:lnTo>
                <a:lnTo>
                  <a:pt x="114300" y="66675"/>
                </a:lnTo>
                <a:lnTo>
                  <a:pt x="114300" y="85725"/>
                </a:lnTo>
                <a:lnTo>
                  <a:pt x="114300" y="95250"/>
                </a:lnTo>
                <a:lnTo>
                  <a:pt x="114300" y="104775"/>
                </a:lnTo>
                <a:lnTo>
                  <a:pt x="114300" y="114300"/>
                </a:lnTo>
                <a:lnTo>
                  <a:pt x="114300" y="123825"/>
                </a:lnTo>
                <a:lnTo>
                  <a:pt x="114300" y="133350"/>
                </a:lnTo>
                <a:lnTo>
                  <a:pt x="114300" y="142875"/>
                </a:lnTo>
                <a:lnTo>
                  <a:pt x="104775" y="152400"/>
                </a:lnTo>
                <a:lnTo>
                  <a:pt x="104775" y="152400"/>
                </a:lnTo>
                <a:lnTo>
                  <a:pt x="95250" y="161925"/>
                </a:lnTo>
                <a:lnTo>
                  <a:pt x="85725" y="161925"/>
                </a:lnTo>
                <a:lnTo>
                  <a:pt x="66675" y="171450"/>
                </a:lnTo>
                <a:lnTo>
                  <a:pt x="47625" y="171450"/>
                </a:lnTo>
                <a:lnTo>
                  <a:pt x="38100" y="180975"/>
                </a:lnTo>
                <a:lnTo>
                  <a:pt x="28575" y="190500"/>
                </a:lnTo>
                <a:lnTo>
                  <a:pt x="19050" y="190500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9525" y="190500"/>
                </a:lnTo>
                <a:lnTo>
                  <a:pt x="19050" y="190500"/>
                </a:lnTo>
                <a:lnTo>
                  <a:pt x="28575" y="190500"/>
                </a:lnTo>
                <a:lnTo>
                  <a:pt x="38100" y="190500"/>
                </a:lnTo>
                <a:lnTo>
                  <a:pt x="57150" y="190500"/>
                </a:lnTo>
                <a:lnTo>
                  <a:pt x="76200" y="180975"/>
                </a:lnTo>
                <a:lnTo>
                  <a:pt x="95250" y="180975"/>
                </a:lnTo>
                <a:lnTo>
                  <a:pt x="114300" y="180975"/>
                </a:lnTo>
                <a:lnTo>
                  <a:pt x="133350" y="171450"/>
                </a:lnTo>
                <a:lnTo>
                  <a:pt x="142875" y="171450"/>
                </a:lnTo>
                <a:lnTo>
                  <a:pt x="152400" y="171450"/>
                </a:lnTo>
                <a:lnTo>
                  <a:pt x="15240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4486275" y="260032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4476750" y="2686050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4838700" y="2447925"/>
            <a:ext cx="190501" cy="352426"/>
          </a:xfrm>
          <a:custGeom>
            <a:avLst/>
            <a:gdLst/>
            <a:ahLst/>
            <a:cxnLst/>
            <a:rect l="0" t="0" r="0" b="0"/>
            <a:pathLst>
              <a:path w="190501" h="352426">
                <a:moveTo>
                  <a:pt x="114300" y="0"/>
                </a:moveTo>
                <a:lnTo>
                  <a:pt x="114300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95250" y="38100"/>
                </a:lnTo>
                <a:lnTo>
                  <a:pt x="95250" y="57150"/>
                </a:lnTo>
                <a:lnTo>
                  <a:pt x="85725" y="76200"/>
                </a:lnTo>
                <a:lnTo>
                  <a:pt x="85725" y="104775"/>
                </a:lnTo>
                <a:lnTo>
                  <a:pt x="76200" y="133350"/>
                </a:lnTo>
                <a:lnTo>
                  <a:pt x="66675" y="152400"/>
                </a:lnTo>
                <a:lnTo>
                  <a:pt x="57150" y="180975"/>
                </a:lnTo>
                <a:lnTo>
                  <a:pt x="47625" y="209550"/>
                </a:lnTo>
                <a:lnTo>
                  <a:pt x="38100" y="238125"/>
                </a:lnTo>
                <a:lnTo>
                  <a:pt x="28575" y="257175"/>
                </a:lnTo>
                <a:lnTo>
                  <a:pt x="19050" y="266700"/>
                </a:lnTo>
                <a:lnTo>
                  <a:pt x="9525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85750"/>
                </a:lnTo>
                <a:lnTo>
                  <a:pt x="0" y="276225"/>
                </a:lnTo>
                <a:lnTo>
                  <a:pt x="9525" y="266700"/>
                </a:lnTo>
                <a:lnTo>
                  <a:pt x="19050" y="247650"/>
                </a:lnTo>
                <a:lnTo>
                  <a:pt x="19050" y="228600"/>
                </a:lnTo>
                <a:lnTo>
                  <a:pt x="28575" y="200025"/>
                </a:lnTo>
                <a:lnTo>
                  <a:pt x="38100" y="180975"/>
                </a:lnTo>
                <a:lnTo>
                  <a:pt x="47625" y="152400"/>
                </a:lnTo>
                <a:lnTo>
                  <a:pt x="57150" y="123825"/>
                </a:lnTo>
                <a:lnTo>
                  <a:pt x="66675" y="104775"/>
                </a:lnTo>
                <a:lnTo>
                  <a:pt x="66675" y="85725"/>
                </a:lnTo>
                <a:lnTo>
                  <a:pt x="76200" y="66675"/>
                </a:lnTo>
                <a:lnTo>
                  <a:pt x="76200" y="47625"/>
                </a:lnTo>
                <a:lnTo>
                  <a:pt x="76200" y="38100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28575"/>
                </a:lnTo>
                <a:lnTo>
                  <a:pt x="66675" y="38100"/>
                </a:lnTo>
                <a:lnTo>
                  <a:pt x="66675" y="38100"/>
                </a:lnTo>
                <a:lnTo>
                  <a:pt x="66675" y="47625"/>
                </a:lnTo>
                <a:lnTo>
                  <a:pt x="66675" y="66675"/>
                </a:lnTo>
                <a:lnTo>
                  <a:pt x="66675" y="76200"/>
                </a:lnTo>
                <a:lnTo>
                  <a:pt x="66675" y="95250"/>
                </a:lnTo>
                <a:lnTo>
                  <a:pt x="76200" y="114300"/>
                </a:lnTo>
                <a:lnTo>
                  <a:pt x="85725" y="133350"/>
                </a:lnTo>
                <a:lnTo>
                  <a:pt x="95250" y="152400"/>
                </a:lnTo>
                <a:lnTo>
                  <a:pt x="104775" y="171450"/>
                </a:lnTo>
                <a:lnTo>
                  <a:pt x="114300" y="180975"/>
                </a:lnTo>
                <a:lnTo>
                  <a:pt x="123825" y="200025"/>
                </a:lnTo>
                <a:lnTo>
                  <a:pt x="142875" y="209550"/>
                </a:lnTo>
                <a:lnTo>
                  <a:pt x="152400" y="228600"/>
                </a:lnTo>
                <a:lnTo>
                  <a:pt x="161925" y="238125"/>
                </a:lnTo>
                <a:lnTo>
                  <a:pt x="171450" y="247650"/>
                </a:lnTo>
                <a:lnTo>
                  <a:pt x="180975" y="257175"/>
                </a:lnTo>
                <a:lnTo>
                  <a:pt x="190500" y="266700"/>
                </a:lnTo>
                <a:lnTo>
                  <a:pt x="190500" y="266700"/>
                </a:lnTo>
                <a:lnTo>
                  <a:pt x="190500" y="266700"/>
                </a:lnTo>
                <a:lnTo>
                  <a:pt x="180975" y="276225"/>
                </a:lnTo>
                <a:lnTo>
                  <a:pt x="171450" y="285750"/>
                </a:lnTo>
                <a:lnTo>
                  <a:pt x="152400" y="295275"/>
                </a:lnTo>
                <a:lnTo>
                  <a:pt x="133350" y="295275"/>
                </a:lnTo>
                <a:lnTo>
                  <a:pt x="104775" y="304800"/>
                </a:lnTo>
                <a:lnTo>
                  <a:pt x="85725" y="323850"/>
                </a:lnTo>
                <a:lnTo>
                  <a:pt x="66675" y="333375"/>
                </a:lnTo>
                <a:lnTo>
                  <a:pt x="47625" y="342900"/>
                </a:lnTo>
                <a:lnTo>
                  <a:pt x="28575" y="342900"/>
                </a:lnTo>
                <a:lnTo>
                  <a:pt x="19050" y="352425"/>
                </a:lnTo>
                <a:lnTo>
                  <a:pt x="9525" y="352425"/>
                </a:lnTo>
                <a:lnTo>
                  <a:pt x="952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5153025" y="2400300"/>
            <a:ext cx="352426" cy="381001"/>
          </a:xfrm>
          <a:custGeom>
            <a:avLst/>
            <a:gdLst/>
            <a:ahLst/>
            <a:cxnLst/>
            <a:rect l="0" t="0" r="0" b="0"/>
            <a:pathLst>
              <a:path w="352426" h="381001">
                <a:moveTo>
                  <a:pt x="0" y="190500"/>
                </a:moveTo>
                <a:lnTo>
                  <a:pt x="0" y="180975"/>
                </a:lnTo>
                <a:lnTo>
                  <a:pt x="9525" y="171450"/>
                </a:lnTo>
                <a:lnTo>
                  <a:pt x="9525" y="152400"/>
                </a:lnTo>
                <a:lnTo>
                  <a:pt x="28575" y="133350"/>
                </a:lnTo>
                <a:lnTo>
                  <a:pt x="38100" y="114300"/>
                </a:lnTo>
                <a:lnTo>
                  <a:pt x="38100" y="95250"/>
                </a:lnTo>
                <a:lnTo>
                  <a:pt x="47625" y="66675"/>
                </a:lnTo>
                <a:lnTo>
                  <a:pt x="57150" y="47625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47625" y="66675"/>
                </a:lnTo>
                <a:lnTo>
                  <a:pt x="38100" y="85725"/>
                </a:lnTo>
                <a:lnTo>
                  <a:pt x="38100" y="114300"/>
                </a:lnTo>
                <a:lnTo>
                  <a:pt x="28575" y="142875"/>
                </a:lnTo>
                <a:lnTo>
                  <a:pt x="19050" y="180975"/>
                </a:lnTo>
                <a:lnTo>
                  <a:pt x="19050" y="209550"/>
                </a:lnTo>
                <a:lnTo>
                  <a:pt x="9525" y="247650"/>
                </a:lnTo>
                <a:lnTo>
                  <a:pt x="9525" y="276225"/>
                </a:lnTo>
                <a:lnTo>
                  <a:pt x="9525" y="304800"/>
                </a:lnTo>
                <a:lnTo>
                  <a:pt x="9525" y="323850"/>
                </a:lnTo>
                <a:lnTo>
                  <a:pt x="9525" y="333375"/>
                </a:lnTo>
                <a:lnTo>
                  <a:pt x="9525" y="352425"/>
                </a:lnTo>
                <a:lnTo>
                  <a:pt x="19050" y="352425"/>
                </a:lnTo>
                <a:lnTo>
                  <a:pt x="28575" y="361950"/>
                </a:lnTo>
                <a:lnTo>
                  <a:pt x="38100" y="352425"/>
                </a:lnTo>
                <a:lnTo>
                  <a:pt x="57150" y="342900"/>
                </a:lnTo>
                <a:lnTo>
                  <a:pt x="76200" y="323850"/>
                </a:lnTo>
                <a:lnTo>
                  <a:pt x="85725" y="304800"/>
                </a:lnTo>
                <a:lnTo>
                  <a:pt x="104775" y="276225"/>
                </a:lnTo>
                <a:lnTo>
                  <a:pt x="123825" y="257175"/>
                </a:lnTo>
                <a:lnTo>
                  <a:pt x="142875" y="228600"/>
                </a:lnTo>
                <a:lnTo>
                  <a:pt x="161925" y="190500"/>
                </a:lnTo>
                <a:lnTo>
                  <a:pt x="180975" y="161925"/>
                </a:lnTo>
                <a:lnTo>
                  <a:pt x="190500" y="133350"/>
                </a:lnTo>
                <a:lnTo>
                  <a:pt x="209550" y="104775"/>
                </a:lnTo>
                <a:lnTo>
                  <a:pt x="219075" y="85725"/>
                </a:lnTo>
                <a:lnTo>
                  <a:pt x="228600" y="66675"/>
                </a:lnTo>
                <a:lnTo>
                  <a:pt x="228600" y="57150"/>
                </a:lnTo>
                <a:lnTo>
                  <a:pt x="238125" y="47625"/>
                </a:lnTo>
                <a:lnTo>
                  <a:pt x="238125" y="47625"/>
                </a:lnTo>
                <a:lnTo>
                  <a:pt x="228600" y="47625"/>
                </a:lnTo>
                <a:lnTo>
                  <a:pt x="228600" y="47625"/>
                </a:lnTo>
                <a:lnTo>
                  <a:pt x="228600" y="47625"/>
                </a:lnTo>
                <a:lnTo>
                  <a:pt x="219075" y="57150"/>
                </a:lnTo>
                <a:lnTo>
                  <a:pt x="219075" y="76200"/>
                </a:lnTo>
                <a:lnTo>
                  <a:pt x="209550" y="95250"/>
                </a:lnTo>
                <a:lnTo>
                  <a:pt x="200025" y="123825"/>
                </a:lnTo>
                <a:lnTo>
                  <a:pt x="190500" y="152400"/>
                </a:lnTo>
                <a:lnTo>
                  <a:pt x="180975" y="180975"/>
                </a:lnTo>
                <a:lnTo>
                  <a:pt x="180975" y="219075"/>
                </a:lnTo>
                <a:lnTo>
                  <a:pt x="171450" y="257175"/>
                </a:lnTo>
                <a:lnTo>
                  <a:pt x="171450" y="285750"/>
                </a:lnTo>
                <a:lnTo>
                  <a:pt x="161925" y="314325"/>
                </a:lnTo>
                <a:lnTo>
                  <a:pt x="161925" y="333375"/>
                </a:lnTo>
                <a:lnTo>
                  <a:pt x="161925" y="352425"/>
                </a:lnTo>
                <a:lnTo>
                  <a:pt x="161925" y="371475"/>
                </a:lnTo>
                <a:lnTo>
                  <a:pt x="171450" y="381000"/>
                </a:lnTo>
                <a:lnTo>
                  <a:pt x="180975" y="381000"/>
                </a:lnTo>
                <a:lnTo>
                  <a:pt x="190500" y="371475"/>
                </a:lnTo>
                <a:lnTo>
                  <a:pt x="209550" y="352425"/>
                </a:lnTo>
                <a:lnTo>
                  <a:pt x="228600" y="333375"/>
                </a:lnTo>
                <a:lnTo>
                  <a:pt x="257175" y="314325"/>
                </a:lnTo>
                <a:lnTo>
                  <a:pt x="285750" y="285750"/>
                </a:lnTo>
                <a:lnTo>
                  <a:pt x="323850" y="247650"/>
                </a:lnTo>
                <a:lnTo>
                  <a:pt x="342900" y="219075"/>
                </a:lnTo>
                <a:lnTo>
                  <a:pt x="352425" y="200025"/>
                </a:lnTo>
                <a:lnTo>
                  <a:pt x="3524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5476875" y="2667000"/>
            <a:ext cx="76201" cy="238126"/>
          </a:xfrm>
          <a:custGeom>
            <a:avLst/>
            <a:gdLst/>
            <a:ahLst/>
            <a:cxnLst/>
            <a:rect l="0" t="0" r="0" b="0"/>
            <a:pathLst>
              <a:path w="76201" h="238126">
                <a:moveTo>
                  <a:pt x="9525" y="85725"/>
                </a:moveTo>
                <a:lnTo>
                  <a:pt x="9525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9525" y="76200"/>
                </a:lnTo>
                <a:lnTo>
                  <a:pt x="19050" y="76200"/>
                </a:lnTo>
                <a:lnTo>
                  <a:pt x="19050" y="66675"/>
                </a:lnTo>
                <a:lnTo>
                  <a:pt x="28575" y="66675"/>
                </a:lnTo>
                <a:lnTo>
                  <a:pt x="38100" y="57150"/>
                </a:lnTo>
                <a:lnTo>
                  <a:pt x="47625" y="47625"/>
                </a:lnTo>
                <a:lnTo>
                  <a:pt x="57150" y="38100"/>
                </a:lnTo>
                <a:lnTo>
                  <a:pt x="66675" y="28575"/>
                </a:lnTo>
                <a:lnTo>
                  <a:pt x="66675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57150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85725"/>
                </a:lnTo>
                <a:lnTo>
                  <a:pt x="47625" y="114300"/>
                </a:lnTo>
                <a:lnTo>
                  <a:pt x="47625" y="142875"/>
                </a:lnTo>
                <a:lnTo>
                  <a:pt x="38100" y="171450"/>
                </a:lnTo>
                <a:lnTo>
                  <a:pt x="38100" y="200025"/>
                </a:lnTo>
                <a:lnTo>
                  <a:pt x="38100" y="219075"/>
                </a:lnTo>
                <a:lnTo>
                  <a:pt x="47625" y="238125"/>
                </a:lnTo>
                <a:lnTo>
                  <a:pt x="476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3409950" y="3133725"/>
            <a:ext cx="123826" cy="285751"/>
          </a:xfrm>
          <a:custGeom>
            <a:avLst/>
            <a:gdLst/>
            <a:ahLst/>
            <a:cxnLst/>
            <a:rect l="0" t="0" r="0" b="0"/>
            <a:pathLst>
              <a:path w="123826" h="285751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57150"/>
                </a:lnTo>
                <a:lnTo>
                  <a:pt x="57150" y="85725"/>
                </a:lnTo>
                <a:lnTo>
                  <a:pt x="57150" y="114300"/>
                </a:lnTo>
                <a:lnTo>
                  <a:pt x="38100" y="133350"/>
                </a:lnTo>
                <a:lnTo>
                  <a:pt x="28575" y="161925"/>
                </a:lnTo>
                <a:lnTo>
                  <a:pt x="19050" y="190500"/>
                </a:lnTo>
                <a:lnTo>
                  <a:pt x="19050" y="219075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9525" y="257175"/>
                </a:lnTo>
                <a:lnTo>
                  <a:pt x="19050" y="247650"/>
                </a:lnTo>
                <a:lnTo>
                  <a:pt x="19050" y="228600"/>
                </a:lnTo>
                <a:lnTo>
                  <a:pt x="28575" y="209550"/>
                </a:lnTo>
                <a:lnTo>
                  <a:pt x="38100" y="190500"/>
                </a:lnTo>
                <a:lnTo>
                  <a:pt x="47625" y="161925"/>
                </a:lnTo>
                <a:lnTo>
                  <a:pt x="57150" y="133350"/>
                </a:lnTo>
                <a:lnTo>
                  <a:pt x="57150" y="114300"/>
                </a:lnTo>
                <a:lnTo>
                  <a:pt x="57150" y="95250"/>
                </a:lnTo>
                <a:lnTo>
                  <a:pt x="57150" y="76200"/>
                </a:lnTo>
                <a:lnTo>
                  <a:pt x="57150" y="57150"/>
                </a:lnTo>
                <a:lnTo>
                  <a:pt x="57150" y="47625"/>
                </a:lnTo>
                <a:lnTo>
                  <a:pt x="47625" y="38100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19050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47625"/>
                </a:lnTo>
                <a:lnTo>
                  <a:pt x="47625" y="57150"/>
                </a:lnTo>
                <a:lnTo>
                  <a:pt x="47625" y="66675"/>
                </a:lnTo>
                <a:lnTo>
                  <a:pt x="57150" y="85725"/>
                </a:lnTo>
                <a:lnTo>
                  <a:pt x="66675" y="104775"/>
                </a:lnTo>
                <a:lnTo>
                  <a:pt x="76200" y="123825"/>
                </a:lnTo>
                <a:lnTo>
                  <a:pt x="85725" y="142875"/>
                </a:lnTo>
                <a:lnTo>
                  <a:pt x="95250" y="161925"/>
                </a:lnTo>
                <a:lnTo>
                  <a:pt x="104775" y="180975"/>
                </a:lnTo>
                <a:lnTo>
                  <a:pt x="114300" y="200025"/>
                </a:lnTo>
                <a:lnTo>
                  <a:pt x="123825" y="209550"/>
                </a:lnTo>
                <a:lnTo>
                  <a:pt x="123825" y="228600"/>
                </a:lnTo>
                <a:lnTo>
                  <a:pt x="123825" y="238125"/>
                </a:lnTo>
                <a:lnTo>
                  <a:pt x="123825" y="247650"/>
                </a:lnTo>
                <a:lnTo>
                  <a:pt x="114300" y="257175"/>
                </a:lnTo>
                <a:lnTo>
                  <a:pt x="114300" y="266700"/>
                </a:lnTo>
                <a:lnTo>
                  <a:pt x="104775" y="276225"/>
                </a:lnTo>
                <a:lnTo>
                  <a:pt x="85725" y="276225"/>
                </a:lnTo>
                <a:lnTo>
                  <a:pt x="76200" y="285750"/>
                </a:lnTo>
                <a:lnTo>
                  <a:pt x="57150" y="285750"/>
                </a:lnTo>
                <a:lnTo>
                  <a:pt x="47625" y="285750"/>
                </a:lnTo>
                <a:lnTo>
                  <a:pt x="38100" y="285750"/>
                </a:lnTo>
                <a:lnTo>
                  <a:pt x="38100" y="285750"/>
                </a:lnTo>
                <a:lnTo>
                  <a:pt x="3810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3629025" y="3124200"/>
            <a:ext cx="209551" cy="304801"/>
          </a:xfrm>
          <a:custGeom>
            <a:avLst/>
            <a:gdLst/>
            <a:ahLst/>
            <a:cxnLst/>
            <a:rect l="0" t="0" r="0" b="0"/>
            <a:pathLst>
              <a:path w="209551" h="304801">
                <a:moveTo>
                  <a:pt x="47625" y="38100"/>
                </a:moveTo>
                <a:lnTo>
                  <a:pt x="47625" y="38100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66675"/>
                </a:lnTo>
                <a:lnTo>
                  <a:pt x="47625" y="85725"/>
                </a:lnTo>
                <a:lnTo>
                  <a:pt x="38100" y="114300"/>
                </a:lnTo>
                <a:lnTo>
                  <a:pt x="38100" y="142875"/>
                </a:lnTo>
                <a:lnTo>
                  <a:pt x="28575" y="171450"/>
                </a:lnTo>
                <a:lnTo>
                  <a:pt x="28575" y="200025"/>
                </a:lnTo>
                <a:lnTo>
                  <a:pt x="28575" y="228600"/>
                </a:lnTo>
                <a:lnTo>
                  <a:pt x="28575" y="257175"/>
                </a:lnTo>
                <a:lnTo>
                  <a:pt x="28575" y="276225"/>
                </a:lnTo>
                <a:lnTo>
                  <a:pt x="38100" y="285750"/>
                </a:lnTo>
                <a:lnTo>
                  <a:pt x="47625" y="295275"/>
                </a:lnTo>
                <a:lnTo>
                  <a:pt x="66675" y="304800"/>
                </a:lnTo>
                <a:lnTo>
                  <a:pt x="85725" y="295275"/>
                </a:lnTo>
                <a:lnTo>
                  <a:pt x="95250" y="285750"/>
                </a:lnTo>
                <a:lnTo>
                  <a:pt x="114300" y="276225"/>
                </a:lnTo>
                <a:lnTo>
                  <a:pt x="133350" y="266700"/>
                </a:lnTo>
                <a:lnTo>
                  <a:pt x="152400" y="238125"/>
                </a:lnTo>
                <a:lnTo>
                  <a:pt x="171450" y="219075"/>
                </a:lnTo>
                <a:lnTo>
                  <a:pt x="180975" y="200025"/>
                </a:lnTo>
                <a:lnTo>
                  <a:pt x="190500" y="171450"/>
                </a:lnTo>
                <a:lnTo>
                  <a:pt x="200025" y="142875"/>
                </a:lnTo>
                <a:lnTo>
                  <a:pt x="200025" y="114300"/>
                </a:lnTo>
                <a:lnTo>
                  <a:pt x="209550" y="85725"/>
                </a:lnTo>
                <a:lnTo>
                  <a:pt x="200025" y="57150"/>
                </a:lnTo>
                <a:lnTo>
                  <a:pt x="190500" y="38100"/>
                </a:lnTo>
                <a:lnTo>
                  <a:pt x="180975" y="19050"/>
                </a:lnTo>
                <a:lnTo>
                  <a:pt x="171450" y="9525"/>
                </a:lnTo>
                <a:lnTo>
                  <a:pt x="152400" y="0"/>
                </a:lnTo>
                <a:lnTo>
                  <a:pt x="133350" y="0"/>
                </a:lnTo>
                <a:lnTo>
                  <a:pt x="104775" y="9525"/>
                </a:lnTo>
                <a:lnTo>
                  <a:pt x="85725" y="19050"/>
                </a:lnTo>
                <a:lnTo>
                  <a:pt x="66675" y="38100"/>
                </a:lnTo>
                <a:lnTo>
                  <a:pt x="47625" y="66675"/>
                </a:lnTo>
                <a:lnTo>
                  <a:pt x="38100" y="85725"/>
                </a:lnTo>
                <a:lnTo>
                  <a:pt x="19050" y="114300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3733800" y="3257550"/>
            <a:ext cx="47626" cy="190501"/>
          </a:xfrm>
          <a:custGeom>
            <a:avLst/>
            <a:gdLst/>
            <a:ahLst/>
            <a:cxnLst/>
            <a:rect l="0" t="0" r="0" b="0"/>
            <a:pathLst>
              <a:path w="47626" h="190501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19050" y="123825"/>
                </a:lnTo>
                <a:lnTo>
                  <a:pt x="28575" y="142875"/>
                </a:lnTo>
                <a:lnTo>
                  <a:pt x="38100" y="161925"/>
                </a:lnTo>
                <a:lnTo>
                  <a:pt x="38100" y="180975"/>
                </a:lnTo>
                <a:lnTo>
                  <a:pt x="47625" y="190500"/>
                </a:lnTo>
                <a:lnTo>
                  <a:pt x="4762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3905250" y="3333750"/>
            <a:ext cx="180976" cy="190501"/>
          </a:xfrm>
          <a:custGeom>
            <a:avLst/>
            <a:gdLst/>
            <a:ahLst/>
            <a:cxnLst/>
            <a:rect l="0" t="0" r="0" b="0"/>
            <a:pathLst>
              <a:path w="180976" h="190501">
                <a:moveTo>
                  <a:pt x="66675" y="19050"/>
                </a:moveTo>
                <a:lnTo>
                  <a:pt x="66675" y="19050"/>
                </a:lnTo>
                <a:lnTo>
                  <a:pt x="66675" y="19050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28575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95250" y="95250"/>
                </a:lnTo>
                <a:lnTo>
                  <a:pt x="85725" y="114300"/>
                </a:lnTo>
                <a:lnTo>
                  <a:pt x="76200" y="133350"/>
                </a:lnTo>
                <a:lnTo>
                  <a:pt x="57150" y="152400"/>
                </a:lnTo>
                <a:lnTo>
                  <a:pt x="47625" y="171450"/>
                </a:lnTo>
                <a:lnTo>
                  <a:pt x="28575" y="171450"/>
                </a:lnTo>
                <a:lnTo>
                  <a:pt x="19050" y="180975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0" y="171450"/>
                </a:lnTo>
                <a:lnTo>
                  <a:pt x="0" y="152400"/>
                </a:lnTo>
                <a:lnTo>
                  <a:pt x="0" y="142875"/>
                </a:lnTo>
                <a:lnTo>
                  <a:pt x="9525" y="133350"/>
                </a:lnTo>
                <a:lnTo>
                  <a:pt x="19050" y="123825"/>
                </a:lnTo>
                <a:lnTo>
                  <a:pt x="38100" y="114300"/>
                </a:lnTo>
                <a:lnTo>
                  <a:pt x="47625" y="114300"/>
                </a:lnTo>
                <a:lnTo>
                  <a:pt x="66675" y="123825"/>
                </a:lnTo>
                <a:lnTo>
                  <a:pt x="85725" y="133350"/>
                </a:lnTo>
                <a:lnTo>
                  <a:pt x="95250" y="142875"/>
                </a:lnTo>
                <a:lnTo>
                  <a:pt x="114300" y="161925"/>
                </a:lnTo>
                <a:lnTo>
                  <a:pt x="133350" y="171450"/>
                </a:lnTo>
                <a:lnTo>
                  <a:pt x="142875" y="180975"/>
                </a:lnTo>
                <a:lnTo>
                  <a:pt x="161925" y="180975"/>
                </a:lnTo>
                <a:lnTo>
                  <a:pt x="171450" y="190500"/>
                </a:lnTo>
                <a:lnTo>
                  <a:pt x="180975" y="190500"/>
                </a:lnTo>
                <a:lnTo>
                  <a:pt x="1809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4171950" y="3295650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57150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4210050" y="3390900"/>
            <a:ext cx="85726" cy="9526"/>
          </a:xfrm>
          <a:custGeom>
            <a:avLst/>
            <a:gdLst/>
            <a:ahLst/>
            <a:cxnLst/>
            <a:rect l="0" t="0" r="0" b="0"/>
            <a:pathLst>
              <a:path w="857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4667250" y="3200400"/>
            <a:ext cx="190501" cy="257176"/>
          </a:xfrm>
          <a:custGeom>
            <a:avLst/>
            <a:gdLst/>
            <a:ahLst/>
            <a:cxnLst/>
            <a:rect l="0" t="0" r="0" b="0"/>
            <a:pathLst>
              <a:path w="190501" h="257176">
                <a:moveTo>
                  <a:pt x="57150" y="28575"/>
                </a:moveTo>
                <a:lnTo>
                  <a:pt x="57150" y="28575"/>
                </a:lnTo>
                <a:lnTo>
                  <a:pt x="57150" y="38100"/>
                </a:lnTo>
                <a:lnTo>
                  <a:pt x="57150" y="47625"/>
                </a:lnTo>
                <a:lnTo>
                  <a:pt x="47625" y="66675"/>
                </a:lnTo>
                <a:lnTo>
                  <a:pt x="47625" y="95250"/>
                </a:lnTo>
                <a:lnTo>
                  <a:pt x="47625" y="114300"/>
                </a:lnTo>
                <a:lnTo>
                  <a:pt x="38100" y="142875"/>
                </a:lnTo>
                <a:lnTo>
                  <a:pt x="38100" y="171450"/>
                </a:lnTo>
                <a:lnTo>
                  <a:pt x="19050" y="200025"/>
                </a:lnTo>
                <a:lnTo>
                  <a:pt x="19050" y="219075"/>
                </a:lnTo>
                <a:lnTo>
                  <a:pt x="9525" y="238125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9525" y="257175"/>
                </a:lnTo>
                <a:lnTo>
                  <a:pt x="9525" y="247650"/>
                </a:lnTo>
                <a:lnTo>
                  <a:pt x="9525" y="238125"/>
                </a:lnTo>
                <a:lnTo>
                  <a:pt x="19050" y="219075"/>
                </a:lnTo>
                <a:lnTo>
                  <a:pt x="38100" y="200025"/>
                </a:lnTo>
                <a:lnTo>
                  <a:pt x="47625" y="171450"/>
                </a:lnTo>
                <a:lnTo>
                  <a:pt x="57150" y="152400"/>
                </a:lnTo>
                <a:lnTo>
                  <a:pt x="66675" y="123825"/>
                </a:lnTo>
                <a:lnTo>
                  <a:pt x="76200" y="95250"/>
                </a:lnTo>
                <a:lnTo>
                  <a:pt x="85725" y="66675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19050"/>
                </a:lnTo>
                <a:lnTo>
                  <a:pt x="85725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76200" y="66675"/>
                </a:lnTo>
                <a:lnTo>
                  <a:pt x="95250" y="76200"/>
                </a:lnTo>
                <a:lnTo>
                  <a:pt x="104775" y="95250"/>
                </a:lnTo>
                <a:lnTo>
                  <a:pt x="123825" y="114300"/>
                </a:lnTo>
                <a:lnTo>
                  <a:pt x="142875" y="133350"/>
                </a:lnTo>
                <a:lnTo>
                  <a:pt x="152400" y="152400"/>
                </a:lnTo>
                <a:lnTo>
                  <a:pt x="161925" y="171450"/>
                </a:lnTo>
                <a:lnTo>
                  <a:pt x="171450" y="180975"/>
                </a:lnTo>
                <a:lnTo>
                  <a:pt x="180975" y="200025"/>
                </a:lnTo>
                <a:lnTo>
                  <a:pt x="190500" y="209550"/>
                </a:lnTo>
                <a:lnTo>
                  <a:pt x="190500" y="219075"/>
                </a:lnTo>
                <a:lnTo>
                  <a:pt x="180975" y="228600"/>
                </a:lnTo>
                <a:lnTo>
                  <a:pt x="180975" y="228600"/>
                </a:lnTo>
                <a:lnTo>
                  <a:pt x="171450" y="238125"/>
                </a:lnTo>
                <a:lnTo>
                  <a:pt x="152400" y="238125"/>
                </a:lnTo>
                <a:lnTo>
                  <a:pt x="142875" y="238125"/>
                </a:lnTo>
                <a:lnTo>
                  <a:pt x="123825" y="238125"/>
                </a:lnTo>
                <a:lnTo>
                  <a:pt x="104775" y="238125"/>
                </a:lnTo>
                <a:lnTo>
                  <a:pt x="85725" y="238125"/>
                </a:lnTo>
                <a:lnTo>
                  <a:pt x="66675" y="247650"/>
                </a:lnTo>
                <a:lnTo>
                  <a:pt x="66675" y="247650"/>
                </a:lnTo>
                <a:lnTo>
                  <a:pt x="57150" y="247650"/>
                </a:lnTo>
                <a:lnTo>
                  <a:pt x="5715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4953000" y="3152775"/>
            <a:ext cx="190501" cy="276226"/>
          </a:xfrm>
          <a:custGeom>
            <a:avLst/>
            <a:gdLst/>
            <a:ahLst/>
            <a:cxnLst/>
            <a:rect l="0" t="0" r="0" b="0"/>
            <a:pathLst>
              <a:path w="190501" h="276226">
                <a:moveTo>
                  <a:pt x="0" y="85725"/>
                </a:moveTo>
                <a:lnTo>
                  <a:pt x="0" y="76200"/>
                </a:lnTo>
                <a:lnTo>
                  <a:pt x="9525" y="57150"/>
                </a:lnTo>
                <a:lnTo>
                  <a:pt x="19050" y="47625"/>
                </a:lnTo>
                <a:lnTo>
                  <a:pt x="28575" y="2857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28575" y="38100"/>
                </a:lnTo>
                <a:lnTo>
                  <a:pt x="19050" y="57150"/>
                </a:lnTo>
                <a:lnTo>
                  <a:pt x="9525" y="85725"/>
                </a:lnTo>
                <a:lnTo>
                  <a:pt x="9525" y="114300"/>
                </a:lnTo>
                <a:lnTo>
                  <a:pt x="0" y="152400"/>
                </a:lnTo>
                <a:lnTo>
                  <a:pt x="0" y="180975"/>
                </a:lnTo>
                <a:lnTo>
                  <a:pt x="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9525" y="257175"/>
                </a:lnTo>
                <a:lnTo>
                  <a:pt x="9525" y="266700"/>
                </a:lnTo>
                <a:lnTo>
                  <a:pt x="19050" y="266700"/>
                </a:lnTo>
                <a:lnTo>
                  <a:pt x="28575" y="276225"/>
                </a:lnTo>
                <a:lnTo>
                  <a:pt x="47625" y="266700"/>
                </a:lnTo>
                <a:lnTo>
                  <a:pt x="57150" y="257175"/>
                </a:lnTo>
                <a:lnTo>
                  <a:pt x="76200" y="247650"/>
                </a:lnTo>
                <a:lnTo>
                  <a:pt x="95250" y="228600"/>
                </a:lnTo>
                <a:lnTo>
                  <a:pt x="114300" y="209550"/>
                </a:lnTo>
                <a:lnTo>
                  <a:pt x="133350" y="180975"/>
                </a:lnTo>
                <a:lnTo>
                  <a:pt x="152400" y="161925"/>
                </a:lnTo>
                <a:lnTo>
                  <a:pt x="171450" y="133350"/>
                </a:lnTo>
                <a:lnTo>
                  <a:pt x="180975" y="104775"/>
                </a:lnTo>
                <a:lnTo>
                  <a:pt x="180975" y="76200"/>
                </a:lnTo>
                <a:lnTo>
                  <a:pt x="190500" y="57150"/>
                </a:lnTo>
                <a:lnTo>
                  <a:pt x="190500" y="38100"/>
                </a:lnTo>
                <a:lnTo>
                  <a:pt x="190500" y="19050"/>
                </a:lnTo>
                <a:lnTo>
                  <a:pt x="180975" y="0"/>
                </a:lnTo>
                <a:lnTo>
                  <a:pt x="171450" y="0"/>
                </a:lnTo>
                <a:lnTo>
                  <a:pt x="171450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52400" y="28575"/>
                </a:lnTo>
                <a:lnTo>
                  <a:pt x="142875" y="47625"/>
                </a:lnTo>
                <a:lnTo>
                  <a:pt x="142875" y="76200"/>
                </a:lnTo>
                <a:lnTo>
                  <a:pt x="142875" y="104775"/>
                </a:lnTo>
                <a:lnTo>
                  <a:pt x="142875" y="133350"/>
                </a:lnTo>
                <a:lnTo>
                  <a:pt x="142875" y="161925"/>
                </a:lnTo>
                <a:lnTo>
                  <a:pt x="133350" y="190500"/>
                </a:lnTo>
                <a:lnTo>
                  <a:pt x="133350" y="209550"/>
                </a:lnTo>
                <a:lnTo>
                  <a:pt x="142875" y="219075"/>
                </a:lnTo>
                <a:lnTo>
                  <a:pt x="14287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5153025" y="3314700"/>
            <a:ext cx="180976" cy="200026"/>
          </a:xfrm>
          <a:custGeom>
            <a:avLst/>
            <a:gdLst/>
            <a:ahLst/>
            <a:cxnLst/>
            <a:rect l="0" t="0" r="0" b="0"/>
            <a:pathLst>
              <a:path w="180976" h="200026">
                <a:moveTo>
                  <a:pt x="95250" y="47625"/>
                </a:moveTo>
                <a:lnTo>
                  <a:pt x="85725" y="47625"/>
                </a:lnTo>
                <a:lnTo>
                  <a:pt x="85725" y="47625"/>
                </a:lnTo>
                <a:lnTo>
                  <a:pt x="85725" y="47625"/>
                </a:lnTo>
                <a:lnTo>
                  <a:pt x="76200" y="57150"/>
                </a:lnTo>
                <a:lnTo>
                  <a:pt x="76200" y="57150"/>
                </a:lnTo>
                <a:lnTo>
                  <a:pt x="66675" y="57150"/>
                </a:lnTo>
                <a:lnTo>
                  <a:pt x="57150" y="57150"/>
                </a:lnTo>
                <a:lnTo>
                  <a:pt x="57150" y="47625"/>
                </a:lnTo>
                <a:lnTo>
                  <a:pt x="47625" y="38100"/>
                </a:lnTo>
                <a:lnTo>
                  <a:pt x="47625" y="38100"/>
                </a:lnTo>
                <a:lnTo>
                  <a:pt x="47625" y="28575"/>
                </a:lnTo>
                <a:lnTo>
                  <a:pt x="47625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104775" y="47625"/>
                </a:lnTo>
                <a:lnTo>
                  <a:pt x="104775" y="76200"/>
                </a:lnTo>
                <a:lnTo>
                  <a:pt x="104775" y="95250"/>
                </a:lnTo>
                <a:lnTo>
                  <a:pt x="104775" y="123825"/>
                </a:lnTo>
                <a:lnTo>
                  <a:pt x="95250" y="142875"/>
                </a:lnTo>
                <a:lnTo>
                  <a:pt x="85725" y="161925"/>
                </a:lnTo>
                <a:lnTo>
                  <a:pt x="76200" y="171450"/>
                </a:lnTo>
                <a:lnTo>
                  <a:pt x="66675" y="190500"/>
                </a:lnTo>
                <a:lnTo>
                  <a:pt x="57150" y="190500"/>
                </a:lnTo>
                <a:lnTo>
                  <a:pt x="38100" y="190500"/>
                </a:lnTo>
                <a:lnTo>
                  <a:pt x="28575" y="190500"/>
                </a:lnTo>
                <a:lnTo>
                  <a:pt x="19050" y="190500"/>
                </a:lnTo>
                <a:lnTo>
                  <a:pt x="9525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52400"/>
                </a:lnTo>
                <a:lnTo>
                  <a:pt x="19050" y="152400"/>
                </a:lnTo>
                <a:lnTo>
                  <a:pt x="28575" y="152400"/>
                </a:lnTo>
                <a:lnTo>
                  <a:pt x="47625" y="161925"/>
                </a:lnTo>
                <a:lnTo>
                  <a:pt x="76200" y="171450"/>
                </a:lnTo>
                <a:lnTo>
                  <a:pt x="95250" y="180975"/>
                </a:lnTo>
                <a:lnTo>
                  <a:pt x="114300" y="190500"/>
                </a:lnTo>
                <a:lnTo>
                  <a:pt x="133350" y="190500"/>
                </a:lnTo>
                <a:lnTo>
                  <a:pt x="152400" y="200025"/>
                </a:lnTo>
                <a:lnTo>
                  <a:pt x="171450" y="200025"/>
                </a:lnTo>
                <a:lnTo>
                  <a:pt x="180975" y="200025"/>
                </a:lnTo>
                <a:lnTo>
                  <a:pt x="180975" y="200025"/>
                </a:lnTo>
                <a:lnTo>
                  <a:pt x="18097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5410200" y="3286125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5486400" y="3200400"/>
            <a:ext cx="28576" cy="161926"/>
          </a:xfrm>
          <a:custGeom>
            <a:avLst/>
            <a:gdLst/>
            <a:ahLst/>
            <a:cxnLst/>
            <a:rect l="0" t="0" r="0" b="0"/>
            <a:pathLst>
              <a:path w="28576" h="161926">
                <a:moveTo>
                  <a:pt x="28575" y="0"/>
                </a:moveTo>
                <a:lnTo>
                  <a:pt x="2857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5715000" y="3181350"/>
            <a:ext cx="190501" cy="257176"/>
          </a:xfrm>
          <a:custGeom>
            <a:avLst/>
            <a:gdLst/>
            <a:ahLst/>
            <a:cxnLst/>
            <a:rect l="0" t="0" r="0" b="0"/>
            <a:pathLst>
              <a:path w="190501" h="257176">
                <a:moveTo>
                  <a:pt x="47625" y="9525"/>
                </a:move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57150"/>
                </a:lnTo>
                <a:lnTo>
                  <a:pt x="38100" y="76200"/>
                </a:lnTo>
                <a:lnTo>
                  <a:pt x="28575" y="104775"/>
                </a:lnTo>
                <a:lnTo>
                  <a:pt x="19050" y="133350"/>
                </a:lnTo>
                <a:lnTo>
                  <a:pt x="19050" y="161925"/>
                </a:lnTo>
                <a:lnTo>
                  <a:pt x="9525" y="190500"/>
                </a:lnTo>
                <a:lnTo>
                  <a:pt x="9525" y="219075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9525" y="238125"/>
                </a:lnTo>
                <a:lnTo>
                  <a:pt x="9525" y="228600"/>
                </a:lnTo>
                <a:lnTo>
                  <a:pt x="19050" y="209550"/>
                </a:lnTo>
                <a:lnTo>
                  <a:pt x="38100" y="180975"/>
                </a:lnTo>
                <a:lnTo>
                  <a:pt x="47625" y="152400"/>
                </a:lnTo>
                <a:lnTo>
                  <a:pt x="66675" y="123825"/>
                </a:lnTo>
                <a:lnTo>
                  <a:pt x="76200" y="95250"/>
                </a:lnTo>
                <a:lnTo>
                  <a:pt x="95250" y="66675"/>
                </a:lnTo>
                <a:lnTo>
                  <a:pt x="104775" y="47625"/>
                </a:lnTo>
                <a:lnTo>
                  <a:pt x="104775" y="28575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38100"/>
                </a:lnTo>
                <a:lnTo>
                  <a:pt x="85725" y="57150"/>
                </a:lnTo>
                <a:lnTo>
                  <a:pt x="85725" y="85725"/>
                </a:lnTo>
                <a:lnTo>
                  <a:pt x="85725" y="104775"/>
                </a:lnTo>
                <a:lnTo>
                  <a:pt x="95250" y="123825"/>
                </a:lnTo>
                <a:lnTo>
                  <a:pt x="104775" y="142875"/>
                </a:lnTo>
                <a:lnTo>
                  <a:pt x="123825" y="161925"/>
                </a:lnTo>
                <a:lnTo>
                  <a:pt x="142875" y="180975"/>
                </a:lnTo>
                <a:lnTo>
                  <a:pt x="152400" y="200025"/>
                </a:lnTo>
                <a:lnTo>
                  <a:pt x="171450" y="209550"/>
                </a:lnTo>
                <a:lnTo>
                  <a:pt x="180975" y="219075"/>
                </a:lnTo>
                <a:lnTo>
                  <a:pt x="190500" y="228600"/>
                </a:lnTo>
                <a:lnTo>
                  <a:pt x="190500" y="228600"/>
                </a:lnTo>
                <a:lnTo>
                  <a:pt x="190500" y="238125"/>
                </a:lnTo>
                <a:lnTo>
                  <a:pt x="190500" y="238125"/>
                </a:lnTo>
                <a:lnTo>
                  <a:pt x="190500" y="247650"/>
                </a:lnTo>
                <a:lnTo>
                  <a:pt x="180975" y="247650"/>
                </a:lnTo>
                <a:lnTo>
                  <a:pt x="171450" y="247650"/>
                </a:lnTo>
                <a:lnTo>
                  <a:pt x="152400" y="257175"/>
                </a:lnTo>
                <a:lnTo>
                  <a:pt x="142875" y="257175"/>
                </a:lnTo>
                <a:lnTo>
                  <a:pt x="123825" y="257175"/>
                </a:lnTo>
                <a:lnTo>
                  <a:pt x="114300" y="257175"/>
                </a:lnTo>
                <a:lnTo>
                  <a:pt x="104775" y="257175"/>
                </a:lnTo>
                <a:lnTo>
                  <a:pt x="104775" y="257175"/>
                </a:lnTo>
                <a:lnTo>
                  <a:pt x="104775" y="257175"/>
                </a:lnTo>
                <a:lnTo>
                  <a:pt x="1047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6067425" y="3095625"/>
            <a:ext cx="200026" cy="409576"/>
          </a:xfrm>
          <a:custGeom>
            <a:avLst/>
            <a:gdLst/>
            <a:ahLst/>
            <a:cxnLst/>
            <a:rect l="0" t="0" r="0" b="0"/>
            <a:pathLst>
              <a:path w="200026" h="409576">
                <a:moveTo>
                  <a:pt x="123825" y="0"/>
                </a:moveTo>
                <a:lnTo>
                  <a:pt x="123825" y="0"/>
                </a:lnTo>
                <a:lnTo>
                  <a:pt x="123825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04775" y="57150"/>
                </a:lnTo>
                <a:lnTo>
                  <a:pt x="104775" y="85725"/>
                </a:lnTo>
                <a:lnTo>
                  <a:pt x="95250" y="114300"/>
                </a:lnTo>
                <a:lnTo>
                  <a:pt x="76200" y="152400"/>
                </a:lnTo>
                <a:lnTo>
                  <a:pt x="66675" y="190500"/>
                </a:lnTo>
                <a:lnTo>
                  <a:pt x="57150" y="238125"/>
                </a:lnTo>
                <a:lnTo>
                  <a:pt x="38100" y="276225"/>
                </a:lnTo>
                <a:lnTo>
                  <a:pt x="28575" y="314325"/>
                </a:lnTo>
                <a:lnTo>
                  <a:pt x="19050" y="342900"/>
                </a:lnTo>
                <a:lnTo>
                  <a:pt x="9525" y="361950"/>
                </a:lnTo>
                <a:lnTo>
                  <a:pt x="9525" y="381000"/>
                </a:lnTo>
                <a:lnTo>
                  <a:pt x="0" y="400050"/>
                </a:lnTo>
                <a:lnTo>
                  <a:pt x="0" y="409575"/>
                </a:lnTo>
                <a:lnTo>
                  <a:pt x="0" y="409575"/>
                </a:lnTo>
                <a:lnTo>
                  <a:pt x="0" y="400050"/>
                </a:lnTo>
                <a:lnTo>
                  <a:pt x="0" y="390525"/>
                </a:lnTo>
                <a:lnTo>
                  <a:pt x="0" y="371475"/>
                </a:lnTo>
                <a:lnTo>
                  <a:pt x="9525" y="342900"/>
                </a:lnTo>
                <a:lnTo>
                  <a:pt x="19050" y="314325"/>
                </a:lnTo>
                <a:lnTo>
                  <a:pt x="28575" y="276225"/>
                </a:lnTo>
                <a:lnTo>
                  <a:pt x="28575" y="228600"/>
                </a:lnTo>
                <a:lnTo>
                  <a:pt x="38100" y="190500"/>
                </a:lnTo>
                <a:lnTo>
                  <a:pt x="57150" y="152400"/>
                </a:lnTo>
                <a:lnTo>
                  <a:pt x="66675" y="123825"/>
                </a:lnTo>
                <a:lnTo>
                  <a:pt x="76200" y="95250"/>
                </a:lnTo>
                <a:lnTo>
                  <a:pt x="95250" y="66675"/>
                </a:lnTo>
                <a:lnTo>
                  <a:pt x="104775" y="47625"/>
                </a:lnTo>
                <a:lnTo>
                  <a:pt x="104775" y="28575"/>
                </a:lnTo>
                <a:lnTo>
                  <a:pt x="114300" y="19050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19050"/>
                </a:lnTo>
                <a:lnTo>
                  <a:pt x="123825" y="38100"/>
                </a:lnTo>
                <a:lnTo>
                  <a:pt x="123825" y="57150"/>
                </a:lnTo>
                <a:lnTo>
                  <a:pt x="123825" y="85725"/>
                </a:lnTo>
                <a:lnTo>
                  <a:pt x="133350" y="114300"/>
                </a:lnTo>
                <a:lnTo>
                  <a:pt x="133350" y="142875"/>
                </a:lnTo>
                <a:lnTo>
                  <a:pt x="142875" y="171450"/>
                </a:lnTo>
                <a:lnTo>
                  <a:pt x="152400" y="209550"/>
                </a:lnTo>
                <a:lnTo>
                  <a:pt x="161925" y="247650"/>
                </a:lnTo>
                <a:lnTo>
                  <a:pt x="171450" y="276225"/>
                </a:lnTo>
                <a:lnTo>
                  <a:pt x="171450" y="295275"/>
                </a:lnTo>
                <a:lnTo>
                  <a:pt x="180975" y="314325"/>
                </a:lnTo>
                <a:lnTo>
                  <a:pt x="190500" y="333375"/>
                </a:lnTo>
                <a:lnTo>
                  <a:pt x="190500" y="333375"/>
                </a:lnTo>
                <a:lnTo>
                  <a:pt x="200025" y="342900"/>
                </a:lnTo>
                <a:lnTo>
                  <a:pt x="200025" y="342900"/>
                </a:lnTo>
                <a:lnTo>
                  <a:pt x="200025" y="342900"/>
                </a:lnTo>
                <a:lnTo>
                  <a:pt x="20002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6076950" y="3352800"/>
            <a:ext cx="57151" cy="9526"/>
          </a:xfrm>
          <a:custGeom>
            <a:avLst/>
            <a:gdLst/>
            <a:ahLst/>
            <a:cxnLst/>
            <a:rect l="0" t="0" r="0" b="0"/>
            <a:pathLst>
              <a:path w="57151" h="9526">
                <a:moveTo>
                  <a:pt x="1905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6315075" y="3305175"/>
            <a:ext cx="409576" cy="295276"/>
          </a:xfrm>
          <a:custGeom>
            <a:avLst/>
            <a:gdLst/>
            <a:ahLst/>
            <a:cxnLst/>
            <a:rect l="0" t="0" r="0" b="0"/>
            <a:pathLst>
              <a:path w="409576" h="295276">
                <a:moveTo>
                  <a:pt x="0" y="38100"/>
                </a:moveTo>
                <a:lnTo>
                  <a:pt x="0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66675" y="57150"/>
                </a:lnTo>
                <a:lnTo>
                  <a:pt x="66675" y="66675"/>
                </a:lnTo>
                <a:lnTo>
                  <a:pt x="66675" y="95250"/>
                </a:lnTo>
                <a:lnTo>
                  <a:pt x="66675" y="104775"/>
                </a:lnTo>
                <a:lnTo>
                  <a:pt x="57150" y="123825"/>
                </a:lnTo>
                <a:lnTo>
                  <a:pt x="57150" y="133350"/>
                </a:lnTo>
                <a:lnTo>
                  <a:pt x="66675" y="142875"/>
                </a:lnTo>
                <a:lnTo>
                  <a:pt x="66675" y="152400"/>
                </a:lnTo>
                <a:lnTo>
                  <a:pt x="76200" y="152400"/>
                </a:lnTo>
                <a:lnTo>
                  <a:pt x="85725" y="152400"/>
                </a:lnTo>
                <a:lnTo>
                  <a:pt x="104775" y="152400"/>
                </a:lnTo>
                <a:lnTo>
                  <a:pt x="123825" y="142875"/>
                </a:lnTo>
                <a:lnTo>
                  <a:pt x="142875" y="123825"/>
                </a:lnTo>
                <a:lnTo>
                  <a:pt x="171450" y="104775"/>
                </a:lnTo>
                <a:lnTo>
                  <a:pt x="190500" y="85725"/>
                </a:lnTo>
                <a:lnTo>
                  <a:pt x="209550" y="66675"/>
                </a:lnTo>
                <a:lnTo>
                  <a:pt x="228600" y="47625"/>
                </a:lnTo>
                <a:lnTo>
                  <a:pt x="238125" y="28575"/>
                </a:lnTo>
                <a:lnTo>
                  <a:pt x="238125" y="19050"/>
                </a:lnTo>
                <a:lnTo>
                  <a:pt x="238125" y="9525"/>
                </a:lnTo>
                <a:lnTo>
                  <a:pt x="238125" y="0"/>
                </a:lnTo>
                <a:lnTo>
                  <a:pt x="228600" y="0"/>
                </a:lnTo>
                <a:lnTo>
                  <a:pt x="209550" y="0"/>
                </a:lnTo>
                <a:lnTo>
                  <a:pt x="200025" y="0"/>
                </a:lnTo>
                <a:lnTo>
                  <a:pt x="180975" y="19050"/>
                </a:lnTo>
                <a:lnTo>
                  <a:pt x="161925" y="38100"/>
                </a:lnTo>
                <a:lnTo>
                  <a:pt x="152400" y="57150"/>
                </a:lnTo>
                <a:lnTo>
                  <a:pt x="142875" y="76200"/>
                </a:lnTo>
                <a:lnTo>
                  <a:pt x="133350" y="95250"/>
                </a:lnTo>
                <a:lnTo>
                  <a:pt x="133350" y="104775"/>
                </a:lnTo>
                <a:lnTo>
                  <a:pt x="133350" y="114300"/>
                </a:lnTo>
                <a:lnTo>
                  <a:pt x="142875" y="123825"/>
                </a:lnTo>
                <a:lnTo>
                  <a:pt x="152400" y="123825"/>
                </a:lnTo>
                <a:lnTo>
                  <a:pt x="171450" y="114300"/>
                </a:lnTo>
                <a:lnTo>
                  <a:pt x="190500" y="104775"/>
                </a:lnTo>
                <a:lnTo>
                  <a:pt x="200025" y="95250"/>
                </a:lnTo>
                <a:lnTo>
                  <a:pt x="209550" y="76200"/>
                </a:lnTo>
                <a:lnTo>
                  <a:pt x="219075" y="66675"/>
                </a:lnTo>
                <a:lnTo>
                  <a:pt x="228600" y="57150"/>
                </a:lnTo>
                <a:lnTo>
                  <a:pt x="238125" y="47625"/>
                </a:lnTo>
                <a:lnTo>
                  <a:pt x="238125" y="38100"/>
                </a:lnTo>
                <a:lnTo>
                  <a:pt x="247650" y="38100"/>
                </a:lnTo>
                <a:lnTo>
                  <a:pt x="247650" y="38100"/>
                </a:lnTo>
                <a:lnTo>
                  <a:pt x="238125" y="38100"/>
                </a:lnTo>
                <a:lnTo>
                  <a:pt x="238125" y="47625"/>
                </a:lnTo>
                <a:lnTo>
                  <a:pt x="228600" y="57150"/>
                </a:lnTo>
                <a:lnTo>
                  <a:pt x="219075" y="76200"/>
                </a:lnTo>
                <a:lnTo>
                  <a:pt x="209550" y="95250"/>
                </a:lnTo>
                <a:lnTo>
                  <a:pt x="209550" y="114300"/>
                </a:lnTo>
                <a:lnTo>
                  <a:pt x="209550" y="123825"/>
                </a:lnTo>
                <a:lnTo>
                  <a:pt x="209550" y="133350"/>
                </a:lnTo>
                <a:lnTo>
                  <a:pt x="209550" y="133350"/>
                </a:lnTo>
                <a:lnTo>
                  <a:pt x="209550" y="133350"/>
                </a:lnTo>
                <a:lnTo>
                  <a:pt x="219075" y="123825"/>
                </a:lnTo>
                <a:lnTo>
                  <a:pt x="228600" y="123825"/>
                </a:lnTo>
                <a:lnTo>
                  <a:pt x="238125" y="104775"/>
                </a:lnTo>
                <a:lnTo>
                  <a:pt x="247650" y="85725"/>
                </a:lnTo>
                <a:lnTo>
                  <a:pt x="266700" y="66675"/>
                </a:lnTo>
                <a:lnTo>
                  <a:pt x="276225" y="47625"/>
                </a:lnTo>
                <a:lnTo>
                  <a:pt x="295275" y="38100"/>
                </a:lnTo>
                <a:lnTo>
                  <a:pt x="314325" y="28575"/>
                </a:lnTo>
                <a:lnTo>
                  <a:pt x="323850" y="19050"/>
                </a:lnTo>
                <a:lnTo>
                  <a:pt x="342900" y="19050"/>
                </a:lnTo>
                <a:lnTo>
                  <a:pt x="352425" y="28575"/>
                </a:lnTo>
                <a:lnTo>
                  <a:pt x="352425" y="38100"/>
                </a:lnTo>
                <a:lnTo>
                  <a:pt x="352425" y="47625"/>
                </a:lnTo>
                <a:lnTo>
                  <a:pt x="352425" y="76200"/>
                </a:lnTo>
                <a:lnTo>
                  <a:pt x="342900" y="95250"/>
                </a:lnTo>
                <a:lnTo>
                  <a:pt x="323850" y="114300"/>
                </a:lnTo>
                <a:lnTo>
                  <a:pt x="314325" y="123825"/>
                </a:lnTo>
                <a:lnTo>
                  <a:pt x="304800" y="133350"/>
                </a:lnTo>
                <a:lnTo>
                  <a:pt x="295275" y="133350"/>
                </a:lnTo>
                <a:lnTo>
                  <a:pt x="295275" y="142875"/>
                </a:lnTo>
                <a:lnTo>
                  <a:pt x="295275" y="133350"/>
                </a:lnTo>
                <a:lnTo>
                  <a:pt x="295275" y="133350"/>
                </a:lnTo>
                <a:lnTo>
                  <a:pt x="304800" y="123825"/>
                </a:lnTo>
                <a:lnTo>
                  <a:pt x="304800" y="114300"/>
                </a:lnTo>
                <a:lnTo>
                  <a:pt x="323850" y="104775"/>
                </a:lnTo>
                <a:lnTo>
                  <a:pt x="342900" y="104775"/>
                </a:lnTo>
                <a:lnTo>
                  <a:pt x="352425" y="104775"/>
                </a:lnTo>
                <a:lnTo>
                  <a:pt x="371475" y="114300"/>
                </a:lnTo>
                <a:lnTo>
                  <a:pt x="390525" y="123825"/>
                </a:lnTo>
                <a:lnTo>
                  <a:pt x="400050" y="133350"/>
                </a:lnTo>
                <a:lnTo>
                  <a:pt x="400050" y="152400"/>
                </a:lnTo>
                <a:lnTo>
                  <a:pt x="409575" y="180975"/>
                </a:lnTo>
                <a:lnTo>
                  <a:pt x="400050" y="209550"/>
                </a:lnTo>
                <a:lnTo>
                  <a:pt x="400050" y="238125"/>
                </a:lnTo>
                <a:lnTo>
                  <a:pt x="390525" y="257175"/>
                </a:lnTo>
                <a:lnTo>
                  <a:pt x="371475" y="276225"/>
                </a:lnTo>
                <a:lnTo>
                  <a:pt x="352425" y="285750"/>
                </a:lnTo>
                <a:lnTo>
                  <a:pt x="333375" y="295275"/>
                </a:lnTo>
                <a:lnTo>
                  <a:pt x="314325" y="295275"/>
                </a:lnTo>
                <a:lnTo>
                  <a:pt x="304800" y="285750"/>
                </a:lnTo>
                <a:lnTo>
                  <a:pt x="295275" y="285750"/>
                </a:lnTo>
                <a:lnTo>
                  <a:pt x="285750" y="266700"/>
                </a:lnTo>
                <a:lnTo>
                  <a:pt x="285750" y="247650"/>
                </a:lnTo>
                <a:lnTo>
                  <a:pt x="295275" y="228600"/>
                </a:lnTo>
                <a:lnTo>
                  <a:pt x="304800" y="209550"/>
                </a:lnTo>
                <a:lnTo>
                  <a:pt x="314325" y="190500"/>
                </a:lnTo>
                <a:lnTo>
                  <a:pt x="323850" y="180975"/>
                </a:lnTo>
                <a:lnTo>
                  <a:pt x="32385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6791325" y="3276600"/>
            <a:ext cx="171451" cy="161926"/>
          </a:xfrm>
          <a:custGeom>
            <a:avLst/>
            <a:gdLst/>
            <a:ahLst/>
            <a:cxnLst/>
            <a:rect l="0" t="0" r="0" b="0"/>
            <a:pathLst>
              <a:path w="171451" h="161926">
                <a:moveTo>
                  <a:pt x="28575" y="104775"/>
                </a:moveTo>
                <a:lnTo>
                  <a:pt x="38100" y="95250"/>
                </a:lnTo>
                <a:lnTo>
                  <a:pt x="47625" y="85725"/>
                </a:lnTo>
                <a:lnTo>
                  <a:pt x="66675" y="66675"/>
                </a:lnTo>
                <a:lnTo>
                  <a:pt x="85725" y="47625"/>
                </a:lnTo>
                <a:lnTo>
                  <a:pt x="95250" y="38100"/>
                </a:lnTo>
                <a:lnTo>
                  <a:pt x="114300" y="28575"/>
                </a:lnTo>
                <a:lnTo>
                  <a:pt x="114300" y="9525"/>
                </a:lnTo>
                <a:lnTo>
                  <a:pt x="114300" y="9525"/>
                </a:lnTo>
                <a:lnTo>
                  <a:pt x="10477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57150" y="28575"/>
                </a:lnTo>
                <a:lnTo>
                  <a:pt x="38100" y="47625"/>
                </a:lnTo>
                <a:lnTo>
                  <a:pt x="28575" y="66675"/>
                </a:lnTo>
                <a:lnTo>
                  <a:pt x="9525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9525" y="114300"/>
                </a:lnTo>
                <a:lnTo>
                  <a:pt x="28575" y="114300"/>
                </a:lnTo>
                <a:lnTo>
                  <a:pt x="47625" y="104775"/>
                </a:lnTo>
                <a:lnTo>
                  <a:pt x="66675" y="104775"/>
                </a:lnTo>
                <a:lnTo>
                  <a:pt x="76200" y="95250"/>
                </a:lnTo>
                <a:lnTo>
                  <a:pt x="95250" y="95250"/>
                </a:lnTo>
                <a:lnTo>
                  <a:pt x="95250" y="95250"/>
                </a:lnTo>
                <a:lnTo>
                  <a:pt x="104775" y="95250"/>
                </a:lnTo>
                <a:lnTo>
                  <a:pt x="104775" y="104775"/>
                </a:lnTo>
                <a:lnTo>
                  <a:pt x="104775" y="114300"/>
                </a:lnTo>
                <a:lnTo>
                  <a:pt x="114300" y="123825"/>
                </a:lnTo>
                <a:lnTo>
                  <a:pt x="114300" y="133350"/>
                </a:lnTo>
                <a:lnTo>
                  <a:pt x="123825" y="142875"/>
                </a:lnTo>
                <a:lnTo>
                  <a:pt x="133350" y="152400"/>
                </a:lnTo>
                <a:lnTo>
                  <a:pt x="142875" y="152400"/>
                </a:lnTo>
                <a:lnTo>
                  <a:pt x="161925" y="161925"/>
                </a:lnTo>
                <a:lnTo>
                  <a:pt x="171450" y="161925"/>
                </a:lnTo>
                <a:lnTo>
                  <a:pt x="17145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6115050" y="3324225"/>
            <a:ext cx="95251" cy="19051"/>
          </a:xfrm>
          <a:custGeom>
            <a:avLst/>
            <a:gdLst/>
            <a:ahLst/>
            <a:cxnLst/>
            <a:rect l="0" t="0" r="0" b="0"/>
            <a:pathLst>
              <a:path w="952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7115175" y="3381375"/>
            <a:ext cx="28576" cy="133351"/>
          </a:xfrm>
          <a:custGeom>
            <a:avLst/>
            <a:gdLst/>
            <a:ahLst/>
            <a:cxnLst/>
            <a:rect l="0" t="0" r="0" b="0"/>
            <a:pathLst>
              <a:path w="28576" h="133351">
                <a:moveTo>
                  <a:pt x="0" y="0"/>
                </a:move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57150"/>
                </a:lnTo>
                <a:lnTo>
                  <a:pt x="19050" y="76200"/>
                </a:lnTo>
                <a:lnTo>
                  <a:pt x="28575" y="104775"/>
                </a:lnTo>
                <a:lnTo>
                  <a:pt x="28575" y="123825"/>
                </a:lnTo>
                <a:lnTo>
                  <a:pt x="28575" y="133350"/>
                </a:lnTo>
                <a:lnTo>
                  <a:pt x="2857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7181850" y="310515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7105650" y="30861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7115175" y="3057525"/>
            <a:ext cx="1" cy="28576"/>
          </a:xfrm>
          <a:custGeom>
            <a:avLst/>
            <a:gdLst/>
            <a:ahLst/>
            <a:cxnLst/>
            <a:rect l="0" t="0" r="0" b="0"/>
            <a:pathLst>
              <a:path w="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7762875" y="3067050"/>
            <a:ext cx="438151" cy="295276"/>
          </a:xfrm>
          <a:custGeom>
            <a:avLst/>
            <a:gdLst/>
            <a:ahLst/>
            <a:cxnLst/>
            <a:rect l="0" t="0" r="0" b="0"/>
            <a:pathLst>
              <a:path w="438151" h="295276">
                <a:moveTo>
                  <a:pt x="57150" y="0"/>
                </a:moveTo>
                <a:lnTo>
                  <a:pt x="57150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85725"/>
                </a:lnTo>
                <a:lnTo>
                  <a:pt x="38100" y="114300"/>
                </a:lnTo>
                <a:lnTo>
                  <a:pt x="38100" y="142875"/>
                </a:lnTo>
                <a:lnTo>
                  <a:pt x="28575" y="180975"/>
                </a:lnTo>
                <a:lnTo>
                  <a:pt x="19050" y="209550"/>
                </a:lnTo>
                <a:lnTo>
                  <a:pt x="9525" y="238125"/>
                </a:lnTo>
                <a:lnTo>
                  <a:pt x="9525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9525" y="285750"/>
                </a:lnTo>
                <a:lnTo>
                  <a:pt x="9525" y="266700"/>
                </a:lnTo>
                <a:lnTo>
                  <a:pt x="19050" y="247650"/>
                </a:lnTo>
                <a:lnTo>
                  <a:pt x="28575" y="219075"/>
                </a:lnTo>
                <a:lnTo>
                  <a:pt x="38100" y="200025"/>
                </a:lnTo>
                <a:lnTo>
                  <a:pt x="47625" y="171450"/>
                </a:lnTo>
                <a:lnTo>
                  <a:pt x="57150" y="133350"/>
                </a:lnTo>
                <a:lnTo>
                  <a:pt x="57150" y="104775"/>
                </a:lnTo>
                <a:lnTo>
                  <a:pt x="66675" y="85725"/>
                </a:lnTo>
                <a:lnTo>
                  <a:pt x="76200" y="57150"/>
                </a:lnTo>
                <a:lnTo>
                  <a:pt x="76200" y="38100"/>
                </a:lnTo>
                <a:lnTo>
                  <a:pt x="85725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66675" y="85725"/>
                </a:lnTo>
                <a:lnTo>
                  <a:pt x="76200" y="104775"/>
                </a:lnTo>
                <a:lnTo>
                  <a:pt x="85725" y="123825"/>
                </a:lnTo>
                <a:lnTo>
                  <a:pt x="104775" y="142875"/>
                </a:lnTo>
                <a:lnTo>
                  <a:pt x="123825" y="161925"/>
                </a:lnTo>
                <a:lnTo>
                  <a:pt x="133350" y="180975"/>
                </a:lnTo>
                <a:lnTo>
                  <a:pt x="142875" y="200025"/>
                </a:lnTo>
                <a:lnTo>
                  <a:pt x="161925" y="209550"/>
                </a:lnTo>
                <a:lnTo>
                  <a:pt x="171450" y="219075"/>
                </a:lnTo>
                <a:lnTo>
                  <a:pt x="171450" y="228600"/>
                </a:lnTo>
                <a:lnTo>
                  <a:pt x="180975" y="238125"/>
                </a:lnTo>
                <a:lnTo>
                  <a:pt x="180975" y="238125"/>
                </a:lnTo>
                <a:lnTo>
                  <a:pt x="171450" y="247650"/>
                </a:lnTo>
                <a:lnTo>
                  <a:pt x="161925" y="257175"/>
                </a:lnTo>
                <a:lnTo>
                  <a:pt x="142875" y="266700"/>
                </a:lnTo>
                <a:lnTo>
                  <a:pt x="123825" y="266700"/>
                </a:lnTo>
                <a:lnTo>
                  <a:pt x="104775" y="266700"/>
                </a:lnTo>
                <a:lnTo>
                  <a:pt x="85725" y="276225"/>
                </a:lnTo>
                <a:lnTo>
                  <a:pt x="66675" y="276225"/>
                </a:lnTo>
                <a:lnTo>
                  <a:pt x="57150" y="276225"/>
                </a:lnTo>
                <a:lnTo>
                  <a:pt x="47625" y="276225"/>
                </a:lnTo>
                <a:lnTo>
                  <a:pt x="47625" y="276225"/>
                </a:lnTo>
                <a:lnTo>
                  <a:pt x="47625" y="266700"/>
                </a:lnTo>
                <a:lnTo>
                  <a:pt x="57150" y="266700"/>
                </a:lnTo>
                <a:lnTo>
                  <a:pt x="76200" y="257175"/>
                </a:lnTo>
                <a:lnTo>
                  <a:pt x="85725" y="238125"/>
                </a:lnTo>
                <a:lnTo>
                  <a:pt x="104775" y="228600"/>
                </a:lnTo>
                <a:lnTo>
                  <a:pt x="133350" y="200025"/>
                </a:lnTo>
                <a:lnTo>
                  <a:pt x="152400" y="180975"/>
                </a:lnTo>
                <a:lnTo>
                  <a:pt x="180975" y="152400"/>
                </a:lnTo>
                <a:lnTo>
                  <a:pt x="200025" y="133350"/>
                </a:lnTo>
                <a:lnTo>
                  <a:pt x="228600" y="104775"/>
                </a:lnTo>
                <a:lnTo>
                  <a:pt x="247650" y="85725"/>
                </a:lnTo>
                <a:lnTo>
                  <a:pt x="266700" y="57150"/>
                </a:lnTo>
                <a:lnTo>
                  <a:pt x="285750" y="38100"/>
                </a:lnTo>
                <a:lnTo>
                  <a:pt x="295275" y="28575"/>
                </a:lnTo>
                <a:lnTo>
                  <a:pt x="295275" y="19050"/>
                </a:lnTo>
                <a:lnTo>
                  <a:pt x="304800" y="9525"/>
                </a:lnTo>
                <a:lnTo>
                  <a:pt x="304800" y="9525"/>
                </a:lnTo>
                <a:lnTo>
                  <a:pt x="304800" y="19050"/>
                </a:lnTo>
                <a:lnTo>
                  <a:pt x="295275" y="28575"/>
                </a:lnTo>
                <a:lnTo>
                  <a:pt x="295275" y="47625"/>
                </a:lnTo>
                <a:lnTo>
                  <a:pt x="285750" y="66675"/>
                </a:lnTo>
                <a:lnTo>
                  <a:pt x="285750" y="95250"/>
                </a:lnTo>
                <a:lnTo>
                  <a:pt x="276225" y="123825"/>
                </a:lnTo>
                <a:lnTo>
                  <a:pt x="276225" y="161925"/>
                </a:lnTo>
                <a:lnTo>
                  <a:pt x="266700" y="190500"/>
                </a:lnTo>
                <a:lnTo>
                  <a:pt x="266700" y="219075"/>
                </a:lnTo>
                <a:lnTo>
                  <a:pt x="266700" y="247650"/>
                </a:lnTo>
                <a:lnTo>
                  <a:pt x="266700" y="257175"/>
                </a:lnTo>
                <a:lnTo>
                  <a:pt x="276225" y="276225"/>
                </a:lnTo>
                <a:lnTo>
                  <a:pt x="285750" y="276225"/>
                </a:lnTo>
                <a:lnTo>
                  <a:pt x="295275" y="276225"/>
                </a:lnTo>
                <a:lnTo>
                  <a:pt x="314325" y="266700"/>
                </a:lnTo>
                <a:lnTo>
                  <a:pt x="323850" y="257175"/>
                </a:lnTo>
                <a:lnTo>
                  <a:pt x="342900" y="238125"/>
                </a:lnTo>
                <a:lnTo>
                  <a:pt x="361950" y="219075"/>
                </a:lnTo>
                <a:lnTo>
                  <a:pt x="371475" y="190500"/>
                </a:lnTo>
                <a:lnTo>
                  <a:pt x="390525" y="161925"/>
                </a:lnTo>
                <a:lnTo>
                  <a:pt x="400050" y="133350"/>
                </a:lnTo>
                <a:lnTo>
                  <a:pt x="409575" y="104775"/>
                </a:lnTo>
                <a:lnTo>
                  <a:pt x="428625" y="76200"/>
                </a:lnTo>
                <a:lnTo>
                  <a:pt x="428625" y="57150"/>
                </a:lnTo>
                <a:lnTo>
                  <a:pt x="438150" y="38100"/>
                </a:lnTo>
                <a:lnTo>
                  <a:pt x="438150" y="28575"/>
                </a:lnTo>
                <a:lnTo>
                  <a:pt x="438150" y="28575"/>
                </a:lnTo>
                <a:lnTo>
                  <a:pt x="428625" y="28575"/>
                </a:lnTo>
                <a:lnTo>
                  <a:pt x="428625" y="28575"/>
                </a:lnTo>
                <a:lnTo>
                  <a:pt x="419100" y="38100"/>
                </a:lnTo>
                <a:lnTo>
                  <a:pt x="419100" y="47625"/>
                </a:lnTo>
                <a:lnTo>
                  <a:pt x="409575" y="66675"/>
                </a:lnTo>
                <a:lnTo>
                  <a:pt x="409575" y="95250"/>
                </a:lnTo>
                <a:lnTo>
                  <a:pt x="400050" y="123825"/>
                </a:lnTo>
                <a:lnTo>
                  <a:pt x="400050" y="152400"/>
                </a:lnTo>
                <a:lnTo>
                  <a:pt x="390525" y="180975"/>
                </a:lnTo>
                <a:lnTo>
                  <a:pt x="390525" y="209550"/>
                </a:lnTo>
                <a:lnTo>
                  <a:pt x="390525" y="228600"/>
                </a:lnTo>
                <a:lnTo>
                  <a:pt x="400050" y="238125"/>
                </a:lnTo>
                <a:lnTo>
                  <a:pt x="409575" y="247650"/>
                </a:lnTo>
                <a:lnTo>
                  <a:pt x="419100" y="257175"/>
                </a:lnTo>
                <a:lnTo>
                  <a:pt x="41910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8277225" y="3248025"/>
            <a:ext cx="9526" cy="133351"/>
          </a:xfrm>
          <a:custGeom>
            <a:avLst/>
            <a:gdLst/>
            <a:ahLst/>
            <a:cxnLst/>
            <a:rect l="0" t="0" r="0" b="0"/>
            <a:pathLst>
              <a:path w="9526" h="1333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23825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8448675" y="3200400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8505825" y="3295650"/>
            <a:ext cx="76201" cy="9526"/>
          </a:xfrm>
          <a:custGeom>
            <a:avLst/>
            <a:gdLst/>
            <a:ahLst/>
            <a:cxnLst/>
            <a:rect l="0" t="0" r="0" b="0"/>
            <a:pathLst>
              <a:path w="762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8734425" y="3095625"/>
            <a:ext cx="171451" cy="238126"/>
          </a:xfrm>
          <a:custGeom>
            <a:avLst/>
            <a:gdLst/>
            <a:ahLst/>
            <a:cxnLst/>
            <a:rect l="0" t="0" r="0" b="0"/>
            <a:pathLst>
              <a:path w="171451" h="238126">
                <a:moveTo>
                  <a:pt x="76200" y="0"/>
                </a:moveTo>
                <a:lnTo>
                  <a:pt x="76200" y="9525"/>
                </a:lnTo>
                <a:lnTo>
                  <a:pt x="76200" y="28575"/>
                </a:lnTo>
                <a:lnTo>
                  <a:pt x="76200" y="47625"/>
                </a:lnTo>
                <a:lnTo>
                  <a:pt x="66675" y="76200"/>
                </a:lnTo>
                <a:lnTo>
                  <a:pt x="57150" y="114300"/>
                </a:lnTo>
                <a:lnTo>
                  <a:pt x="47625" y="142875"/>
                </a:lnTo>
                <a:lnTo>
                  <a:pt x="38100" y="171450"/>
                </a:lnTo>
                <a:lnTo>
                  <a:pt x="28575" y="200025"/>
                </a:lnTo>
                <a:lnTo>
                  <a:pt x="19050" y="219075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9525" y="219075"/>
                </a:lnTo>
                <a:lnTo>
                  <a:pt x="9525" y="200025"/>
                </a:lnTo>
                <a:lnTo>
                  <a:pt x="19050" y="180975"/>
                </a:lnTo>
                <a:lnTo>
                  <a:pt x="28575" y="161925"/>
                </a:lnTo>
                <a:lnTo>
                  <a:pt x="28575" y="142875"/>
                </a:lnTo>
                <a:lnTo>
                  <a:pt x="38100" y="114300"/>
                </a:lnTo>
                <a:lnTo>
                  <a:pt x="47625" y="95250"/>
                </a:lnTo>
                <a:lnTo>
                  <a:pt x="57150" y="76200"/>
                </a:lnTo>
                <a:lnTo>
                  <a:pt x="57150" y="57150"/>
                </a:lnTo>
                <a:lnTo>
                  <a:pt x="57150" y="47625"/>
                </a:lnTo>
                <a:lnTo>
                  <a:pt x="57150" y="38100"/>
                </a:lnTo>
                <a:lnTo>
                  <a:pt x="47625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28575" y="38100"/>
                </a:lnTo>
                <a:lnTo>
                  <a:pt x="28575" y="38100"/>
                </a:lnTo>
                <a:lnTo>
                  <a:pt x="28575" y="47625"/>
                </a:lnTo>
                <a:lnTo>
                  <a:pt x="38100" y="66675"/>
                </a:lnTo>
                <a:lnTo>
                  <a:pt x="47625" y="76200"/>
                </a:lnTo>
                <a:lnTo>
                  <a:pt x="66675" y="95250"/>
                </a:lnTo>
                <a:lnTo>
                  <a:pt x="76200" y="104775"/>
                </a:lnTo>
                <a:lnTo>
                  <a:pt x="104775" y="123825"/>
                </a:lnTo>
                <a:lnTo>
                  <a:pt x="123825" y="133350"/>
                </a:lnTo>
                <a:lnTo>
                  <a:pt x="142875" y="152400"/>
                </a:lnTo>
                <a:lnTo>
                  <a:pt x="152400" y="161925"/>
                </a:lnTo>
                <a:lnTo>
                  <a:pt x="161925" y="171450"/>
                </a:lnTo>
                <a:lnTo>
                  <a:pt x="171450" y="180975"/>
                </a:lnTo>
                <a:lnTo>
                  <a:pt x="171450" y="200025"/>
                </a:lnTo>
                <a:lnTo>
                  <a:pt x="171450" y="209550"/>
                </a:lnTo>
                <a:lnTo>
                  <a:pt x="161925" y="219075"/>
                </a:lnTo>
                <a:lnTo>
                  <a:pt x="152400" y="228600"/>
                </a:lnTo>
                <a:lnTo>
                  <a:pt x="133350" y="228600"/>
                </a:lnTo>
                <a:lnTo>
                  <a:pt x="123825" y="238125"/>
                </a:lnTo>
                <a:lnTo>
                  <a:pt x="104775" y="238125"/>
                </a:lnTo>
                <a:lnTo>
                  <a:pt x="95250" y="238125"/>
                </a:lnTo>
                <a:lnTo>
                  <a:pt x="95250" y="228600"/>
                </a:lnTo>
                <a:lnTo>
                  <a:pt x="85725" y="228600"/>
                </a:lnTo>
                <a:lnTo>
                  <a:pt x="85725" y="219075"/>
                </a:lnTo>
                <a:lnTo>
                  <a:pt x="857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9001125" y="3038475"/>
            <a:ext cx="180976" cy="266701"/>
          </a:xfrm>
          <a:custGeom>
            <a:avLst/>
            <a:gdLst/>
            <a:ahLst/>
            <a:cxnLst/>
            <a:rect l="0" t="0" r="0" b="0"/>
            <a:pathLst>
              <a:path w="180976" h="266701">
                <a:moveTo>
                  <a:pt x="0" y="28575"/>
                </a:moveTo>
                <a:lnTo>
                  <a:pt x="9525" y="19050"/>
                </a:lnTo>
                <a:lnTo>
                  <a:pt x="19050" y="19050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28575"/>
                </a:lnTo>
                <a:lnTo>
                  <a:pt x="38100" y="47625"/>
                </a:lnTo>
                <a:lnTo>
                  <a:pt x="28575" y="76200"/>
                </a:lnTo>
                <a:lnTo>
                  <a:pt x="28575" y="104775"/>
                </a:lnTo>
                <a:lnTo>
                  <a:pt x="19050" y="133350"/>
                </a:lnTo>
                <a:lnTo>
                  <a:pt x="9525" y="161925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28600"/>
                </a:lnTo>
                <a:lnTo>
                  <a:pt x="9525" y="238125"/>
                </a:lnTo>
                <a:lnTo>
                  <a:pt x="19050" y="247650"/>
                </a:lnTo>
                <a:lnTo>
                  <a:pt x="28575" y="247650"/>
                </a:lnTo>
                <a:lnTo>
                  <a:pt x="38100" y="247650"/>
                </a:lnTo>
                <a:lnTo>
                  <a:pt x="47625" y="238125"/>
                </a:lnTo>
                <a:lnTo>
                  <a:pt x="66675" y="228600"/>
                </a:lnTo>
                <a:lnTo>
                  <a:pt x="85725" y="209550"/>
                </a:lnTo>
                <a:lnTo>
                  <a:pt x="104775" y="190500"/>
                </a:lnTo>
                <a:lnTo>
                  <a:pt x="123825" y="161925"/>
                </a:lnTo>
                <a:lnTo>
                  <a:pt x="133350" y="133350"/>
                </a:lnTo>
                <a:lnTo>
                  <a:pt x="142875" y="104775"/>
                </a:lnTo>
                <a:lnTo>
                  <a:pt x="161925" y="76200"/>
                </a:lnTo>
                <a:lnTo>
                  <a:pt x="171450" y="57150"/>
                </a:lnTo>
                <a:lnTo>
                  <a:pt x="180975" y="28575"/>
                </a:lnTo>
                <a:lnTo>
                  <a:pt x="180975" y="19050"/>
                </a:lnTo>
                <a:lnTo>
                  <a:pt x="180975" y="9525"/>
                </a:lnTo>
                <a:lnTo>
                  <a:pt x="180975" y="0"/>
                </a:lnTo>
                <a:lnTo>
                  <a:pt x="171450" y="0"/>
                </a:lnTo>
                <a:lnTo>
                  <a:pt x="171450" y="0"/>
                </a:lnTo>
                <a:lnTo>
                  <a:pt x="161925" y="9525"/>
                </a:lnTo>
                <a:lnTo>
                  <a:pt x="152400" y="28575"/>
                </a:lnTo>
                <a:lnTo>
                  <a:pt x="142875" y="47625"/>
                </a:lnTo>
                <a:lnTo>
                  <a:pt x="133350" y="76200"/>
                </a:lnTo>
                <a:lnTo>
                  <a:pt x="123825" y="104775"/>
                </a:lnTo>
                <a:lnTo>
                  <a:pt x="114300" y="133350"/>
                </a:lnTo>
                <a:lnTo>
                  <a:pt x="114300" y="161925"/>
                </a:lnTo>
                <a:lnTo>
                  <a:pt x="104775" y="190500"/>
                </a:lnTo>
                <a:lnTo>
                  <a:pt x="104775" y="209550"/>
                </a:lnTo>
                <a:lnTo>
                  <a:pt x="104775" y="228600"/>
                </a:lnTo>
                <a:lnTo>
                  <a:pt x="104775" y="247650"/>
                </a:lnTo>
                <a:lnTo>
                  <a:pt x="104775" y="266700"/>
                </a:lnTo>
                <a:lnTo>
                  <a:pt x="104775" y="266700"/>
                </a:lnTo>
                <a:lnTo>
                  <a:pt x="10477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9172575" y="3238500"/>
            <a:ext cx="161926" cy="190501"/>
          </a:xfrm>
          <a:custGeom>
            <a:avLst/>
            <a:gdLst/>
            <a:ahLst/>
            <a:cxnLst/>
            <a:rect l="0" t="0" r="0" b="0"/>
            <a:pathLst>
              <a:path w="161926" h="190501">
                <a:moveTo>
                  <a:pt x="66675" y="0"/>
                </a:move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47625"/>
                </a:lnTo>
                <a:lnTo>
                  <a:pt x="28575" y="47625"/>
                </a:lnTo>
                <a:lnTo>
                  <a:pt x="28575" y="38100"/>
                </a:lnTo>
                <a:lnTo>
                  <a:pt x="28575" y="28575"/>
                </a:lnTo>
                <a:lnTo>
                  <a:pt x="38100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95250" y="66675"/>
                </a:lnTo>
                <a:lnTo>
                  <a:pt x="95250" y="85725"/>
                </a:lnTo>
                <a:lnTo>
                  <a:pt x="85725" y="104775"/>
                </a:lnTo>
                <a:lnTo>
                  <a:pt x="76200" y="133350"/>
                </a:lnTo>
                <a:lnTo>
                  <a:pt x="66675" y="152400"/>
                </a:lnTo>
                <a:lnTo>
                  <a:pt x="47625" y="161925"/>
                </a:lnTo>
                <a:lnTo>
                  <a:pt x="28575" y="180975"/>
                </a:lnTo>
                <a:lnTo>
                  <a:pt x="19050" y="190500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9525" y="161925"/>
                </a:lnTo>
                <a:lnTo>
                  <a:pt x="19050" y="152400"/>
                </a:lnTo>
                <a:lnTo>
                  <a:pt x="38100" y="142875"/>
                </a:lnTo>
                <a:lnTo>
                  <a:pt x="57150" y="142875"/>
                </a:lnTo>
                <a:lnTo>
                  <a:pt x="76200" y="142875"/>
                </a:lnTo>
                <a:lnTo>
                  <a:pt x="95250" y="142875"/>
                </a:lnTo>
                <a:lnTo>
                  <a:pt x="114300" y="152400"/>
                </a:lnTo>
                <a:lnTo>
                  <a:pt x="133350" y="161925"/>
                </a:lnTo>
                <a:lnTo>
                  <a:pt x="142875" y="161925"/>
                </a:lnTo>
                <a:lnTo>
                  <a:pt x="152400" y="171450"/>
                </a:lnTo>
                <a:lnTo>
                  <a:pt x="161925" y="171450"/>
                </a:lnTo>
                <a:lnTo>
                  <a:pt x="16192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9467850" y="3190875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9505950" y="3267075"/>
            <a:ext cx="76201" cy="19051"/>
          </a:xfrm>
          <a:custGeom>
            <a:avLst/>
            <a:gdLst/>
            <a:ahLst/>
            <a:cxnLst/>
            <a:rect l="0" t="0" r="0" b="0"/>
            <a:pathLst>
              <a:path w="7620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76200" y="19050"/>
                </a:lnTo>
                <a:lnTo>
                  <a:pt x="762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9763125" y="3105150"/>
            <a:ext cx="190501" cy="238126"/>
          </a:xfrm>
          <a:custGeom>
            <a:avLst/>
            <a:gdLst/>
            <a:ahLst/>
            <a:cxnLst/>
            <a:rect l="0" t="0" r="0" b="0"/>
            <a:pathLst>
              <a:path w="190501" h="238126">
                <a:moveTo>
                  <a:pt x="95250" y="0"/>
                </a:moveTo>
                <a:lnTo>
                  <a:pt x="85725" y="0"/>
                </a:lnTo>
                <a:lnTo>
                  <a:pt x="85725" y="9525"/>
                </a:lnTo>
                <a:lnTo>
                  <a:pt x="85725" y="38100"/>
                </a:lnTo>
                <a:lnTo>
                  <a:pt x="76200" y="66675"/>
                </a:lnTo>
                <a:lnTo>
                  <a:pt x="66675" y="95250"/>
                </a:lnTo>
                <a:lnTo>
                  <a:pt x="57150" y="123825"/>
                </a:lnTo>
                <a:lnTo>
                  <a:pt x="47625" y="161925"/>
                </a:lnTo>
                <a:lnTo>
                  <a:pt x="28575" y="190500"/>
                </a:lnTo>
                <a:lnTo>
                  <a:pt x="19050" y="209550"/>
                </a:lnTo>
                <a:lnTo>
                  <a:pt x="9525" y="219075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28600"/>
                </a:lnTo>
                <a:lnTo>
                  <a:pt x="9525" y="228600"/>
                </a:lnTo>
                <a:lnTo>
                  <a:pt x="9525" y="209550"/>
                </a:lnTo>
                <a:lnTo>
                  <a:pt x="19050" y="190500"/>
                </a:lnTo>
                <a:lnTo>
                  <a:pt x="28575" y="161925"/>
                </a:lnTo>
                <a:lnTo>
                  <a:pt x="47625" y="133350"/>
                </a:lnTo>
                <a:lnTo>
                  <a:pt x="57150" y="95250"/>
                </a:lnTo>
                <a:lnTo>
                  <a:pt x="76200" y="76200"/>
                </a:lnTo>
                <a:lnTo>
                  <a:pt x="76200" y="47625"/>
                </a:lnTo>
                <a:lnTo>
                  <a:pt x="85725" y="28575"/>
                </a:lnTo>
                <a:lnTo>
                  <a:pt x="85725" y="19050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47625"/>
                </a:lnTo>
                <a:lnTo>
                  <a:pt x="95250" y="66675"/>
                </a:lnTo>
                <a:lnTo>
                  <a:pt x="104775" y="85725"/>
                </a:lnTo>
                <a:lnTo>
                  <a:pt x="114300" y="104775"/>
                </a:lnTo>
                <a:lnTo>
                  <a:pt x="133350" y="123825"/>
                </a:lnTo>
                <a:lnTo>
                  <a:pt x="142875" y="133350"/>
                </a:lnTo>
                <a:lnTo>
                  <a:pt x="161925" y="152400"/>
                </a:lnTo>
                <a:lnTo>
                  <a:pt x="171450" y="161925"/>
                </a:lnTo>
                <a:lnTo>
                  <a:pt x="180975" y="171450"/>
                </a:lnTo>
                <a:lnTo>
                  <a:pt x="190500" y="180975"/>
                </a:lnTo>
                <a:lnTo>
                  <a:pt x="190500" y="190500"/>
                </a:lnTo>
                <a:lnTo>
                  <a:pt x="180975" y="200025"/>
                </a:lnTo>
                <a:lnTo>
                  <a:pt x="171450" y="209550"/>
                </a:lnTo>
                <a:lnTo>
                  <a:pt x="161925" y="209550"/>
                </a:lnTo>
                <a:lnTo>
                  <a:pt x="142875" y="219075"/>
                </a:lnTo>
                <a:lnTo>
                  <a:pt x="123825" y="228600"/>
                </a:lnTo>
                <a:lnTo>
                  <a:pt x="95250" y="228600"/>
                </a:lnTo>
                <a:lnTo>
                  <a:pt x="85725" y="228600"/>
                </a:lnTo>
                <a:lnTo>
                  <a:pt x="76200" y="238125"/>
                </a:lnTo>
                <a:lnTo>
                  <a:pt x="66675" y="238125"/>
                </a:lnTo>
                <a:lnTo>
                  <a:pt x="6667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10039350" y="3076575"/>
            <a:ext cx="276226" cy="247651"/>
          </a:xfrm>
          <a:custGeom>
            <a:avLst/>
            <a:gdLst/>
            <a:ahLst/>
            <a:cxnLst/>
            <a:rect l="0" t="0" r="0" b="0"/>
            <a:pathLst>
              <a:path w="276226" h="247651">
                <a:moveTo>
                  <a:pt x="28575" y="19050"/>
                </a:moveTo>
                <a:lnTo>
                  <a:pt x="28575" y="19050"/>
                </a:lnTo>
                <a:lnTo>
                  <a:pt x="38100" y="9525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0"/>
                </a:lnTo>
                <a:lnTo>
                  <a:pt x="47625" y="9525"/>
                </a:lnTo>
                <a:lnTo>
                  <a:pt x="47625" y="28575"/>
                </a:lnTo>
                <a:lnTo>
                  <a:pt x="38100" y="47625"/>
                </a:lnTo>
                <a:lnTo>
                  <a:pt x="38100" y="85725"/>
                </a:lnTo>
                <a:lnTo>
                  <a:pt x="28575" y="114300"/>
                </a:lnTo>
                <a:lnTo>
                  <a:pt x="9525" y="152400"/>
                </a:lnTo>
                <a:lnTo>
                  <a:pt x="9525" y="180975"/>
                </a:lnTo>
                <a:lnTo>
                  <a:pt x="0" y="209550"/>
                </a:lnTo>
                <a:lnTo>
                  <a:pt x="0" y="219075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47650"/>
                </a:lnTo>
                <a:lnTo>
                  <a:pt x="28575" y="247650"/>
                </a:lnTo>
                <a:lnTo>
                  <a:pt x="38100" y="238125"/>
                </a:lnTo>
                <a:lnTo>
                  <a:pt x="57150" y="219075"/>
                </a:lnTo>
                <a:lnTo>
                  <a:pt x="76200" y="200025"/>
                </a:lnTo>
                <a:lnTo>
                  <a:pt x="104775" y="180975"/>
                </a:lnTo>
                <a:lnTo>
                  <a:pt x="123825" y="152400"/>
                </a:lnTo>
                <a:lnTo>
                  <a:pt x="142875" y="123825"/>
                </a:lnTo>
                <a:lnTo>
                  <a:pt x="152400" y="95250"/>
                </a:lnTo>
                <a:lnTo>
                  <a:pt x="171450" y="76200"/>
                </a:lnTo>
                <a:lnTo>
                  <a:pt x="190500" y="47625"/>
                </a:lnTo>
                <a:lnTo>
                  <a:pt x="190500" y="28575"/>
                </a:lnTo>
                <a:lnTo>
                  <a:pt x="200025" y="19050"/>
                </a:lnTo>
                <a:lnTo>
                  <a:pt x="200025" y="19050"/>
                </a:lnTo>
                <a:lnTo>
                  <a:pt x="200025" y="9525"/>
                </a:lnTo>
                <a:lnTo>
                  <a:pt x="200025" y="9525"/>
                </a:lnTo>
                <a:lnTo>
                  <a:pt x="190500" y="19050"/>
                </a:lnTo>
                <a:lnTo>
                  <a:pt x="180975" y="28575"/>
                </a:lnTo>
                <a:lnTo>
                  <a:pt x="171450" y="38100"/>
                </a:lnTo>
                <a:lnTo>
                  <a:pt x="161925" y="66675"/>
                </a:lnTo>
                <a:lnTo>
                  <a:pt x="152400" y="95250"/>
                </a:lnTo>
                <a:lnTo>
                  <a:pt x="142875" y="133350"/>
                </a:lnTo>
                <a:lnTo>
                  <a:pt x="133350" y="161925"/>
                </a:lnTo>
                <a:lnTo>
                  <a:pt x="123825" y="180975"/>
                </a:lnTo>
                <a:lnTo>
                  <a:pt x="123825" y="200025"/>
                </a:lnTo>
                <a:lnTo>
                  <a:pt x="133350" y="219075"/>
                </a:lnTo>
                <a:lnTo>
                  <a:pt x="133350" y="228600"/>
                </a:lnTo>
                <a:lnTo>
                  <a:pt x="142875" y="238125"/>
                </a:lnTo>
                <a:lnTo>
                  <a:pt x="152400" y="238125"/>
                </a:lnTo>
                <a:lnTo>
                  <a:pt x="171450" y="238125"/>
                </a:lnTo>
                <a:lnTo>
                  <a:pt x="190500" y="228600"/>
                </a:lnTo>
                <a:lnTo>
                  <a:pt x="209550" y="219075"/>
                </a:lnTo>
                <a:lnTo>
                  <a:pt x="238125" y="190500"/>
                </a:lnTo>
                <a:lnTo>
                  <a:pt x="257175" y="180975"/>
                </a:lnTo>
                <a:lnTo>
                  <a:pt x="276225" y="161925"/>
                </a:lnTo>
                <a:lnTo>
                  <a:pt x="2762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10477500" y="2714625"/>
            <a:ext cx="104776" cy="419101"/>
          </a:xfrm>
          <a:custGeom>
            <a:avLst/>
            <a:gdLst/>
            <a:ahLst/>
            <a:cxnLst/>
            <a:rect l="0" t="0" r="0" b="0"/>
            <a:pathLst>
              <a:path w="104776" h="419101">
                <a:moveTo>
                  <a:pt x="104775" y="0"/>
                </a:moveTo>
                <a:lnTo>
                  <a:pt x="104775" y="0"/>
                </a:lnTo>
                <a:lnTo>
                  <a:pt x="95250" y="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85725" y="66675"/>
                </a:lnTo>
                <a:lnTo>
                  <a:pt x="76200" y="85725"/>
                </a:lnTo>
                <a:lnTo>
                  <a:pt x="76200" y="114300"/>
                </a:lnTo>
                <a:lnTo>
                  <a:pt x="66675" y="152400"/>
                </a:lnTo>
                <a:lnTo>
                  <a:pt x="57150" y="180975"/>
                </a:lnTo>
                <a:lnTo>
                  <a:pt x="47625" y="219075"/>
                </a:lnTo>
                <a:lnTo>
                  <a:pt x="47625" y="247650"/>
                </a:lnTo>
                <a:lnTo>
                  <a:pt x="38100" y="285750"/>
                </a:lnTo>
                <a:lnTo>
                  <a:pt x="28575" y="314325"/>
                </a:lnTo>
                <a:lnTo>
                  <a:pt x="28575" y="352425"/>
                </a:lnTo>
                <a:lnTo>
                  <a:pt x="9525" y="381000"/>
                </a:lnTo>
                <a:lnTo>
                  <a:pt x="9525" y="409575"/>
                </a:lnTo>
                <a:lnTo>
                  <a:pt x="0" y="41910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10429875" y="3314700"/>
            <a:ext cx="9526" cy="38101"/>
          </a:xfrm>
          <a:custGeom>
            <a:avLst/>
            <a:gdLst/>
            <a:ahLst/>
            <a:cxnLst/>
            <a:rect l="0" t="0" r="0" b="0"/>
            <a:pathLst>
              <a:path w="9526" h="38101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3324225" y="3857625"/>
            <a:ext cx="161926" cy="304801"/>
          </a:xfrm>
          <a:custGeom>
            <a:avLst/>
            <a:gdLst/>
            <a:ahLst/>
            <a:cxnLst/>
            <a:rect l="0" t="0" r="0" b="0"/>
            <a:pathLst>
              <a:path w="161926" h="304801">
                <a:moveTo>
                  <a:pt x="104775" y="38100"/>
                </a:moveTo>
                <a:lnTo>
                  <a:pt x="104775" y="38100"/>
                </a:lnTo>
                <a:lnTo>
                  <a:pt x="104775" y="38100"/>
                </a:lnTo>
                <a:lnTo>
                  <a:pt x="104775" y="47625"/>
                </a:lnTo>
                <a:lnTo>
                  <a:pt x="95250" y="57150"/>
                </a:lnTo>
                <a:lnTo>
                  <a:pt x="95250" y="76200"/>
                </a:lnTo>
                <a:lnTo>
                  <a:pt x="85725" y="95250"/>
                </a:lnTo>
                <a:lnTo>
                  <a:pt x="85725" y="114300"/>
                </a:lnTo>
                <a:lnTo>
                  <a:pt x="76200" y="133350"/>
                </a:lnTo>
                <a:lnTo>
                  <a:pt x="66675" y="161925"/>
                </a:lnTo>
                <a:lnTo>
                  <a:pt x="57150" y="180975"/>
                </a:lnTo>
                <a:lnTo>
                  <a:pt x="47625" y="209550"/>
                </a:lnTo>
                <a:lnTo>
                  <a:pt x="38100" y="238125"/>
                </a:lnTo>
                <a:lnTo>
                  <a:pt x="28575" y="257175"/>
                </a:lnTo>
                <a:lnTo>
                  <a:pt x="19050" y="276225"/>
                </a:lnTo>
                <a:lnTo>
                  <a:pt x="19050" y="295275"/>
                </a:lnTo>
                <a:lnTo>
                  <a:pt x="9525" y="304800"/>
                </a:lnTo>
                <a:lnTo>
                  <a:pt x="9525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295275"/>
                </a:lnTo>
                <a:lnTo>
                  <a:pt x="9525" y="285750"/>
                </a:lnTo>
                <a:lnTo>
                  <a:pt x="9525" y="266700"/>
                </a:lnTo>
                <a:lnTo>
                  <a:pt x="9525" y="247650"/>
                </a:lnTo>
                <a:lnTo>
                  <a:pt x="19050" y="219075"/>
                </a:lnTo>
                <a:lnTo>
                  <a:pt x="28575" y="190500"/>
                </a:lnTo>
                <a:lnTo>
                  <a:pt x="38100" y="161925"/>
                </a:lnTo>
                <a:lnTo>
                  <a:pt x="57150" y="133350"/>
                </a:lnTo>
                <a:lnTo>
                  <a:pt x="66675" y="104775"/>
                </a:lnTo>
                <a:lnTo>
                  <a:pt x="76200" y="76200"/>
                </a:lnTo>
                <a:lnTo>
                  <a:pt x="85725" y="57150"/>
                </a:lnTo>
                <a:lnTo>
                  <a:pt x="85725" y="38100"/>
                </a:lnTo>
                <a:lnTo>
                  <a:pt x="95250" y="19050"/>
                </a:lnTo>
                <a:lnTo>
                  <a:pt x="95250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85725" y="47625"/>
                </a:lnTo>
                <a:lnTo>
                  <a:pt x="85725" y="66675"/>
                </a:lnTo>
                <a:lnTo>
                  <a:pt x="85725" y="85725"/>
                </a:lnTo>
                <a:lnTo>
                  <a:pt x="85725" y="114300"/>
                </a:lnTo>
                <a:lnTo>
                  <a:pt x="85725" y="133350"/>
                </a:lnTo>
                <a:lnTo>
                  <a:pt x="95250" y="161925"/>
                </a:lnTo>
                <a:lnTo>
                  <a:pt x="104775" y="180975"/>
                </a:lnTo>
                <a:lnTo>
                  <a:pt x="114300" y="200025"/>
                </a:lnTo>
                <a:lnTo>
                  <a:pt x="123825" y="219075"/>
                </a:lnTo>
                <a:lnTo>
                  <a:pt x="133350" y="238125"/>
                </a:lnTo>
                <a:lnTo>
                  <a:pt x="142875" y="247650"/>
                </a:lnTo>
                <a:lnTo>
                  <a:pt x="152400" y="266700"/>
                </a:lnTo>
                <a:lnTo>
                  <a:pt x="161925" y="266700"/>
                </a:lnTo>
                <a:lnTo>
                  <a:pt x="161925" y="285750"/>
                </a:lnTo>
                <a:lnTo>
                  <a:pt x="161925" y="285750"/>
                </a:lnTo>
                <a:lnTo>
                  <a:pt x="161925" y="295275"/>
                </a:lnTo>
                <a:lnTo>
                  <a:pt x="152400" y="295275"/>
                </a:lnTo>
                <a:lnTo>
                  <a:pt x="142875" y="295275"/>
                </a:lnTo>
                <a:lnTo>
                  <a:pt x="123825" y="304800"/>
                </a:lnTo>
                <a:lnTo>
                  <a:pt x="104775" y="304800"/>
                </a:lnTo>
                <a:lnTo>
                  <a:pt x="85725" y="304800"/>
                </a:lnTo>
                <a:lnTo>
                  <a:pt x="66675" y="304800"/>
                </a:lnTo>
                <a:lnTo>
                  <a:pt x="57150" y="304800"/>
                </a:lnTo>
                <a:lnTo>
                  <a:pt x="38100" y="304800"/>
                </a:lnTo>
                <a:lnTo>
                  <a:pt x="28575" y="304800"/>
                </a:lnTo>
                <a:lnTo>
                  <a:pt x="19050" y="304800"/>
                </a:lnTo>
                <a:lnTo>
                  <a:pt x="19050" y="304800"/>
                </a:lnTo>
                <a:lnTo>
                  <a:pt x="9525" y="304800"/>
                </a:lnTo>
                <a:lnTo>
                  <a:pt x="952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3562350" y="3857625"/>
            <a:ext cx="180976" cy="304801"/>
          </a:xfrm>
          <a:custGeom>
            <a:avLst/>
            <a:gdLst/>
            <a:ahLst/>
            <a:cxnLst/>
            <a:rect l="0" t="0" r="0" b="0"/>
            <a:pathLst>
              <a:path w="180976" h="304801">
                <a:moveTo>
                  <a:pt x="19050" y="38100"/>
                </a:moveTo>
                <a:lnTo>
                  <a:pt x="19050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47625" y="19050"/>
                </a:lnTo>
                <a:lnTo>
                  <a:pt x="57150" y="19050"/>
                </a:lnTo>
                <a:lnTo>
                  <a:pt x="66675" y="28575"/>
                </a:lnTo>
                <a:lnTo>
                  <a:pt x="76200" y="38100"/>
                </a:lnTo>
                <a:lnTo>
                  <a:pt x="76200" y="47625"/>
                </a:lnTo>
                <a:lnTo>
                  <a:pt x="66675" y="66675"/>
                </a:lnTo>
                <a:lnTo>
                  <a:pt x="66675" y="95250"/>
                </a:lnTo>
                <a:lnTo>
                  <a:pt x="66675" y="114300"/>
                </a:lnTo>
                <a:lnTo>
                  <a:pt x="57150" y="142875"/>
                </a:lnTo>
                <a:lnTo>
                  <a:pt x="47625" y="180975"/>
                </a:lnTo>
                <a:lnTo>
                  <a:pt x="38100" y="209550"/>
                </a:lnTo>
                <a:lnTo>
                  <a:pt x="28575" y="228600"/>
                </a:lnTo>
                <a:lnTo>
                  <a:pt x="19050" y="257175"/>
                </a:lnTo>
                <a:lnTo>
                  <a:pt x="9525" y="276225"/>
                </a:lnTo>
                <a:lnTo>
                  <a:pt x="9525" y="285750"/>
                </a:lnTo>
                <a:lnTo>
                  <a:pt x="9525" y="295275"/>
                </a:lnTo>
                <a:lnTo>
                  <a:pt x="0" y="304800"/>
                </a:lnTo>
                <a:lnTo>
                  <a:pt x="0" y="304800"/>
                </a:lnTo>
                <a:lnTo>
                  <a:pt x="9525" y="295275"/>
                </a:lnTo>
                <a:lnTo>
                  <a:pt x="9525" y="285750"/>
                </a:lnTo>
                <a:lnTo>
                  <a:pt x="9525" y="276225"/>
                </a:lnTo>
                <a:lnTo>
                  <a:pt x="19050" y="247650"/>
                </a:lnTo>
                <a:lnTo>
                  <a:pt x="28575" y="219075"/>
                </a:lnTo>
                <a:lnTo>
                  <a:pt x="38100" y="190500"/>
                </a:lnTo>
                <a:lnTo>
                  <a:pt x="47625" y="161925"/>
                </a:lnTo>
                <a:lnTo>
                  <a:pt x="57150" y="133350"/>
                </a:lnTo>
                <a:lnTo>
                  <a:pt x="66675" y="104775"/>
                </a:lnTo>
                <a:lnTo>
                  <a:pt x="85725" y="76200"/>
                </a:lnTo>
                <a:lnTo>
                  <a:pt x="104775" y="57150"/>
                </a:lnTo>
                <a:lnTo>
                  <a:pt x="114300" y="38100"/>
                </a:lnTo>
                <a:lnTo>
                  <a:pt x="123825" y="19050"/>
                </a:lnTo>
                <a:lnTo>
                  <a:pt x="133350" y="9525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61925" y="19050"/>
                </a:lnTo>
                <a:lnTo>
                  <a:pt x="161925" y="28575"/>
                </a:lnTo>
                <a:lnTo>
                  <a:pt x="171450" y="47625"/>
                </a:lnTo>
                <a:lnTo>
                  <a:pt x="171450" y="66675"/>
                </a:lnTo>
                <a:lnTo>
                  <a:pt x="171450" y="95250"/>
                </a:lnTo>
                <a:lnTo>
                  <a:pt x="171450" y="123825"/>
                </a:lnTo>
                <a:lnTo>
                  <a:pt x="171450" y="152400"/>
                </a:lnTo>
                <a:lnTo>
                  <a:pt x="171450" y="180975"/>
                </a:lnTo>
                <a:lnTo>
                  <a:pt x="171450" y="209550"/>
                </a:lnTo>
                <a:lnTo>
                  <a:pt x="171450" y="238125"/>
                </a:lnTo>
                <a:lnTo>
                  <a:pt x="171450" y="257175"/>
                </a:lnTo>
                <a:lnTo>
                  <a:pt x="180975" y="276225"/>
                </a:lnTo>
                <a:lnTo>
                  <a:pt x="171450" y="285750"/>
                </a:lnTo>
                <a:lnTo>
                  <a:pt x="171450" y="295275"/>
                </a:lnTo>
                <a:lnTo>
                  <a:pt x="171450" y="295275"/>
                </a:lnTo>
                <a:lnTo>
                  <a:pt x="171450" y="295275"/>
                </a:lnTo>
                <a:lnTo>
                  <a:pt x="171450" y="295275"/>
                </a:lnTo>
                <a:lnTo>
                  <a:pt x="17145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3590925" y="4038600"/>
            <a:ext cx="95251" cy="1"/>
          </a:xfrm>
          <a:custGeom>
            <a:avLst/>
            <a:gdLst/>
            <a:ahLst/>
            <a:cxnLst/>
            <a:rect l="0" t="0" r="0" b="0"/>
            <a:pathLst>
              <a:path w="952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3838575" y="4000500"/>
            <a:ext cx="304801" cy="152401"/>
          </a:xfrm>
          <a:custGeom>
            <a:avLst/>
            <a:gdLst/>
            <a:ahLst/>
            <a:cxnLst/>
            <a:rect l="0" t="0" r="0" b="0"/>
            <a:pathLst>
              <a:path w="304801" h="152401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0" y="47625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57150"/>
                </a:lnTo>
                <a:lnTo>
                  <a:pt x="66675" y="76200"/>
                </a:lnTo>
                <a:lnTo>
                  <a:pt x="57150" y="95250"/>
                </a:lnTo>
                <a:lnTo>
                  <a:pt x="47625" y="114300"/>
                </a:lnTo>
                <a:lnTo>
                  <a:pt x="47625" y="123825"/>
                </a:lnTo>
                <a:lnTo>
                  <a:pt x="47625" y="142875"/>
                </a:lnTo>
                <a:lnTo>
                  <a:pt x="47625" y="152400"/>
                </a:lnTo>
                <a:lnTo>
                  <a:pt x="57150" y="152400"/>
                </a:lnTo>
                <a:lnTo>
                  <a:pt x="57150" y="152400"/>
                </a:lnTo>
                <a:lnTo>
                  <a:pt x="66675" y="152400"/>
                </a:lnTo>
                <a:lnTo>
                  <a:pt x="76200" y="152400"/>
                </a:lnTo>
                <a:lnTo>
                  <a:pt x="95250" y="142875"/>
                </a:lnTo>
                <a:lnTo>
                  <a:pt x="114300" y="133350"/>
                </a:lnTo>
                <a:lnTo>
                  <a:pt x="123825" y="114300"/>
                </a:lnTo>
                <a:lnTo>
                  <a:pt x="133350" y="95250"/>
                </a:lnTo>
                <a:lnTo>
                  <a:pt x="152400" y="85725"/>
                </a:lnTo>
                <a:lnTo>
                  <a:pt x="161925" y="66675"/>
                </a:lnTo>
                <a:lnTo>
                  <a:pt x="171450" y="57150"/>
                </a:lnTo>
                <a:lnTo>
                  <a:pt x="180975" y="57150"/>
                </a:lnTo>
                <a:lnTo>
                  <a:pt x="190500" y="57150"/>
                </a:lnTo>
                <a:lnTo>
                  <a:pt x="190500" y="57150"/>
                </a:lnTo>
                <a:lnTo>
                  <a:pt x="190500" y="57150"/>
                </a:lnTo>
                <a:lnTo>
                  <a:pt x="180975" y="57150"/>
                </a:lnTo>
                <a:lnTo>
                  <a:pt x="180975" y="76200"/>
                </a:lnTo>
                <a:lnTo>
                  <a:pt x="180975" y="85725"/>
                </a:lnTo>
                <a:lnTo>
                  <a:pt x="171450" y="104775"/>
                </a:lnTo>
                <a:lnTo>
                  <a:pt x="171450" y="123825"/>
                </a:lnTo>
                <a:lnTo>
                  <a:pt x="180975" y="133350"/>
                </a:lnTo>
                <a:lnTo>
                  <a:pt x="180975" y="133350"/>
                </a:lnTo>
                <a:lnTo>
                  <a:pt x="190500" y="142875"/>
                </a:lnTo>
                <a:lnTo>
                  <a:pt x="200025" y="142875"/>
                </a:lnTo>
                <a:lnTo>
                  <a:pt x="209550" y="133350"/>
                </a:lnTo>
                <a:lnTo>
                  <a:pt x="228600" y="123825"/>
                </a:lnTo>
                <a:lnTo>
                  <a:pt x="238125" y="114300"/>
                </a:lnTo>
                <a:lnTo>
                  <a:pt x="257175" y="95250"/>
                </a:lnTo>
                <a:lnTo>
                  <a:pt x="266700" y="85725"/>
                </a:lnTo>
                <a:lnTo>
                  <a:pt x="276225" y="66675"/>
                </a:lnTo>
                <a:lnTo>
                  <a:pt x="285750" y="57150"/>
                </a:lnTo>
                <a:lnTo>
                  <a:pt x="295275" y="38100"/>
                </a:lnTo>
                <a:lnTo>
                  <a:pt x="304800" y="19050"/>
                </a:lnTo>
                <a:lnTo>
                  <a:pt x="295275" y="9525"/>
                </a:lnTo>
                <a:lnTo>
                  <a:pt x="285750" y="0"/>
                </a:lnTo>
                <a:lnTo>
                  <a:pt x="276225" y="0"/>
                </a:lnTo>
                <a:lnTo>
                  <a:pt x="266700" y="0"/>
                </a:lnTo>
                <a:lnTo>
                  <a:pt x="257175" y="9525"/>
                </a:lnTo>
                <a:lnTo>
                  <a:pt x="238125" y="19050"/>
                </a:lnTo>
                <a:lnTo>
                  <a:pt x="219075" y="38100"/>
                </a:lnTo>
                <a:lnTo>
                  <a:pt x="209550" y="57150"/>
                </a:lnTo>
                <a:lnTo>
                  <a:pt x="190500" y="76200"/>
                </a:lnTo>
                <a:lnTo>
                  <a:pt x="180975" y="95250"/>
                </a:lnTo>
                <a:lnTo>
                  <a:pt x="180975" y="104775"/>
                </a:lnTo>
                <a:lnTo>
                  <a:pt x="180975" y="114300"/>
                </a:lnTo>
                <a:lnTo>
                  <a:pt x="180975" y="123825"/>
                </a:lnTo>
                <a:lnTo>
                  <a:pt x="18097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4114800" y="4000500"/>
            <a:ext cx="190501" cy="285751"/>
          </a:xfrm>
          <a:custGeom>
            <a:avLst/>
            <a:gdLst/>
            <a:ahLst/>
            <a:cxnLst/>
            <a:rect l="0" t="0" r="0" b="0"/>
            <a:pathLst>
              <a:path w="190501" h="285751">
                <a:moveTo>
                  <a:pt x="19050" y="38100"/>
                </a:moveTo>
                <a:lnTo>
                  <a:pt x="19050" y="38100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19050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33350"/>
                </a:lnTo>
                <a:lnTo>
                  <a:pt x="19050" y="123825"/>
                </a:lnTo>
                <a:lnTo>
                  <a:pt x="28575" y="114300"/>
                </a:lnTo>
                <a:lnTo>
                  <a:pt x="38100" y="95250"/>
                </a:lnTo>
                <a:lnTo>
                  <a:pt x="57150" y="85725"/>
                </a:lnTo>
                <a:lnTo>
                  <a:pt x="76200" y="66675"/>
                </a:lnTo>
                <a:lnTo>
                  <a:pt x="85725" y="47625"/>
                </a:lnTo>
                <a:lnTo>
                  <a:pt x="104775" y="28575"/>
                </a:lnTo>
                <a:lnTo>
                  <a:pt x="123825" y="19050"/>
                </a:lnTo>
                <a:lnTo>
                  <a:pt x="133350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9525"/>
                </a:lnTo>
                <a:lnTo>
                  <a:pt x="171450" y="19050"/>
                </a:lnTo>
                <a:lnTo>
                  <a:pt x="161925" y="38100"/>
                </a:lnTo>
                <a:lnTo>
                  <a:pt x="152400" y="47625"/>
                </a:lnTo>
                <a:lnTo>
                  <a:pt x="142875" y="66675"/>
                </a:lnTo>
                <a:lnTo>
                  <a:pt x="123825" y="85725"/>
                </a:lnTo>
                <a:lnTo>
                  <a:pt x="114300" y="104775"/>
                </a:lnTo>
                <a:lnTo>
                  <a:pt x="104775" y="114300"/>
                </a:lnTo>
                <a:lnTo>
                  <a:pt x="95250" y="114300"/>
                </a:lnTo>
                <a:lnTo>
                  <a:pt x="85725" y="123825"/>
                </a:lnTo>
                <a:lnTo>
                  <a:pt x="85725" y="123825"/>
                </a:lnTo>
                <a:lnTo>
                  <a:pt x="85725" y="114300"/>
                </a:lnTo>
                <a:lnTo>
                  <a:pt x="95250" y="114300"/>
                </a:lnTo>
                <a:lnTo>
                  <a:pt x="104775" y="104775"/>
                </a:lnTo>
                <a:lnTo>
                  <a:pt x="114300" y="95250"/>
                </a:lnTo>
                <a:lnTo>
                  <a:pt x="123825" y="95250"/>
                </a:lnTo>
                <a:lnTo>
                  <a:pt x="142875" y="95250"/>
                </a:lnTo>
                <a:lnTo>
                  <a:pt x="152400" y="95250"/>
                </a:lnTo>
                <a:lnTo>
                  <a:pt x="171450" y="104775"/>
                </a:lnTo>
                <a:lnTo>
                  <a:pt x="180975" y="114300"/>
                </a:lnTo>
                <a:lnTo>
                  <a:pt x="190500" y="123825"/>
                </a:lnTo>
                <a:lnTo>
                  <a:pt x="190500" y="142875"/>
                </a:lnTo>
                <a:lnTo>
                  <a:pt x="190500" y="161925"/>
                </a:lnTo>
                <a:lnTo>
                  <a:pt x="180975" y="180975"/>
                </a:lnTo>
                <a:lnTo>
                  <a:pt x="180975" y="209550"/>
                </a:lnTo>
                <a:lnTo>
                  <a:pt x="171450" y="228600"/>
                </a:lnTo>
                <a:lnTo>
                  <a:pt x="152400" y="247650"/>
                </a:lnTo>
                <a:lnTo>
                  <a:pt x="142875" y="266700"/>
                </a:lnTo>
                <a:lnTo>
                  <a:pt x="123825" y="276225"/>
                </a:lnTo>
                <a:lnTo>
                  <a:pt x="114300" y="285750"/>
                </a:lnTo>
                <a:lnTo>
                  <a:pt x="104775" y="285750"/>
                </a:lnTo>
                <a:lnTo>
                  <a:pt x="95250" y="285750"/>
                </a:lnTo>
                <a:lnTo>
                  <a:pt x="952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4371975" y="4000500"/>
            <a:ext cx="142876" cy="133351"/>
          </a:xfrm>
          <a:custGeom>
            <a:avLst/>
            <a:gdLst/>
            <a:ahLst/>
            <a:cxnLst/>
            <a:rect l="0" t="0" r="0" b="0"/>
            <a:pathLst>
              <a:path w="142876" h="133351">
                <a:moveTo>
                  <a:pt x="76200" y="47625"/>
                </a:moveTo>
                <a:lnTo>
                  <a:pt x="76200" y="47625"/>
                </a:lnTo>
                <a:lnTo>
                  <a:pt x="85725" y="47625"/>
                </a:lnTo>
                <a:lnTo>
                  <a:pt x="95250" y="47625"/>
                </a:lnTo>
                <a:lnTo>
                  <a:pt x="104775" y="38100"/>
                </a:lnTo>
                <a:lnTo>
                  <a:pt x="104775" y="38100"/>
                </a:lnTo>
                <a:lnTo>
                  <a:pt x="114300" y="38100"/>
                </a:lnTo>
                <a:lnTo>
                  <a:pt x="123825" y="38100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19050"/>
                </a:lnTo>
                <a:lnTo>
                  <a:pt x="133350" y="9525"/>
                </a:lnTo>
                <a:lnTo>
                  <a:pt x="123825" y="9525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0"/>
                </a:lnTo>
                <a:lnTo>
                  <a:pt x="76200" y="0"/>
                </a:lnTo>
                <a:lnTo>
                  <a:pt x="66675" y="19050"/>
                </a:lnTo>
                <a:lnTo>
                  <a:pt x="47625" y="28575"/>
                </a:lnTo>
                <a:lnTo>
                  <a:pt x="28575" y="47625"/>
                </a:lnTo>
                <a:lnTo>
                  <a:pt x="19050" y="66675"/>
                </a:lnTo>
                <a:lnTo>
                  <a:pt x="9525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9525" y="133350"/>
                </a:lnTo>
                <a:lnTo>
                  <a:pt x="19050" y="133350"/>
                </a:lnTo>
                <a:lnTo>
                  <a:pt x="28575" y="123825"/>
                </a:lnTo>
                <a:lnTo>
                  <a:pt x="47625" y="104775"/>
                </a:lnTo>
                <a:lnTo>
                  <a:pt x="57150" y="95250"/>
                </a:lnTo>
                <a:lnTo>
                  <a:pt x="76200" y="76200"/>
                </a:lnTo>
                <a:lnTo>
                  <a:pt x="85725" y="66675"/>
                </a:lnTo>
                <a:lnTo>
                  <a:pt x="95250" y="57150"/>
                </a:lnTo>
                <a:lnTo>
                  <a:pt x="104775" y="47625"/>
                </a:lnTo>
                <a:lnTo>
                  <a:pt x="114300" y="38100"/>
                </a:lnTo>
                <a:lnTo>
                  <a:pt x="114300" y="38100"/>
                </a:lnTo>
                <a:lnTo>
                  <a:pt x="114300" y="38100"/>
                </a:lnTo>
                <a:lnTo>
                  <a:pt x="114300" y="47625"/>
                </a:lnTo>
                <a:lnTo>
                  <a:pt x="104775" y="57150"/>
                </a:lnTo>
                <a:lnTo>
                  <a:pt x="104775" y="66675"/>
                </a:lnTo>
                <a:lnTo>
                  <a:pt x="104775" y="85725"/>
                </a:lnTo>
                <a:lnTo>
                  <a:pt x="95250" y="104775"/>
                </a:lnTo>
                <a:lnTo>
                  <a:pt x="95250" y="114300"/>
                </a:lnTo>
                <a:lnTo>
                  <a:pt x="95250" y="123825"/>
                </a:lnTo>
                <a:lnTo>
                  <a:pt x="104775" y="133350"/>
                </a:lnTo>
                <a:lnTo>
                  <a:pt x="104775" y="133350"/>
                </a:lnTo>
                <a:lnTo>
                  <a:pt x="114300" y="123825"/>
                </a:lnTo>
                <a:lnTo>
                  <a:pt x="133350" y="123825"/>
                </a:lnTo>
                <a:lnTo>
                  <a:pt x="142875" y="123825"/>
                </a:lnTo>
                <a:lnTo>
                  <a:pt x="14287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4743450" y="397192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4743450" y="4048125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5124450" y="3867150"/>
            <a:ext cx="76201" cy="647701"/>
          </a:xfrm>
          <a:custGeom>
            <a:avLst/>
            <a:gdLst/>
            <a:ahLst/>
            <a:cxnLst/>
            <a:rect l="0" t="0" r="0" b="0"/>
            <a:pathLst>
              <a:path w="76201" h="64770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66675" y="95250"/>
                </a:lnTo>
                <a:lnTo>
                  <a:pt x="57150" y="133350"/>
                </a:lnTo>
                <a:lnTo>
                  <a:pt x="57150" y="171450"/>
                </a:lnTo>
                <a:lnTo>
                  <a:pt x="47625" y="209550"/>
                </a:lnTo>
                <a:lnTo>
                  <a:pt x="47625" y="247650"/>
                </a:lnTo>
                <a:lnTo>
                  <a:pt x="38100" y="295275"/>
                </a:lnTo>
                <a:lnTo>
                  <a:pt x="28575" y="342900"/>
                </a:lnTo>
                <a:lnTo>
                  <a:pt x="28575" y="381000"/>
                </a:lnTo>
                <a:lnTo>
                  <a:pt x="19050" y="428625"/>
                </a:lnTo>
                <a:lnTo>
                  <a:pt x="19050" y="476250"/>
                </a:lnTo>
                <a:lnTo>
                  <a:pt x="9525" y="514350"/>
                </a:lnTo>
                <a:lnTo>
                  <a:pt x="9525" y="552450"/>
                </a:lnTo>
                <a:lnTo>
                  <a:pt x="9525" y="590550"/>
                </a:lnTo>
                <a:lnTo>
                  <a:pt x="0" y="619125"/>
                </a:lnTo>
                <a:lnTo>
                  <a:pt x="0" y="638175"/>
                </a:lnTo>
                <a:lnTo>
                  <a:pt x="0" y="647700"/>
                </a:lnTo>
                <a:lnTo>
                  <a:pt x="0" y="647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5172075" y="3876675"/>
            <a:ext cx="142876" cy="200026"/>
          </a:xfrm>
          <a:custGeom>
            <a:avLst/>
            <a:gdLst/>
            <a:ahLst/>
            <a:cxnLst/>
            <a:rect l="0" t="0" r="0" b="0"/>
            <a:pathLst>
              <a:path w="142876" h="200026">
                <a:moveTo>
                  <a:pt x="0" y="57150"/>
                </a:moveTo>
                <a:lnTo>
                  <a:pt x="0" y="47625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19050"/>
                </a:lnTo>
                <a:lnTo>
                  <a:pt x="123825" y="38100"/>
                </a:lnTo>
                <a:lnTo>
                  <a:pt x="133350" y="47625"/>
                </a:lnTo>
                <a:lnTo>
                  <a:pt x="142875" y="76200"/>
                </a:lnTo>
                <a:lnTo>
                  <a:pt x="142875" y="95250"/>
                </a:lnTo>
                <a:lnTo>
                  <a:pt x="142875" y="114300"/>
                </a:lnTo>
                <a:lnTo>
                  <a:pt x="142875" y="133350"/>
                </a:lnTo>
                <a:lnTo>
                  <a:pt x="133350" y="152400"/>
                </a:lnTo>
                <a:lnTo>
                  <a:pt x="123825" y="171450"/>
                </a:lnTo>
                <a:lnTo>
                  <a:pt x="114300" y="180975"/>
                </a:lnTo>
                <a:lnTo>
                  <a:pt x="104775" y="190500"/>
                </a:lnTo>
                <a:lnTo>
                  <a:pt x="85725" y="200025"/>
                </a:lnTo>
                <a:lnTo>
                  <a:pt x="76200" y="200025"/>
                </a:lnTo>
                <a:lnTo>
                  <a:pt x="66675" y="200025"/>
                </a:lnTo>
                <a:lnTo>
                  <a:pt x="47625" y="190500"/>
                </a:lnTo>
                <a:lnTo>
                  <a:pt x="38100" y="190500"/>
                </a:lnTo>
                <a:lnTo>
                  <a:pt x="28575" y="180975"/>
                </a:lnTo>
                <a:lnTo>
                  <a:pt x="19050" y="180975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61925"/>
                </a:lnTo>
                <a:lnTo>
                  <a:pt x="95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5381625" y="3857625"/>
            <a:ext cx="142876" cy="219076"/>
          </a:xfrm>
          <a:custGeom>
            <a:avLst/>
            <a:gdLst/>
            <a:ahLst/>
            <a:cxnLst/>
            <a:rect l="0" t="0" r="0" b="0"/>
            <a:pathLst>
              <a:path w="142876" h="219076">
                <a:moveTo>
                  <a:pt x="95250" y="0"/>
                </a:moveTo>
                <a:lnTo>
                  <a:pt x="95250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85725" y="57150"/>
                </a:lnTo>
                <a:lnTo>
                  <a:pt x="76200" y="76200"/>
                </a:lnTo>
                <a:lnTo>
                  <a:pt x="66675" y="104775"/>
                </a:lnTo>
                <a:lnTo>
                  <a:pt x="57150" y="123825"/>
                </a:lnTo>
                <a:lnTo>
                  <a:pt x="47625" y="152400"/>
                </a:lnTo>
                <a:lnTo>
                  <a:pt x="28575" y="171450"/>
                </a:lnTo>
                <a:lnTo>
                  <a:pt x="19050" y="190500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9525" y="180975"/>
                </a:lnTo>
                <a:lnTo>
                  <a:pt x="9525" y="161925"/>
                </a:lnTo>
                <a:lnTo>
                  <a:pt x="19050" y="142875"/>
                </a:lnTo>
                <a:lnTo>
                  <a:pt x="28575" y="123825"/>
                </a:lnTo>
                <a:lnTo>
                  <a:pt x="38100" y="95250"/>
                </a:lnTo>
                <a:lnTo>
                  <a:pt x="47625" y="76200"/>
                </a:lnTo>
                <a:lnTo>
                  <a:pt x="57150" y="47625"/>
                </a:lnTo>
                <a:lnTo>
                  <a:pt x="66675" y="38100"/>
                </a:lnTo>
                <a:lnTo>
                  <a:pt x="66675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57150" y="85725"/>
                </a:lnTo>
                <a:lnTo>
                  <a:pt x="66675" y="104775"/>
                </a:lnTo>
                <a:lnTo>
                  <a:pt x="85725" y="123825"/>
                </a:lnTo>
                <a:lnTo>
                  <a:pt x="95250" y="133350"/>
                </a:lnTo>
                <a:lnTo>
                  <a:pt x="104775" y="152400"/>
                </a:lnTo>
                <a:lnTo>
                  <a:pt x="114300" y="161925"/>
                </a:lnTo>
                <a:lnTo>
                  <a:pt x="123825" y="180975"/>
                </a:lnTo>
                <a:lnTo>
                  <a:pt x="133350" y="190500"/>
                </a:lnTo>
                <a:lnTo>
                  <a:pt x="142875" y="190500"/>
                </a:lnTo>
                <a:lnTo>
                  <a:pt x="142875" y="200025"/>
                </a:lnTo>
                <a:lnTo>
                  <a:pt x="142875" y="200025"/>
                </a:lnTo>
                <a:lnTo>
                  <a:pt x="142875" y="209550"/>
                </a:lnTo>
                <a:lnTo>
                  <a:pt x="142875" y="209550"/>
                </a:lnTo>
                <a:lnTo>
                  <a:pt x="133350" y="209550"/>
                </a:lnTo>
                <a:lnTo>
                  <a:pt x="123825" y="219075"/>
                </a:lnTo>
                <a:lnTo>
                  <a:pt x="104775" y="219075"/>
                </a:lnTo>
                <a:lnTo>
                  <a:pt x="95250" y="219075"/>
                </a:lnTo>
                <a:lnTo>
                  <a:pt x="66675" y="219075"/>
                </a:lnTo>
                <a:lnTo>
                  <a:pt x="57150" y="219075"/>
                </a:lnTo>
                <a:lnTo>
                  <a:pt x="47625" y="219075"/>
                </a:lnTo>
                <a:lnTo>
                  <a:pt x="38100" y="219075"/>
                </a:lnTo>
                <a:lnTo>
                  <a:pt x="38100" y="219075"/>
                </a:lnTo>
                <a:lnTo>
                  <a:pt x="38100" y="209550"/>
                </a:lnTo>
                <a:lnTo>
                  <a:pt x="47625" y="200025"/>
                </a:lnTo>
                <a:lnTo>
                  <a:pt x="57150" y="180975"/>
                </a:lnTo>
                <a:lnTo>
                  <a:pt x="66675" y="171450"/>
                </a:lnTo>
                <a:lnTo>
                  <a:pt x="76200" y="161925"/>
                </a:lnTo>
                <a:lnTo>
                  <a:pt x="762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5572125" y="3762375"/>
            <a:ext cx="276226" cy="342901"/>
          </a:xfrm>
          <a:custGeom>
            <a:avLst/>
            <a:gdLst/>
            <a:ahLst/>
            <a:cxnLst/>
            <a:rect l="0" t="0" r="0" b="0"/>
            <a:pathLst>
              <a:path w="276226" h="342901">
                <a:moveTo>
                  <a:pt x="0" y="123825"/>
                </a:moveTo>
                <a:lnTo>
                  <a:pt x="0" y="114300"/>
                </a:lnTo>
                <a:lnTo>
                  <a:pt x="0" y="104775"/>
                </a:lnTo>
                <a:lnTo>
                  <a:pt x="19050" y="95250"/>
                </a:lnTo>
                <a:lnTo>
                  <a:pt x="28575" y="85725"/>
                </a:lnTo>
                <a:lnTo>
                  <a:pt x="38100" y="76200"/>
                </a:lnTo>
                <a:lnTo>
                  <a:pt x="47625" y="66675"/>
                </a:lnTo>
                <a:lnTo>
                  <a:pt x="47625" y="57150"/>
                </a:lnTo>
                <a:lnTo>
                  <a:pt x="57150" y="66675"/>
                </a:lnTo>
                <a:lnTo>
                  <a:pt x="57150" y="76200"/>
                </a:lnTo>
                <a:lnTo>
                  <a:pt x="57150" y="85725"/>
                </a:lnTo>
                <a:lnTo>
                  <a:pt x="57150" y="95250"/>
                </a:lnTo>
                <a:lnTo>
                  <a:pt x="57150" y="123825"/>
                </a:lnTo>
                <a:lnTo>
                  <a:pt x="57150" y="142875"/>
                </a:lnTo>
                <a:lnTo>
                  <a:pt x="57150" y="171450"/>
                </a:lnTo>
                <a:lnTo>
                  <a:pt x="57150" y="200025"/>
                </a:lnTo>
                <a:lnTo>
                  <a:pt x="66675" y="228600"/>
                </a:lnTo>
                <a:lnTo>
                  <a:pt x="66675" y="257175"/>
                </a:lnTo>
                <a:lnTo>
                  <a:pt x="66675" y="285750"/>
                </a:lnTo>
                <a:lnTo>
                  <a:pt x="76200" y="304800"/>
                </a:lnTo>
                <a:lnTo>
                  <a:pt x="76200" y="323850"/>
                </a:lnTo>
                <a:lnTo>
                  <a:pt x="85725" y="333375"/>
                </a:lnTo>
                <a:lnTo>
                  <a:pt x="85725" y="342900"/>
                </a:lnTo>
                <a:lnTo>
                  <a:pt x="95250" y="342900"/>
                </a:lnTo>
                <a:lnTo>
                  <a:pt x="95250" y="342900"/>
                </a:lnTo>
                <a:lnTo>
                  <a:pt x="104775" y="342900"/>
                </a:lnTo>
                <a:lnTo>
                  <a:pt x="114300" y="333375"/>
                </a:lnTo>
                <a:lnTo>
                  <a:pt x="123825" y="314325"/>
                </a:lnTo>
                <a:lnTo>
                  <a:pt x="133350" y="295275"/>
                </a:lnTo>
                <a:lnTo>
                  <a:pt x="142875" y="266700"/>
                </a:lnTo>
                <a:lnTo>
                  <a:pt x="152400" y="228600"/>
                </a:lnTo>
                <a:lnTo>
                  <a:pt x="161925" y="200025"/>
                </a:lnTo>
                <a:lnTo>
                  <a:pt x="180975" y="161925"/>
                </a:lnTo>
                <a:lnTo>
                  <a:pt x="190500" y="133350"/>
                </a:lnTo>
                <a:lnTo>
                  <a:pt x="209550" y="104775"/>
                </a:lnTo>
                <a:lnTo>
                  <a:pt x="228600" y="76200"/>
                </a:lnTo>
                <a:lnTo>
                  <a:pt x="238125" y="47625"/>
                </a:lnTo>
                <a:lnTo>
                  <a:pt x="247650" y="28575"/>
                </a:lnTo>
                <a:lnTo>
                  <a:pt x="266700" y="9525"/>
                </a:lnTo>
                <a:lnTo>
                  <a:pt x="276225" y="0"/>
                </a:lnTo>
                <a:lnTo>
                  <a:pt x="276225" y="0"/>
                </a:lnTo>
                <a:lnTo>
                  <a:pt x="2762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5991225" y="3990975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6019800" y="4048125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6410325" y="3743325"/>
            <a:ext cx="152401" cy="361951"/>
          </a:xfrm>
          <a:custGeom>
            <a:avLst/>
            <a:gdLst/>
            <a:ahLst/>
            <a:cxnLst/>
            <a:rect l="0" t="0" r="0" b="0"/>
            <a:pathLst>
              <a:path w="152401" h="361951">
                <a:moveTo>
                  <a:pt x="0" y="180975"/>
                </a:move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9525" y="190500"/>
                </a:lnTo>
                <a:lnTo>
                  <a:pt x="9525" y="200025"/>
                </a:lnTo>
                <a:lnTo>
                  <a:pt x="19050" y="209550"/>
                </a:lnTo>
                <a:lnTo>
                  <a:pt x="19050" y="219075"/>
                </a:lnTo>
                <a:lnTo>
                  <a:pt x="28575" y="238125"/>
                </a:lnTo>
                <a:lnTo>
                  <a:pt x="28575" y="257175"/>
                </a:lnTo>
                <a:lnTo>
                  <a:pt x="38100" y="266700"/>
                </a:lnTo>
                <a:lnTo>
                  <a:pt x="38100" y="285750"/>
                </a:lnTo>
                <a:lnTo>
                  <a:pt x="38100" y="304800"/>
                </a:lnTo>
                <a:lnTo>
                  <a:pt x="47625" y="314325"/>
                </a:lnTo>
                <a:lnTo>
                  <a:pt x="47625" y="333375"/>
                </a:lnTo>
                <a:lnTo>
                  <a:pt x="47625" y="342900"/>
                </a:lnTo>
                <a:lnTo>
                  <a:pt x="47625" y="352425"/>
                </a:lnTo>
                <a:lnTo>
                  <a:pt x="47625" y="361950"/>
                </a:lnTo>
                <a:lnTo>
                  <a:pt x="47625" y="361950"/>
                </a:lnTo>
                <a:lnTo>
                  <a:pt x="47625" y="361950"/>
                </a:lnTo>
                <a:lnTo>
                  <a:pt x="47625" y="361950"/>
                </a:lnTo>
                <a:lnTo>
                  <a:pt x="47625" y="361950"/>
                </a:lnTo>
                <a:lnTo>
                  <a:pt x="47625" y="352425"/>
                </a:lnTo>
                <a:lnTo>
                  <a:pt x="47625" y="333375"/>
                </a:lnTo>
                <a:lnTo>
                  <a:pt x="57150" y="323850"/>
                </a:lnTo>
                <a:lnTo>
                  <a:pt x="57150" y="295275"/>
                </a:lnTo>
                <a:lnTo>
                  <a:pt x="66675" y="276225"/>
                </a:lnTo>
                <a:lnTo>
                  <a:pt x="66675" y="247650"/>
                </a:lnTo>
                <a:lnTo>
                  <a:pt x="85725" y="228600"/>
                </a:lnTo>
                <a:lnTo>
                  <a:pt x="95250" y="200025"/>
                </a:lnTo>
                <a:lnTo>
                  <a:pt x="104775" y="171450"/>
                </a:lnTo>
                <a:lnTo>
                  <a:pt x="114300" y="142875"/>
                </a:lnTo>
                <a:lnTo>
                  <a:pt x="114300" y="123825"/>
                </a:lnTo>
                <a:lnTo>
                  <a:pt x="123825" y="95250"/>
                </a:lnTo>
                <a:lnTo>
                  <a:pt x="142875" y="76200"/>
                </a:lnTo>
                <a:lnTo>
                  <a:pt x="152400" y="57150"/>
                </a:lnTo>
                <a:lnTo>
                  <a:pt x="152400" y="38100"/>
                </a:lnTo>
                <a:lnTo>
                  <a:pt x="152400" y="28575"/>
                </a:lnTo>
                <a:lnTo>
                  <a:pt x="152400" y="9525"/>
                </a:lnTo>
                <a:lnTo>
                  <a:pt x="152400" y="9525"/>
                </a:lnTo>
                <a:lnTo>
                  <a:pt x="133350" y="0"/>
                </a:lnTo>
                <a:lnTo>
                  <a:pt x="123825" y="0"/>
                </a:lnTo>
                <a:lnTo>
                  <a:pt x="104775" y="0"/>
                </a:lnTo>
                <a:lnTo>
                  <a:pt x="95250" y="9525"/>
                </a:lnTo>
                <a:lnTo>
                  <a:pt x="85725" y="9525"/>
                </a:lnTo>
                <a:lnTo>
                  <a:pt x="76200" y="9525"/>
                </a:lnTo>
                <a:lnTo>
                  <a:pt x="762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6610350" y="3771900"/>
            <a:ext cx="66676" cy="352426"/>
          </a:xfrm>
          <a:custGeom>
            <a:avLst/>
            <a:gdLst/>
            <a:ahLst/>
            <a:cxnLst/>
            <a:rect l="0" t="0" r="0" b="0"/>
            <a:pathLst>
              <a:path w="66676" h="352426">
                <a:moveTo>
                  <a:pt x="66675" y="0"/>
                </a:moveTo>
                <a:lnTo>
                  <a:pt x="66675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76200"/>
                </a:lnTo>
                <a:lnTo>
                  <a:pt x="57150" y="95250"/>
                </a:lnTo>
                <a:lnTo>
                  <a:pt x="47625" y="123825"/>
                </a:lnTo>
                <a:lnTo>
                  <a:pt x="47625" y="152400"/>
                </a:lnTo>
                <a:lnTo>
                  <a:pt x="38100" y="190500"/>
                </a:lnTo>
                <a:lnTo>
                  <a:pt x="28575" y="219075"/>
                </a:lnTo>
                <a:lnTo>
                  <a:pt x="19050" y="247650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6629400" y="3762375"/>
            <a:ext cx="219076" cy="295276"/>
          </a:xfrm>
          <a:custGeom>
            <a:avLst/>
            <a:gdLst/>
            <a:ahLst/>
            <a:cxnLst/>
            <a:rect l="0" t="0" r="0" b="0"/>
            <a:pathLst>
              <a:path w="219076" h="295276">
                <a:moveTo>
                  <a:pt x="0" y="66675"/>
                </a:moveTo>
                <a:lnTo>
                  <a:pt x="0" y="66675"/>
                </a:lnTo>
                <a:lnTo>
                  <a:pt x="0" y="57150"/>
                </a:lnTo>
                <a:lnTo>
                  <a:pt x="9525" y="47625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28575"/>
                </a:lnTo>
                <a:lnTo>
                  <a:pt x="123825" y="38100"/>
                </a:lnTo>
                <a:lnTo>
                  <a:pt x="123825" y="57150"/>
                </a:lnTo>
                <a:lnTo>
                  <a:pt x="123825" y="66675"/>
                </a:lnTo>
                <a:lnTo>
                  <a:pt x="123825" y="85725"/>
                </a:lnTo>
                <a:lnTo>
                  <a:pt x="114300" y="104775"/>
                </a:lnTo>
                <a:lnTo>
                  <a:pt x="104775" y="133350"/>
                </a:lnTo>
                <a:lnTo>
                  <a:pt x="85725" y="142875"/>
                </a:lnTo>
                <a:lnTo>
                  <a:pt x="66675" y="161925"/>
                </a:lnTo>
                <a:lnTo>
                  <a:pt x="47625" y="180975"/>
                </a:lnTo>
                <a:lnTo>
                  <a:pt x="38100" y="190500"/>
                </a:lnTo>
                <a:lnTo>
                  <a:pt x="19050" y="200025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9525" y="190500"/>
                </a:lnTo>
                <a:lnTo>
                  <a:pt x="19050" y="180975"/>
                </a:lnTo>
                <a:lnTo>
                  <a:pt x="28575" y="171450"/>
                </a:lnTo>
                <a:lnTo>
                  <a:pt x="38100" y="161925"/>
                </a:lnTo>
                <a:lnTo>
                  <a:pt x="47625" y="161925"/>
                </a:lnTo>
                <a:lnTo>
                  <a:pt x="57150" y="152400"/>
                </a:lnTo>
                <a:lnTo>
                  <a:pt x="66675" y="161925"/>
                </a:lnTo>
                <a:lnTo>
                  <a:pt x="76200" y="161925"/>
                </a:lnTo>
                <a:lnTo>
                  <a:pt x="85725" y="171450"/>
                </a:lnTo>
                <a:lnTo>
                  <a:pt x="85725" y="180975"/>
                </a:lnTo>
                <a:lnTo>
                  <a:pt x="95250" y="200025"/>
                </a:lnTo>
                <a:lnTo>
                  <a:pt x="95250" y="209550"/>
                </a:lnTo>
                <a:lnTo>
                  <a:pt x="104775" y="228600"/>
                </a:lnTo>
                <a:lnTo>
                  <a:pt x="104775" y="247650"/>
                </a:lnTo>
                <a:lnTo>
                  <a:pt x="95250" y="257175"/>
                </a:lnTo>
                <a:lnTo>
                  <a:pt x="104775" y="266700"/>
                </a:lnTo>
                <a:lnTo>
                  <a:pt x="104775" y="276225"/>
                </a:lnTo>
                <a:lnTo>
                  <a:pt x="114300" y="285750"/>
                </a:lnTo>
                <a:lnTo>
                  <a:pt x="123825" y="285750"/>
                </a:lnTo>
                <a:lnTo>
                  <a:pt x="133350" y="295275"/>
                </a:lnTo>
                <a:lnTo>
                  <a:pt x="142875" y="285750"/>
                </a:lnTo>
                <a:lnTo>
                  <a:pt x="161925" y="285750"/>
                </a:lnTo>
                <a:lnTo>
                  <a:pt x="180975" y="276225"/>
                </a:lnTo>
                <a:lnTo>
                  <a:pt x="200025" y="257175"/>
                </a:lnTo>
                <a:lnTo>
                  <a:pt x="209550" y="247650"/>
                </a:lnTo>
                <a:lnTo>
                  <a:pt x="219075" y="238125"/>
                </a:lnTo>
                <a:lnTo>
                  <a:pt x="21907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6924675" y="3819525"/>
            <a:ext cx="190501" cy="247651"/>
          </a:xfrm>
          <a:custGeom>
            <a:avLst/>
            <a:gdLst/>
            <a:ahLst/>
            <a:cxnLst/>
            <a:rect l="0" t="0" r="0" b="0"/>
            <a:pathLst>
              <a:path w="190501" h="247651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28575"/>
                </a:lnTo>
                <a:lnTo>
                  <a:pt x="76200" y="47625"/>
                </a:lnTo>
                <a:lnTo>
                  <a:pt x="66675" y="76200"/>
                </a:lnTo>
                <a:lnTo>
                  <a:pt x="66675" y="95250"/>
                </a:lnTo>
                <a:lnTo>
                  <a:pt x="57150" y="114300"/>
                </a:lnTo>
                <a:lnTo>
                  <a:pt x="47625" y="142875"/>
                </a:lnTo>
                <a:lnTo>
                  <a:pt x="28575" y="161925"/>
                </a:lnTo>
                <a:lnTo>
                  <a:pt x="28575" y="190500"/>
                </a:lnTo>
                <a:lnTo>
                  <a:pt x="19050" y="200025"/>
                </a:lnTo>
                <a:lnTo>
                  <a:pt x="9525" y="209550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28600"/>
                </a:lnTo>
                <a:lnTo>
                  <a:pt x="0" y="219075"/>
                </a:lnTo>
                <a:lnTo>
                  <a:pt x="0" y="209550"/>
                </a:lnTo>
                <a:lnTo>
                  <a:pt x="9525" y="190500"/>
                </a:lnTo>
                <a:lnTo>
                  <a:pt x="9525" y="171450"/>
                </a:lnTo>
                <a:lnTo>
                  <a:pt x="19050" y="152400"/>
                </a:lnTo>
                <a:lnTo>
                  <a:pt x="28575" y="123825"/>
                </a:lnTo>
                <a:lnTo>
                  <a:pt x="38100" y="104775"/>
                </a:lnTo>
                <a:lnTo>
                  <a:pt x="47625" y="76200"/>
                </a:lnTo>
                <a:lnTo>
                  <a:pt x="57150" y="57150"/>
                </a:lnTo>
                <a:lnTo>
                  <a:pt x="66675" y="38100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57150"/>
                </a:lnTo>
                <a:lnTo>
                  <a:pt x="76200" y="66675"/>
                </a:lnTo>
                <a:lnTo>
                  <a:pt x="85725" y="85725"/>
                </a:lnTo>
                <a:lnTo>
                  <a:pt x="95250" y="95250"/>
                </a:lnTo>
                <a:lnTo>
                  <a:pt x="104775" y="114300"/>
                </a:lnTo>
                <a:lnTo>
                  <a:pt x="123825" y="133350"/>
                </a:lnTo>
                <a:lnTo>
                  <a:pt x="142875" y="142875"/>
                </a:lnTo>
                <a:lnTo>
                  <a:pt x="152400" y="152400"/>
                </a:lnTo>
                <a:lnTo>
                  <a:pt x="171450" y="161925"/>
                </a:lnTo>
                <a:lnTo>
                  <a:pt x="171450" y="171450"/>
                </a:lnTo>
                <a:lnTo>
                  <a:pt x="180975" y="180975"/>
                </a:lnTo>
                <a:lnTo>
                  <a:pt x="180975" y="190500"/>
                </a:lnTo>
                <a:lnTo>
                  <a:pt x="190500" y="200025"/>
                </a:lnTo>
                <a:lnTo>
                  <a:pt x="190500" y="209550"/>
                </a:lnTo>
                <a:lnTo>
                  <a:pt x="180975" y="209550"/>
                </a:lnTo>
                <a:lnTo>
                  <a:pt x="180975" y="219075"/>
                </a:lnTo>
                <a:lnTo>
                  <a:pt x="171450" y="219075"/>
                </a:lnTo>
                <a:lnTo>
                  <a:pt x="161925" y="228600"/>
                </a:lnTo>
                <a:lnTo>
                  <a:pt x="142875" y="228600"/>
                </a:lnTo>
                <a:lnTo>
                  <a:pt x="123825" y="238125"/>
                </a:lnTo>
                <a:lnTo>
                  <a:pt x="114300" y="238125"/>
                </a:lnTo>
                <a:lnTo>
                  <a:pt x="95250" y="238125"/>
                </a:lnTo>
                <a:lnTo>
                  <a:pt x="76200" y="238125"/>
                </a:lnTo>
                <a:lnTo>
                  <a:pt x="66675" y="238125"/>
                </a:lnTo>
                <a:lnTo>
                  <a:pt x="57150" y="247650"/>
                </a:lnTo>
                <a:lnTo>
                  <a:pt x="47625" y="247650"/>
                </a:lnTo>
                <a:lnTo>
                  <a:pt x="47625" y="247650"/>
                </a:lnTo>
                <a:lnTo>
                  <a:pt x="4762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7200900" y="3762375"/>
            <a:ext cx="66676" cy="295276"/>
          </a:xfrm>
          <a:custGeom>
            <a:avLst/>
            <a:gdLst/>
            <a:ahLst/>
            <a:cxnLst/>
            <a:rect l="0" t="0" r="0" b="0"/>
            <a:pathLst>
              <a:path w="66676" h="295276">
                <a:moveTo>
                  <a:pt x="28575" y="19050"/>
                </a:move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57150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57150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38100" y="85725"/>
                </a:lnTo>
                <a:lnTo>
                  <a:pt x="38100" y="104775"/>
                </a:lnTo>
                <a:lnTo>
                  <a:pt x="28575" y="133350"/>
                </a:lnTo>
                <a:lnTo>
                  <a:pt x="28575" y="152400"/>
                </a:lnTo>
                <a:lnTo>
                  <a:pt x="19050" y="180975"/>
                </a:lnTo>
                <a:lnTo>
                  <a:pt x="19050" y="209550"/>
                </a:lnTo>
                <a:lnTo>
                  <a:pt x="9525" y="228600"/>
                </a:lnTo>
                <a:lnTo>
                  <a:pt x="0" y="257175"/>
                </a:lnTo>
                <a:lnTo>
                  <a:pt x="0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7143750" y="3743325"/>
            <a:ext cx="247651" cy="38101"/>
          </a:xfrm>
          <a:custGeom>
            <a:avLst/>
            <a:gdLst/>
            <a:ahLst/>
            <a:cxnLst/>
            <a:rect l="0" t="0" r="0" b="0"/>
            <a:pathLst>
              <a:path w="247651" h="38101">
                <a:moveTo>
                  <a:pt x="0" y="38100"/>
                </a:move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80975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0"/>
                </a:lnTo>
                <a:lnTo>
                  <a:pt x="247650" y="0"/>
                </a:lnTo>
                <a:lnTo>
                  <a:pt x="247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6877050" y="3943350"/>
            <a:ext cx="504826" cy="304801"/>
          </a:xfrm>
          <a:custGeom>
            <a:avLst/>
            <a:gdLst/>
            <a:ahLst/>
            <a:cxnLst/>
            <a:rect l="0" t="0" r="0" b="0"/>
            <a:pathLst>
              <a:path w="504826" h="304801">
                <a:moveTo>
                  <a:pt x="0" y="123825"/>
                </a:moveTo>
                <a:lnTo>
                  <a:pt x="0" y="123825"/>
                </a:ln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9525" y="152400"/>
                </a:lnTo>
                <a:lnTo>
                  <a:pt x="9525" y="180975"/>
                </a:lnTo>
                <a:lnTo>
                  <a:pt x="19050" y="209550"/>
                </a:lnTo>
                <a:lnTo>
                  <a:pt x="28575" y="238125"/>
                </a:lnTo>
                <a:lnTo>
                  <a:pt x="47625" y="266700"/>
                </a:lnTo>
                <a:lnTo>
                  <a:pt x="66675" y="285750"/>
                </a:lnTo>
                <a:lnTo>
                  <a:pt x="85725" y="304800"/>
                </a:lnTo>
                <a:lnTo>
                  <a:pt x="114300" y="304800"/>
                </a:lnTo>
                <a:lnTo>
                  <a:pt x="142875" y="304800"/>
                </a:lnTo>
                <a:lnTo>
                  <a:pt x="171450" y="285750"/>
                </a:lnTo>
                <a:lnTo>
                  <a:pt x="209550" y="266700"/>
                </a:lnTo>
                <a:lnTo>
                  <a:pt x="238125" y="247650"/>
                </a:lnTo>
                <a:lnTo>
                  <a:pt x="276225" y="209550"/>
                </a:lnTo>
                <a:lnTo>
                  <a:pt x="314325" y="180975"/>
                </a:lnTo>
                <a:lnTo>
                  <a:pt x="352425" y="152400"/>
                </a:lnTo>
                <a:lnTo>
                  <a:pt x="390525" y="114300"/>
                </a:lnTo>
                <a:lnTo>
                  <a:pt x="419100" y="85725"/>
                </a:lnTo>
                <a:lnTo>
                  <a:pt x="447675" y="57150"/>
                </a:lnTo>
                <a:lnTo>
                  <a:pt x="466725" y="38100"/>
                </a:lnTo>
                <a:lnTo>
                  <a:pt x="485775" y="19050"/>
                </a:lnTo>
                <a:lnTo>
                  <a:pt x="504825" y="9525"/>
                </a:lnTo>
                <a:lnTo>
                  <a:pt x="504825" y="0"/>
                </a:lnTo>
                <a:lnTo>
                  <a:pt x="504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7581900" y="3857625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7572375" y="3933825"/>
            <a:ext cx="142876" cy="28576"/>
          </a:xfrm>
          <a:custGeom>
            <a:avLst/>
            <a:gdLst/>
            <a:ahLst/>
            <a:cxnLst/>
            <a:rect l="0" t="0" r="0" b="0"/>
            <a:pathLst>
              <a:path w="14287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7981950" y="3657600"/>
            <a:ext cx="304801" cy="171451"/>
          </a:xfrm>
          <a:custGeom>
            <a:avLst/>
            <a:gdLst/>
            <a:ahLst/>
            <a:cxnLst/>
            <a:rect l="0" t="0" r="0" b="0"/>
            <a:pathLst>
              <a:path w="304801" h="171451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57150"/>
                </a:lnTo>
                <a:lnTo>
                  <a:pt x="38100" y="76200"/>
                </a:lnTo>
                <a:lnTo>
                  <a:pt x="38100" y="95250"/>
                </a:lnTo>
                <a:lnTo>
                  <a:pt x="28575" y="114300"/>
                </a:lnTo>
                <a:lnTo>
                  <a:pt x="28575" y="133350"/>
                </a:lnTo>
                <a:lnTo>
                  <a:pt x="19050" y="142875"/>
                </a:lnTo>
                <a:lnTo>
                  <a:pt x="19050" y="152400"/>
                </a:lnTo>
                <a:lnTo>
                  <a:pt x="19050" y="161925"/>
                </a:lnTo>
                <a:lnTo>
                  <a:pt x="9525" y="171450"/>
                </a:lnTo>
                <a:lnTo>
                  <a:pt x="9525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0" y="133350"/>
                </a:lnTo>
                <a:lnTo>
                  <a:pt x="9525" y="114300"/>
                </a:lnTo>
                <a:lnTo>
                  <a:pt x="19050" y="95250"/>
                </a:lnTo>
                <a:lnTo>
                  <a:pt x="19050" y="76200"/>
                </a:lnTo>
                <a:lnTo>
                  <a:pt x="28575" y="57150"/>
                </a:lnTo>
                <a:lnTo>
                  <a:pt x="38100" y="47625"/>
                </a:lnTo>
                <a:lnTo>
                  <a:pt x="57150" y="28575"/>
                </a:lnTo>
                <a:lnTo>
                  <a:pt x="66675" y="19050"/>
                </a:lnTo>
                <a:lnTo>
                  <a:pt x="76200" y="9525"/>
                </a:lnTo>
                <a:lnTo>
                  <a:pt x="8572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104775" y="47625"/>
                </a:lnTo>
                <a:lnTo>
                  <a:pt x="114300" y="57150"/>
                </a:lnTo>
                <a:lnTo>
                  <a:pt x="104775" y="76200"/>
                </a:lnTo>
                <a:lnTo>
                  <a:pt x="104775" y="85725"/>
                </a:lnTo>
                <a:lnTo>
                  <a:pt x="104775" y="95250"/>
                </a:lnTo>
                <a:lnTo>
                  <a:pt x="104775" y="104775"/>
                </a:lnTo>
                <a:lnTo>
                  <a:pt x="95250" y="114300"/>
                </a:lnTo>
                <a:lnTo>
                  <a:pt x="95250" y="123825"/>
                </a:lnTo>
                <a:lnTo>
                  <a:pt x="95250" y="123825"/>
                </a:lnTo>
                <a:lnTo>
                  <a:pt x="85725" y="123825"/>
                </a:lnTo>
                <a:lnTo>
                  <a:pt x="85725" y="123825"/>
                </a:lnTo>
                <a:lnTo>
                  <a:pt x="85725" y="114300"/>
                </a:lnTo>
                <a:lnTo>
                  <a:pt x="85725" y="104775"/>
                </a:lnTo>
                <a:lnTo>
                  <a:pt x="85725" y="95250"/>
                </a:lnTo>
                <a:lnTo>
                  <a:pt x="95250" y="76200"/>
                </a:lnTo>
                <a:lnTo>
                  <a:pt x="104775" y="66675"/>
                </a:lnTo>
                <a:lnTo>
                  <a:pt x="114300" y="57150"/>
                </a:lnTo>
                <a:lnTo>
                  <a:pt x="114300" y="38100"/>
                </a:lnTo>
                <a:lnTo>
                  <a:pt x="133350" y="28575"/>
                </a:lnTo>
                <a:lnTo>
                  <a:pt x="142875" y="19050"/>
                </a:lnTo>
                <a:lnTo>
                  <a:pt x="161925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19050"/>
                </a:lnTo>
                <a:lnTo>
                  <a:pt x="200025" y="28575"/>
                </a:lnTo>
                <a:lnTo>
                  <a:pt x="209550" y="38100"/>
                </a:lnTo>
                <a:lnTo>
                  <a:pt x="209550" y="57150"/>
                </a:lnTo>
                <a:lnTo>
                  <a:pt x="209550" y="66675"/>
                </a:lnTo>
                <a:lnTo>
                  <a:pt x="200025" y="85725"/>
                </a:lnTo>
                <a:lnTo>
                  <a:pt x="200025" y="95250"/>
                </a:lnTo>
                <a:lnTo>
                  <a:pt x="200025" y="114300"/>
                </a:lnTo>
                <a:lnTo>
                  <a:pt x="200025" y="123825"/>
                </a:lnTo>
                <a:lnTo>
                  <a:pt x="200025" y="133350"/>
                </a:lnTo>
                <a:lnTo>
                  <a:pt x="200025" y="133350"/>
                </a:lnTo>
                <a:lnTo>
                  <a:pt x="209550" y="133350"/>
                </a:lnTo>
                <a:lnTo>
                  <a:pt x="219075" y="133350"/>
                </a:lnTo>
                <a:lnTo>
                  <a:pt x="228600" y="133350"/>
                </a:lnTo>
                <a:lnTo>
                  <a:pt x="247650" y="133350"/>
                </a:lnTo>
                <a:lnTo>
                  <a:pt x="266700" y="123825"/>
                </a:lnTo>
                <a:lnTo>
                  <a:pt x="285750" y="123825"/>
                </a:lnTo>
                <a:lnTo>
                  <a:pt x="304800" y="114300"/>
                </a:lnTo>
                <a:lnTo>
                  <a:pt x="304800" y="114300"/>
                </a:lnTo>
                <a:lnTo>
                  <a:pt x="30480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7905750" y="3867150"/>
            <a:ext cx="552451" cy="47626"/>
          </a:xfrm>
          <a:custGeom>
            <a:avLst/>
            <a:gdLst/>
            <a:ahLst/>
            <a:cxnLst/>
            <a:rect l="0" t="0" r="0" b="0"/>
            <a:pathLst>
              <a:path w="552451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38100"/>
                </a:lnTo>
                <a:lnTo>
                  <a:pt x="28575" y="38100"/>
                </a:lnTo>
                <a:lnTo>
                  <a:pt x="47625" y="38100"/>
                </a:lnTo>
                <a:lnTo>
                  <a:pt x="57150" y="38100"/>
                </a:lnTo>
                <a:lnTo>
                  <a:pt x="76200" y="38100"/>
                </a:lnTo>
                <a:lnTo>
                  <a:pt x="95250" y="38100"/>
                </a:lnTo>
                <a:lnTo>
                  <a:pt x="114300" y="28575"/>
                </a:lnTo>
                <a:lnTo>
                  <a:pt x="133350" y="28575"/>
                </a:lnTo>
                <a:lnTo>
                  <a:pt x="161925" y="28575"/>
                </a:lnTo>
                <a:lnTo>
                  <a:pt x="190500" y="28575"/>
                </a:lnTo>
                <a:lnTo>
                  <a:pt x="209550" y="19050"/>
                </a:lnTo>
                <a:lnTo>
                  <a:pt x="238125" y="19050"/>
                </a:lnTo>
                <a:lnTo>
                  <a:pt x="257175" y="19050"/>
                </a:lnTo>
                <a:lnTo>
                  <a:pt x="285750" y="19050"/>
                </a:lnTo>
                <a:lnTo>
                  <a:pt x="314325" y="9525"/>
                </a:lnTo>
                <a:lnTo>
                  <a:pt x="342900" y="9525"/>
                </a:lnTo>
                <a:lnTo>
                  <a:pt x="381000" y="9525"/>
                </a:lnTo>
                <a:lnTo>
                  <a:pt x="400050" y="9525"/>
                </a:lnTo>
                <a:lnTo>
                  <a:pt x="428625" y="0"/>
                </a:lnTo>
                <a:lnTo>
                  <a:pt x="457200" y="0"/>
                </a:lnTo>
                <a:lnTo>
                  <a:pt x="476250" y="0"/>
                </a:lnTo>
                <a:lnTo>
                  <a:pt x="495300" y="0"/>
                </a:lnTo>
                <a:lnTo>
                  <a:pt x="523875" y="0"/>
                </a:lnTo>
                <a:lnTo>
                  <a:pt x="533400" y="0"/>
                </a:lnTo>
                <a:lnTo>
                  <a:pt x="542925" y="0"/>
                </a:lnTo>
                <a:lnTo>
                  <a:pt x="552450" y="0"/>
                </a:lnTo>
                <a:lnTo>
                  <a:pt x="552450" y="0"/>
                </a:lnTo>
                <a:lnTo>
                  <a:pt x="552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7905750" y="3971925"/>
            <a:ext cx="133351" cy="647701"/>
          </a:xfrm>
          <a:custGeom>
            <a:avLst/>
            <a:gdLst/>
            <a:ahLst/>
            <a:cxnLst/>
            <a:rect l="0" t="0" r="0" b="0"/>
            <a:pathLst>
              <a:path w="133351" h="647701">
                <a:moveTo>
                  <a:pt x="133350" y="0"/>
                </a:move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28575"/>
                </a:lnTo>
                <a:lnTo>
                  <a:pt x="123825" y="47625"/>
                </a:lnTo>
                <a:lnTo>
                  <a:pt x="114300" y="66675"/>
                </a:lnTo>
                <a:lnTo>
                  <a:pt x="114300" y="85725"/>
                </a:lnTo>
                <a:lnTo>
                  <a:pt x="114300" y="95250"/>
                </a:lnTo>
                <a:lnTo>
                  <a:pt x="104775" y="123825"/>
                </a:lnTo>
                <a:lnTo>
                  <a:pt x="104775" y="152400"/>
                </a:lnTo>
                <a:lnTo>
                  <a:pt x="95250" y="180975"/>
                </a:lnTo>
                <a:lnTo>
                  <a:pt x="95250" y="209550"/>
                </a:lnTo>
                <a:lnTo>
                  <a:pt x="85725" y="238125"/>
                </a:lnTo>
                <a:lnTo>
                  <a:pt x="85725" y="266700"/>
                </a:lnTo>
                <a:lnTo>
                  <a:pt x="76200" y="304800"/>
                </a:lnTo>
                <a:lnTo>
                  <a:pt x="76200" y="333375"/>
                </a:lnTo>
                <a:lnTo>
                  <a:pt x="66675" y="371475"/>
                </a:lnTo>
                <a:lnTo>
                  <a:pt x="57150" y="409575"/>
                </a:lnTo>
                <a:lnTo>
                  <a:pt x="57150" y="438150"/>
                </a:lnTo>
                <a:lnTo>
                  <a:pt x="47625" y="476250"/>
                </a:lnTo>
                <a:lnTo>
                  <a:pt x="38100" y="504825"/>
                </a:lnTo>
                <a:lnTo>
                  <a:pt x="38100" y="533400"/>
                </a:lnTo>
                <a:lnTo>
                  <a:pt x="28575" y="561975"/>
                </a:lnTo>
                <a:lnTo>
                  <a:pt x="19050" y="590550"/>
                </a:lnTo>
                <a:lnTo>
                  <a:pt x="9525" y="609600"/>
                </a:lnTo>
                <a:lnTo>
                  <a:pt x="9525" y="628650"/>
                </a:lnTo>
                <a:lnTo>
                  <a:pt x="0" y="638175"/>
                </a:lnTo>
                <a:lnTo>
                  <a:pt x="0" y="647700"/>
                </a:lnTo>
                <a:lnTo>
                  <a:pt x="0" y="647700"/>
                </a:lnTo>
                <a:lnTo>
                  <a:pt x="0" y="647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8048625" y="3933825"/>
            <a:ext cx="66676" cy="190501"/>
          </a:xfrm>
          <a:custGeom>
            <a:avLst/>
            <a:gdLst/>
            <a:ahLst/>
            <a:cxnLst/>
            <a:rect l="0" t="0" r="0" b="0"/>
            <a:pathLst>
              <a:path w="66676" h="190501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66675"/>
                </a:lnTo>
                <a:lnTo>
                  <a:pt x="19050" y="85725"/>
                </a:lnTo>
                <a:lnTo>
                  <a:pt x="19050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9525" y="190500"/>
                </a:lnTo>
                <a:lnTo>
                  <a:pt x="9525" y="190500"/>
                </a:lnTo>
                <a:lnTo>
                  <a:pt x="9525" y="190500"/>
                </a:lnTo>
                <a:lnTo>
                  <a:pt x="19050" y="190500"/>
                </a:lnTo>
                <a:lnTo>
                  <a:pt x="28575" y="190500"/>
                </a:lnTo>
                <a:lnTo>
                  <a:pt x="38100" y="180975"/>
                </a:lnTo>
                <a:lnTo>
                  <a:pt x="47625" y="171450"/>
                </a:lnTo>
                <a:lnTo>
                  <a:pt x="47625" y="161925"/>
                </a:lnTo>
                <a:lnTo>
                  <a:pt x="57150" y="142875"/>
                </a:lnTo>
                <a:lnTo>
                  <a:pt x="66675" y="133350"/>
                </a:lnTo>
                <a:lnTo>
                  <a:pt x="66675" y="123825"/>
                </a:lnTo>
                <a:lnTo>
                  <a:pt x="6667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8153400" y="3962400"/>
            <a:ext cx="161926" cy="180976"/>
          </a:xfrm>
          <a:custGeom>
            <a:avLst/>
            <a:gdLst/>
            <a:ahLst/>
            <a:cxnLst/>
            <a:rect l="0" t="0" r="0" b="0"/>
            <a:pathLst>
              <a:path w="161926" h="180976">
                <a:moveTo>
                  <a:pt x="19050" y="19050"/>
                </a:moveTo>
                <a:lnTo>
                  <a:pt x="19050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9525" y="171450"/>
                </a:lnTo>
                <a:lnTo>
                  <a:pt x="19050" y="180975"/>
                </a:lnTo>
                <a:lnTo>
                  <a:pt x="19050" y="180975"/>
                </a:lnTo>
                <a:lnTo>
                  <a:pt x="38100" y="180975"/>
                </a:lnTo>
                <a:lnTo>
                  <a:pt x="47625" y="180975"/>
                </a:lnTo>
                <a:lnTo>
                  <a:pt x="66675" y="171450"/>
                </a:lnTo>
                <a:lnTo>
                  <a:pt x="85725" y="161925"/>
                </a:lnTo>
                <a:lnTo>
                  <a:pt x="114300" y="152400"/>
                </a:lnTo>
                <a:lnTo>
                  <a:pt x="133350" y="133350"/>
                </a:lnTo>
                <a:lnTo>
                  <a:pt x="152400" y="123825"/>
                </a:lnTo>
                <a:lnTo>
                  <a:pt x="161925" y="123825"/>
                </a:lnTo>
                <a:lnTo>
                  <a:pt x="1619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8543925" y="3705225"/>
            <a:ext cx="28576" cy="352426"/>
          </a:xfrm>
          <a:custGeom>
            <a:avLst/>
            <a:gdLst/>
            <a:ahLst/>
            <a:cxnLst/>
            <a:rect l="0" t="0" r="0" b="0"/>
            <a:pathLst>
              <a:path w="28576" h="35242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85725"/>
                </a:lnTo>
                <a:lnTo>
                  <a:pt x="28575" y="104775"/>
                </a:lnTo>
                <a:lnTo>
                  <a:pt x="28575" y="133350"/>
                </a:lnTo>
                <a:lnTo>
                  <a:pt x="28575" y="161925"/>
                </a:lnTo>
                <a:lnTo>
                  <a:pt x="28575" y="190500"/>
                </a:lnTo>
                <a:lnTo>
                  <a:pt x="28575" y="219075"/>
                </a:lnTo>
                <a:lnTo>
                  <a:pt x="28575" y="247650"/>
                </a:lnTo>
                <a:lnTo>
                  <a:pt x="19050" y="266700"/>
                </a:lnTo>
                <a:lnTo>
                  <a:pt x="9525" y="295275"/>
                </a:lnTo>
                <a:lnTo>
                  <a:pt x="9525" y="314325"/>
                </a:lnTo>
                <a:lnTo>
                  <a:pt x="9525" y="333375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8553450" y="3695700"/>
            <a:ext cx="142876" cy="314326"/>
          </a:xfrm>
          <a:custGeom>
            <a:avLst/>
            <a:gdLst/>
            <a:ahLst/>
            <a:cxnLst/>
            <a:rect l="0" t="0" r="0" b="0"/>
            <a:pathLst>
              <a:path w="142876" h="314326">
                <a:moveTo>
                  <a:pt x="0" y="66675"/>
                </a:moveTo>
                <a:lnTo>
                  <a:pt x="0" y="57150"/>
                </a:lnTo>
                <a:lnTo>
                  <a:pt x="0" y="47625"/>
                </a:lnTo>
                <a:lnTo>
                  <a:pt x="9525" y="38100"/>
                </a:lnTo>
                <a:lnTo>
                  <a:pt x="9525" y="2857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19050"/>
                </a:lnTo>
                <a:lnTo>
                  <a:pt x="114300" y="28575"/>
                </a:lnTo>
                <a:lnTo>
                  <a:pt x="114300" y="38100"/>
                </a:lnTo>
                <a:lnTo>
                  <a:pt x="114300" y="57150"/>
                </a:lnTo>
                <a:lnTo>
                  <a:pt x="114300" y="66675"/>
                </a:lnTo>
                <a:lnTo>
                  <a:pt x="114300" y="95250"/>
                </a:lnTo>
                <a:lnTo>
                  <a:pt x="104775" y="114300"/>
                </a:lnTo>
                <a:lnTo>
                  <a:pt x="85725" y="133350"/>
                </a:lnTo>
                <a:lnTo>
                  <a:pt x="66675" y="152400"/>
                </a:lnTo>
                <a:lnTo>
                  <a:pt x="57150" y="171450"/>
                </a:lnTo>
                <a:lnTo>
                  <a:pt x="38100" y="190500"/>
                </a:lnTo>
                <a:lnTo>
                  <a:pt x="19050" y="200025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9525" y="161925"/>
                </a:lnTo>
                <a:lnTo>
                  <a:pt x="19050" y="161925"/>
                </a:lnTo>
                <a:lnTo>
                  <a:pt x="19050" y="161925"/>
                </a:lnTo>
                <a:lnTo>
                  <a:pt x="28575" y="161925"/>
                </a:lnTo>
                <a:lnTo>
                  <a:pt x="38100" y="171450"/>
                </a:lnTo>
                <a:lnTo>
                  <a:pt x="38100" y="180975"/>
                </a:lnTo>
                <a:lnTo>
                  <a:pt x="47625" y="200025"/>
                </a:lnTo>
                <a:lnTo>
                  <a:pt x="47625" y="219075"/>
                </a:lnTo>
                <a:lnTo>
                  <a:pt x="47625" y="228600"/>
                </a:lnTo>
                <a:lnTo>
                  <a:pt x="57150" y="247650"/>
                </a:lnTo>
                <a:lnTo>
                  <a:pt x="57150" y="266700"/>
                </a:lnTo>
                <a:lnTo>
                  <a:pt x="66675" y="285750"/>
                </a:lnTo>
                <a:lnTo>
                  <a:pt x="66675" y="295275"/>
                </a:lnTo>
                <a:lnTo>
                  <a:pt x="76200" y="304800"/>
                </a:lnTo>
                <a:lnTo>
                  <a:pt x="85725" y="314325"/>
                </a:lnTo>
                <a:lnTo>
                  <a:pt x="104775" y="314325"/>
                </a:lnTo>
                <a:lnTo>
                  <a:pt x="114300" y="314325"/>
                </a:lnTo>
                <a:lnTo>
                  <a:pt x="123825" y="304800"/>
                </a:lnTo>
                <a:lnTo>
                  <a:pt x="142875" y="295275"/>
                </a:lnTo>
                <a:lnTo>
                  <a:pt x="142875" y="285750"/>
                </a:lnTo>
                <a:lnTo>
                  <a:pt x="14287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8820150" y="3733800"/>
            <a:ext cx="133351" cy="276226"/>
          </a:xfrm>
          <a:custGeom>
            <a:avLst/>
            <a:gdLst/>
            <a:ahLst/>
            <a:cxnLst/>
            <a:rect l="0" t="0" r="0" b="0"/>
            <a:pathLst>
              <a:path w="133351" h="276226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38100"/>
                </a:lnTo>
                <a:lnTo>
                  <a:pt x="66675" y="57150"/>
                </a:lnTo>
                <a:lnTo>
                  <a:pt x="57150" y="76200"/>
                </a:lnTo>
                <a:lnTo>
                  <a:pt x="57150" y="104775"/>
                </a:lnTo>
                <a:lnTo>
                  <a:pt x="47625" y="133350"/>
                </a:lnTo>
                <a:lnTo>
                  <a:pt x="38100" y="161925"/>
                </a:lnTo>
                <a:lnTo>
                  <a:pt x="28575" y="190500"/>
                </a:lnTo>
                <a:lnTo>
                  <a:pt x="19050" y="209550"/>
                </a:lnTo>
                <a:lnTo>
                  <a:pt x="9525" y="228600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19075"/>
                </a:lnTo>
                <a:lnTo>
                  <a:pt x="9525" y="200025"/>
                </a:lnTo>
                <a:lnTo>
                  <a:pt x="19050" y="171450"/>
                </a:lnTo>
                <a:lnTo>
                  <a:pt x="19050" y="152400"/>
                </a:lnTo>
                <a:lnTo>
                  <a:pt x="28575" y="123825"/>
                </a:lnTo>
                <a:lnTo>
                  <a:pt x="38100" y="104775"/>
                </a:lnTo>
                <a:lnTo>
                  <a:pt x="38100" y="85725"/>
                </a:lnTo>
                <a:lnTo>
                  <a:pt x="47625" y="66675"/>
                </a:lnTo>
                <a:lnTo>
                  <a:pt x="47625" y="57150"/>
                </a:lnTo>
                <a:lnTo>
                  <a:pt x="47625" y="38100"/>
                </a:lnTo>
                <a:lnTo>
                  <a:pt x="47625" y="38100"/>
                </a:lnTo>
                <a:lnTo>
                  <a:pt x="47625" y="38100"/>
                </a:lnTo>
                <a:lnTo>
                  <a:pt x="47625" y="38100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57150"/>
                </a:lnTo>
                <a:lnTo>
                  <a:pt x="47625" y="66675"/>
                </a:lnTo>
                <a:lnTo>
                  <a:pt x="47625" y="85725"/>
                </a:lnTo>
                <a:lnTo>
                  <a:pt x="47625" y="95250"/>
                </a:lnTo>
                <a:lnTo>
                  <a:pt x="57150" y="114300"/>
                </a:lnTo>
                <a:lnTo>
                  <a:pt x="66675" y="133350"/>
                </a:lnTo>
                <a:lnTo>
                  <a:pt x="76200" y="142875"/>
                </a:lnTo>
                <a:lnTo>
                  <a:pt x="85725" y="161925"/>
                </a:lnTo>
                <a:lnTo>
                  <a:pt x="95250" y="171450"/>
                </a:lnTo>
                <a:lnTo>
                  <a:pt x="114300" y="190500"/>
                </a:lnTo>
                <a:lnTo>
                  <a:pt x="123825" y="200025"/>
                </a:lnTo>
                <a:lnTo>
                  <a:pt x="133350" y="200025"/>
                </a:lnTo>
                <a:lnTo>
                  <a:pt x="133350" y="209550"/>
                </a:lnTo>
                <a:lnTo>
                  <a:pt x="133350" y="219075"/>
                </a:lnTo>
                <a:lnTo>
                  <a:pt x="133350" y="228600"/>
                </a:lnTo>
                <a:lnTo>
                  <a:pt x="123825" y="238125"/>
                </a:lnTo>
                <a:lnTo>
                  <a:pt x="123825" y="247650"/>
                </a:lnTo>
                <a:lnTo>
                  <a:pt x="104775" y="247650"/>
                </a:lnTo>
                <a:lnTo>
                  <a:pt x="85725" y="257175"/>
                </a:lnTo>
                <a:lnTo>
                  <a:pt x="76200" y="266700"/>
                </a:lnTo>
                <a:lnTo>
                  <a:pt x="57150" y="266700"/>
                </a:lnTo>
                <a:lnTo>
                  <a:pt x="47625" y="266700"/>
                </a:lnTo>
                <a:lnTo>
                  <a:pt x="28575" y="276225"/>
                </a:lnTo>
                <a:lnTo>
                  <a:pt x="19050" y="276225"/>
                </a:lnTo>
                <a:lnTo>
                  <a:pt x="9525" y="276225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9058275" y="3743325"/>
            <a:ext cx="38101" cy="285751"/>
          </a:xfrm>
          <a:custGeom>
            <a:avLst/>
            <a:gdLst/>
            <a:ahLst/>
            <a:cxnLst/>
            <a:rect l="0" t="0" r="0" b="0"/>
            <a:pathLst>
              <a:path w="38101" h="2857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76200"/>
                </a:lnTo>
                <a:lnTo>
                  <a:pt x="38100" y="104775"/>
                </a:lnTo>
                <a:lnTo>
                  <a:pt x="28575" y="123825"/>
                </a:lnTo>
                <a:lnTo>
                  <a:pt x="28575" y="152400"/>
                </a:lnTo>
                <a:lnTo>
                  <a:pt x="19050" y="180975"/>
                </a:lnTo>
                <a:lnTo>
                  <a:pt x="19050" y="200025"/>
                </a:lnTo>
                <a:lnTo>
                  <a:pt x="9525" y="228600"/>
                </a:lnTo>
                <a:lnTo>
                  <a:pt x="9525" y="247650"/>
                </a:lnTo>
                <a:lnTo>
                  <a:pt x="9525" y="257175"/>
                </a:lnTo>
                <a:lnTo>
                  <a:pt x="0" y="276225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9010650" y="3714750"/>
            <a:ext cx="257176" cy="28576"/>
          </a:xfrm>
          <a:custGeom>
            <a:avLst/>
            <a:gdLst/>
            <a:ahLst/>
            <a:cxnLst/>
            <a:rect l="0" t="0" r="0" b="0"/>
            <a:pathLst>
              <a:path w="257176" h="28576">
                <a:moveTo>
                  <a:pt x="9525" y="28575"/>
                </a:moveTo>
                <a:lnTo>
                  <a:pt x="9525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0"/>
                </a:lnTo>
                <a:lnTo>
                  <a:pt x="161925" y="0"/>
                </a:lnTo>
                <a:lnTo>
                  <a:pt x="190500" y="0"/>
                </a:lnTo>
                <a:lnTo>
                  <a:pt x="219075" y="0"/>
                </a:lnTo>
                <a:lnTo>
                  <a:pt x="238125" y="9525"/>
                </a:lnTo>
                <a:lnTo>
                  <a:pt x="247650" y="9525"/>
                </a:lnTo>
                <a:lnTo>
                  <a:pt x="257175" y="19050"/>
                </a:lnTo>
                <a:lnTo>
                  <a:pt x="2571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1571625" y="1314450"/>
            <a:ext cx="1447801" cy="114301"/>
          </a:xfrm>
          <a:custGeom>
            <a:avLst/>
            <a:gdLst/>
            <a:ahLst/>
            <a:cxnLst/>
            <a:rect l="0" t="0" r="0" b="0"/>
            <a:pathLst>
              <a:path w="1447801" h="114301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04775"/>
                </a:lnTo>
                <a:lnTo>
                  <a:pt x="19050" y="104775"/>
                </a:lnTo>
                <a:lnTo>
                  <a:pt x="19050" y="104775"/>
                </a:lnTo>
                <a:lnTo>
                  <a:pt x="28575" y="104775"/>
                </a:lnTo>
                <a:lnTo>
                  <a:pt x="38100" y="114300"/>
                </a:lnTo>
                <a:lnTo>
                  <a:pt x="47625" y="114300"/>
                </a:lnTo>
                <a:lnTo>
                  <a:pt x="47625" y="114300"/>
                </a:lnTo>
                <a:lnTo>
                  <a:pt x="57150" y="114300"/>
                </a:lnTo>
                <a:lnTo>
                  <a:pt x="66675" y="114300"/>
                </a:lnTo>
                <a:lnTo>
                  <a:pt x="76200" y="114300"/>
                </a:lnTo>
                <a:lnTo>
                  <a:pt x="85725" y="114300"/>
                </a:lnTo>
                <a:lnTo>
                  <a:pt x="104775" y="114300"/>
                </a:lnTo>
                <a:lnTo>
                  <a:pt x="114300" y="114300"/>
                </a:lnTo>
                <a:lnTo>
                  <a:pt x="123825" y="114300"/>
                </a:lnTo>
                <a:lnTo>
                  <a:pt x="142875" y="114300"/>
                </a:lnTo>
                <a:lnTo>
                  <a:pt x="152400" y="114300"/>
                </a:lnTo>
                <a:lnTo>
                  <a:pt x="171450" y="114300"/>
                </a:lnTo>
                <a:lnTo>
                  <a:pt x="180975" y="114300"/>
                </a:lnTo>
                <a:lnTo>
                  <a:pt x="200025" y="114300"/>
                </a:lnTo>
                <a:lnTo>
                  <a:pt x="209550" y="114300"/>
                </a:lnTo>
                <a:lnTo>
                  <a:pt x="228600" y="114300"/>
                </a:lnTo>
                <a:lnTo>
                  <a:pt x="247650" y="114300"/>
                </a:lnTo>
                <a:lnTo>
                  <a:pt x="266700" y="114300"/>
                </a:lnTo>
                <a:lnTo>
                  <a:pt x="285750" y="114300"/>
                </a:lnTo>
                <a:lnTo>
                  <a:pt x="304800" y="114300"/>
                </a:lnTo>
                <a:lnTo>
                  <a:pt x="323850" y="114300"/>
                </a:lnTo>
                <a:lnTo>
                  <a:pt x="342900" y="114300"/>
                </a:lnTo>
                <a:lnTo>
                  <a:pt x="361950" y="104775"/>
                </a:lnTo>
                <a:lnTo>
                  <a:pt x="381000" y="104775"/>
                </a:lnTo>
                <a:lnTo>
                  <a:pt x="400050" y="104775"/>
                </a:lnTo>
                <a:lnTo>
                  <a:pt x="428625" y="104775"/>
                </a:lnTo>
                <a:lnTo>
                  <a:pt x="447675" y="114300"/>
                </a:lnTo>
                <a:lnTo>
                  <a:pt x="466725" y="114300"/>
                </a:lnTo>
                <a:lnTo>
                  <a:pt x="485775" y="104775"/>
                </a:lnTo>
                <a:lnTo>
                  <a:pt x="514350" y="104775"/>
                </a:lnTo>
                <a:lnTo>
                  <a:pt x="533400" y="104775"/>
                </a:lnTo>
                <a:lnTo>
                  <a:pt x="561975" y="104775"/>
                </a:lnTo>
                <a:lnTo>
                  <a:pt x="581025" y="104775"/>
                </a:lnTo>
                <a:lnTo>
                  <a:pt x="600075" y="104775"/>
                </a:lnTo>
                <a:lnTo>
                  <a:pt x="628650" y="104775"/>
                </a:lnTo>
                <a:lnTo>
                  <a:pt x="647700" y="104775"/>
                </a:lnTo>
                <a:lnTo>
                  <a:pt x="666750" y="104775"/>
                </a:lnTo>
                <a:lnTo>
                  <a:pt x="695325" y="104775"/>
                </a:lnTo>
                <a:lnTo>
                  <a:pt x="714375" y="95250"/>
                </a:lnTo>
                <a:lnTo>
                  <a:pt x="742950" y="95250"/>
                </a:lnTo>
                <a:lnTo>
                  <a:pt x="771525" y="95250"/>
                </a:lnTo>
                <a:lnTo>
                  <a:pt x="790575" y="95250"/>
                </a:lnTo>
                <a:lnTo>
                  <a:pt x="819150" y="95250"/>
                </a:lnTo>
                <a:lnTo>
                  <a:pt x="847725" y="95250"/>
                </a:lnTo>
                <a:lnTo>
                  <a:pt x="866775" y="95250"/>
                </a:lnTo>
                <a:lnTo>
                  <a:pt x="895350" y="95250"/>
                </a:lnTo>
                <a:lnTo>
                  <a:pt x="914400" y="95250"/>
                </a:lnTo>
                <a:lnTo>
                  <a:pt x="942975" y="95250"/>
                </a:lnTo>
                <a:lnTo>
                  <a:pt x="962025" y="95250"/>
                </a:lnTo>
                <a:lnTo>
                  <a:pt x="981075" y="95250"/>
                </a:lnTo>
                <a:lnTo>
                  <a:pt x="1019175" y="95250"/>
                </a:lnTo>
                <a:lnTo>
                  <a:pt x="1038225" y="95250"/>
                </a:lnTo>
                <a:lnTo>
                  <a:pt x="1066800" y="95250"/>
                </a:lnTo>
                <a:lnTo>
                  <a:pt x="1095375" y="95250"/>
                </a:lnTo>
                <a:lnTo>
                  <a:pt x="1114425" y="95250"/>
                </a:lnTo>
                <a:lnTo>
                  <a:pt x="1143000" y="95250"/>
                </a:lnTo>
                <a:lnTo>
                  <a:pt x="1162050" y="95250"/>
                </a:lnTo>
                <a:lnTo>
                  <a:pt x="1190625" y="95250"/>
                </a:lnTo>
                <a:lnTo>
                  <a:pt x="1219200" y="95250"/>
                </a:lnTo>
                <a:lnTo>
                  <a:pt x="1238250" y="95250"/>
                </a:lnTo>
                <a:lnTo>
                  <a:pt x="1257300" y="95250"/>
                </a:lnTo>
                <a:lnTo>
                  <a:pt x="1285875" y="95250"/>
                </a:lnTo>
                <a:lnTo>
                  <a:pt x="1304925" y="95250"/>
                </a:lnTo>
                <a:lnTo>
                  <a:pt x="1333500" y="95250"/>
                </a:lnTo>
                <a:lnTo>
                  <a:pt x="1352550" y="104775"/>
                </a:lnTo>
                <a:lnTo>
                  <a:pt x="1371600" y="104775"/>
                </a:lnTo>
                <a:lnTo>
                  <a:pt x="1381125" y="104775"/>
                </a:lnTo>
                <a:lnTo>
                  <a:pt x="1400175" y="104775"/>
                </a:lnTo>
                <a:lnTo>
                  <a:pt x="1419225" y="104775"/>
                </a:lnTo>
                <a:lnTo>
                  <a:pt x="1428750" y="104775"/>
                </a:lnTo>
                <a:lnTo>
                  <a:pt x="1438275" y="104775"/>
                </a:lnTo>
                <a:lnTo>
                  <a:pt x="1438275" y="95250"/>
                </a:lnTo>
                <a:lnTo>
                  <a:pt x="1447800" y="95250"/>
                </a:lnTo>
                <a:lnTo>
                  <a:pt x="1447800" y="85725"/>
                </a:lnTo>
                <a:lnTo>
                  <a:pt x="1447800" y="76200"/>
                </a:lnTo>
                <a:lnTo>
                  <a:pt x="1447800" y="66675"/>
                </a:lnTo>
                <a:lnTo>
                  <a:pt x="1447800" y="57150"/>
                </a:lnTo>
                <a:lnTo>
                  <a:pt x="1447800" y="47625"/>
                </a:lnTo>
                <a:lnTo>
                  <a:pt x="1447800" y="38100"/>
                </a:lnTo>
                <a:lnTo>
                  <a:pt x="1447800" y="28575"/>
                </a:lnTo>
                <a:lnTo>
                  <a:pt x="1438275" y="19050"/>
                </a:lnTo>
                <a:lnTo>
                  <a:pt x="1438275" y="19050"/>
                </a:lnTo>
                <a:lnTo>
                  <a:pt x="1438275" y="19050"/>
                </a:lnTo>
                <a:lnTo>
                  <a:pt x="14382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5762625" y="2543175"/>
            <a:ext cx="171451" cy="38101"/>
          </a:xfrm>
          <a:custGeom>
            <a:avLst/>
            <a:gdLst/>
            <a:ahLst/>
            <a:cxnLst/>
            <a:rect l="0" t="0" r="0" b="0"/>
            <a:pathLst>
              <a:path w="171451" h="38101">
                <a:moveTo>
                  <a:pt x="0" y="38100"/>
                </a:moveTo>
                <a:lnTo>
                  <a:pt x="0" y="38100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5800725" y="264795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6143625" y="2390775"/>
            <a:ext cx="171451" cy="295276"/>
          </a:xfrm>
          <a:custGeom>
            <a:avLst/>
            <a:gdLst/>
            <a:ahLst/>
            <a:cxnLst/>
            <a:rect l="0" t="0" r="0" b="0"/>
            <a:pathLst>
              <a:path w="171451" h="295276">
                <a:moveTo>
                  <a:pt x="9525" y="66675"/>
                </a:moveTo>
                <a:lnTo>
                  <a:pt x="9525" y="66675"/>
                </a:lnTo>
                <a:lnTo>
                  <a:pt x="9525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57150"/>
                </a:lnTo>
                <a:lnTo>
                  <a:pt x="0" y="47625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19050"/>
                </a:lnTo>
                <a:lnTo>
                  <a:pt x="114300" y="28575"/>
                </a:lnTo>
                <a:lnTo>
                  <a:pt x="123825" y="47625"/>
                </a:lnTo>
                <a:lnTo>
                  <a:pt x="123825" y="66675"/>
                </a:lnTo>
                <a:lnTo>
                  <a:pt x="123825" y="85725"/>
                </a:lnTo>
                <a:lnTo>
                  <a:pt x="104775" y="114300"/>
                </a:lnTo>
                <a:lnTo>
                  <a:pt x="95250" y="133350"/>
                </a:lnTo>
                <a:lnTo>
                  <a:pt x="85725" y="152400"/>
                </a:lnTo>
                <a:lnTo>
                  <a:pt x="66675" y="161925"/>
                </a:lnTo>
                <a:lnTo>
                  <a:pt x="47625" y="171450"/>
                </a:lnTo>
                <a:lnTo>
                  <a:pt x="28575" y="180975"/>
                </a:lnTo>
                <a:lnTo>
                  <a:pt x="19050" y="180975"/>
                </a:lnTo>
                <a:lnTo>
                  <a:pt x="19050" y="171450"/>
                </a:lnTo>
                <a:lnTo>
                  <a:pt x="9525" y="171450"/>
                </a:lnTo>
                <a:lnTo>
                  <a:pt x="9525" y="161925"/>
                </a:lnTo>
                <a:lnTo>
                  <a:pt x="19050" y="152400"/>
                </a:lnTo>
                <a:lnTo>
                  <a:pt x="19050" y="142875"/>
                </a:lnTo>
                <a:lnTo>
                  <a:pt x="38100" y="142875"/>
                </a:lnTo>
                <a:lnTo>
                  <a:pt x="47625" y="133350"/>
                </a:lnTo>
                <a:lnTo>
                  <a:pt x="66675" y="133350"/>
                </a:lnTo>
                <a:lnTo>
                  <a:pt x="85725" y="133350"/>
                </a:lnTo>
                <a:lnTo>
                  <a:pt x="104775" y="142875"/>
                </a:lnTo>
                <a:lnTo>
                  <a:pt x="133350" y="142875"/>
                </a:lnTo>
                <a:lnTo>
                  <a:pt x="152400" y="152400"/>
                </a:lnTo>
                <a:lnTo>
                  <a:pt x="161925" y="161925"/>
                </a:lnTo>
                <a:lnTo>
                  <a:pt x="171450" y="180975"/>
                </a:lnTo>
                <a:lnTo>
                  <a:pt x="171450" y="190500"/>
                </a:lnTo>
                <a:lnTo>
                  <a:pt x="171450" y="200025"/>
                </a:lnTo>
                <a:lnTo>
                  <a:pt x="161925" y="209550"/>
                </a:lnTo>
                <a:lnTo>
                  <a:pt x="152400" y="228600"/>
                </a:lnTo>
                <a:lnTo>
                  <a:pt x="142875" y="238125"/>
                </a:lnTo>
                <a:lnTo>
                  <a:pt x="114300" y="247650"/>
                </a:lnTo>
                <a:lnTo>
                  <a:pt x="95250" y="257175"/>
                </a:lnTo>
                <a:lnTo>
                  <a:pt x="85725" y="276225"/>
                </a:lnTo>
                <a:lnTo>
                  <a:pt x="66675" y="285750"/>
                </a:lnTo>
                <a:lnTo>
                  <a:pt x="47625" y="285750"/>
                </a:lnTo>
                <a:lnTo>
                  <a:pt x="38100" y="295275"/>
                </a:lnTo>
                <a:lnTo>
                  <a:pt x="3810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6381750" y="2390775"/>
            <a:ext cx="371476" cy="247651"/>
          </a:xfrm>
          <a:custGeom>
            <a:avLst/>
            <a:gdLst/>
            <a:ahLst/>
            <a:cxnLst/>
            <a:rect l="0" t="0" r="0" b="0"/>
            <a:pathLst>
              <a:path w="371476" h="247651">
                <a:moveTo>
                  <a:pt x="104775" y="9525"/>
                </a:move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0"/>
                </a:lnTo>
                <a:lnTo>
                  <a:pt x="85725" y="9525"/>
                </a:lnTo>
                <a:lnTo>
                  <a:pt x="76200" y="28575"/>
                </a:lnTo>
                <a:lnTo>
                  <a:pt x="57150" y="57150"/>
                </a:lnTo>
                <a:lnTo>
                  <a:pt x="38100" y="85725"/>
                </a:lnTo>
                <a:lnTo>
                  <a:pt x="28575" y="114300"/>
                </a:lnTo>
                <a:lnTo>
                  <a:pt x="9525" y="142875"/>
                </a:lnTo>
                <a:lnTo>
                  <a:pt x="0" y="180975"/>
                </a:lnTo>
                <a:lnTo>
                  <a:pt x="0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9525" y="247650"/>
                </a:lnTo>
                <a:lnTo>
                  <a:pt x="28575" y="247650"/>
                </a:lnTo>
                <a:lnTo>
                  <a:pt x="38100" y="247650"/>
                </a:lnTo>
                <a:lnTo>
                  <a:pt x="47625" y="238125"/>
                </a:lnTo>
                <a:lnTo>
                  <a:pt x="57150" y="228600"/>
                </a:lnTo>
                <a:lnTo>
                  <a:pt x="66675" y="219075"/>
                </a:lnTo>
                <a:lnTo>
                  <a:pt x="76200" y="209550"/>
                </a:lnTo>
                <a:lnTo>
                  <a:pt x="76200" y="200025"/>
                </a:lnTo>
                <a:lnTo>
                  <a:pt x="76200" y="180975"/>
                </a:lnTo>
                <a:lnTo>
                  <a:pt x="76200" y="171450"/>
                </a:lnTo>
                <a:lnTo>
                  <a:pt x="66675" y="171450"/>
                </a:lnTo>
                <a:lnTo>
                  <a:pt x="57150" y="171450"/>
                </a:lnTo>
                <a:lnTo>
                  <a:pt x="47625" y="171450"/>
                </a:lnTo>
                <a:lnTo>
                  <a:pt x="38100" y="180975"/>
                </a:lnTo>
                <a:lnTo>
                  <a:pt x="28575" y="200025"/>
                </a:lnTo>
                <a:lnTo>
                  <a:pt x="19050" y="209550"/>
                </a:lnTo>
                <a:lnTo>
                  <a:pt x="19050" y="228600"/>
                </a:lnTo>
                <a:lnTo>
                  <a:pt x="19050" y="238125"/>
                </a:lnTo>
                <a:lnTo>
                  <a:pt x="28575" y="238125"/>
                </a:lnTo>
                <a:lnTo>
                  <a:pt x="38100" y="238125"/>
                </a:lnTo>
                <a:lnTo>
                  <a:pt x="57150" y="228600"/>
                </a:lnTo>
                <a:lnTo>
                  <a:pt x="76200" y="219075"/>
                </a:lnTo>
                <a:lnTo>
                  <a:pt x="95250" y="209550"/>
                </a:lnTo>
                <a:lnTo>
                  <a:pt x="123825" y="190500"/>
                </a:lnTo>
                <a:lnTo>
                  <a:pt x="142875" y="171450"/>
                </a:lnTo>
                <a:lnTo>
                  <a:pt x="171450" y="161925"/>
                </a:lnTo>
                <a:lnTo>
                  <a:pt x="190500" y="142875"/>
                </a:lnTo>
                <a:lnTo>
                  <a:pt x="200025" y="133350"/>
                </a:lnTo>
                <a:lnTo>
                  <a:pt x="209550" y="133350"/>
                </a:lnTo>
                <a:lnTo>
                  <a:pt x="209550" y="133350"/>
                </a:lnTo>
                <a:lnTo>
                  <a:pt x="219075" y="133350"/>
                </a:lnTo>
                <a:lnTo>
                  <a:pt x="219075" y="142875"/>
                </a:lnTo>
                <a:lnTo>
                  <a:pt x="209550" y="161925"/>
                </a:lnTo>
                <a:lnTo>
                  <a:pt x="209550" y="180975"/>
                </a:lnTo>
                <a:lnTo>
                  <a:pt x="209550" y="209550"/>
                </a:lnTo>
                <a:lnTo>
                  <a:pt x="209550" y="228600"/>
                </a:lnTo>
                <a:lnTo>
                  <a:pt x="219075" y="238125"/>
                </a:lnTo>
                <a:lnTo>
                  <a:pt x="228600" y="247650"/>
                </a:lnTo>
                <a:lnTo>
                  <a:pt x="238125" y="247650"/>
                </a:lnTo>
                <a:lnTo>
                  <a:pt x="257175" y="247650"/>
                </a:lnTo>
                <a:lnTo>
                  <a:pt x="276225" y="238125"/>
                </a:lnTo>
                <a:lnTo>
                  <a:pt x="285750" y="228600"/>
                </a:lnTo>
                <a:lnTo>
                  <a:pt x="304800" y="209550"/>
                </a:lnTo>
                <a:lnTo>
                  <a:pt x="323850" y="190500"/>
                </a:lnTo>
                <a:lnTo>
                  <a:pt x="342900" y="171450"/>
                </a:lnTo>
                <a:lnTo>
                  <a:pt x="361950" y="152400"/>
                </a:lnTo>
                <a:lnTo>
                  <a:pt x="371475" y="133350"/>
                </a:lnTo>
                <a:lnTo>
                  <a:pt x="371475" y="104775"/>
                </a:lnTo>
                <a:lnTo>
                  <a:pt x="371475" y="85725"/>
                </a:lnTo>
                <a:lnTo>
                  <a:pt x="361950" y="66675"/>
                </a:lnTo>
                <a:lnTo>
                  <a:pt x="352425" y="47625"/>
                </a:lnTo>
                <a:lnTo>
                  <a:pt x="333375" y="47625"/>
                </a:lnTo>
                <a:lnTo>
                  <a:pt x="314325" y="47625"/>
                </a:lnTo>
                <a:lnTo>
                  <a:pt x="285750" y="66675"/>
                </a:lnTo>
                <a:lnTo>
                  <a:pt x="266700" y="85725"/>
                </a:lnTo>
                <a:lnTo>
                  <a:pt x="238125" y="114300"/>
                </a:lnTo>
                <a:lnTo>
                  <a:pt x="219075" y="142875"/>
                </a:lnTo>
                <a:lnTo>
                  <a:pt x="209550" y="161925"/>
                </a:lnTo>
                <a:lnTo>
                  <a:pt x="200025" y="180975"/>
                </a:lnTo>
                <a:lnTo>
                  <a:pt x="20002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6819900" y="2419350"/>
            <a:ext cx="257176" cy="247651"/>
          </a:xfrm>
          <a:custGeom>
            <a:avLst/>
            <a:gdLst/>
            <a:ahLst/>
            <a:cxnLst/>
            <a:rect l="0" t="0" r="0" b="0"/>
            <a:pathLst>
              <a:path w="257176" h="247651">
                <a:moveTo>
                  <a:pt x="161925" y="9525"/>
                </a:moveTo>
                <a:lnTo>
                  <a:pt x="161925" y="19050"/>
                </a:lnTo>
                <a:lnTo>
                  <a:pt x="152400" y="28575"/>
                </a:lnTo>
                <a:lnTo>
                  <a:pt x="152400" y="57150"/>
                </a:lnTo>
                <a:lnTo>
                  <a:pt x="142875" y="85725"/>
                </a:lnTo>
                <a:lnTo>
                  <a:pt x="133350" y="114300"/>
                </a:lnTo>
                <a:lnTo>
                  <a:pt x="123825" y="142875"/>
                </a:lnTo>
                <a:lnTo>
                  <a:pt x="95250" y="180975"/>
                </a:lnTo>
                <a:lnTo>
                  <a:pt x="76200" y="209550"/>
                </a:lnTo>
                <a:lnTo>
                  <a:pt x="47625" y="228600"/>
                </a:lnTo>
                <a:lnTo>
                  <a:pt x="28575" y="238125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28600"/>
                </a:lnTo>
                <a:lnTo>
                  <a:pt x="19050" y="209550"/>
                </a:lnTo>
                <a:lnTo>
                  <a:pt x="38100" y="200025"/>
                </a:lnTo>
                <a:lnTo>
                  <a:pt x="57150" y="190500"/>
                </a:lnTo>
                <a:lnTo>
                  <a:pt x="85725" y="180975"/>
                </a:lnTo>
                <a:lnTo>
                  <a:pt x="104775" y="180975"/>
                </a:lnTo>
                <a:lnTo>
                  <a:pt x="123825" y="190500"/>
                </a:lnTo>
                <a:lnTo>
                  <a:pt x="133350" y="209550"/>
                </a:lnTo>
                <a:lnTo>
                  <a:pt x="152400" y="219075"/>
                </a:lnTo>
                <a:lnTo>
                  <a:pt x="161925" y="228600"/>
                </a:lnTo>
                <a:lnTo>
                  <a:pt x="161925" y="238125"/>
                </a:lnTo>
                <a:lnTo>
                  <a:pt x="171450" y="247650"/>
                </a:lnTo>
                <a:lnTo>
                  <a:pt x="180975" y="247650"/>
                </a:lnTo>
                <a:lnTo>
                  <a:pt x="190500" y="247650"/>
                </a:lnTo>
                <a:lnTo>
                  <a:pt x="200025" y="238125"/>
                </a:lnTo>
                <a:lnTo>
                  <a:pt x="209550" y="219075"/>
                </a:lnTo>
                <a:lnTo>
                  <a:pt x="228600" y="209550"/>
                </a:lnTo>
                <a:lnTo>
                  <a:pt x="238125" y="180975"/>
                </a:lnTo>
                <a:lnTo>
                  <a:pt x="247650" y="152400"/>
                </a:lnTo>
                <a:lnTo>
                  <a:pt x="257175" y="133350"/>
                </a:lnTo>
                <a:lnTo>
                  <a:pt x="257175" y="95250"/>
                </a:lnTo>
                <a:lnTo>
                  <a:pt x="257175" y="66675"/>
                </a:lnTo>
                <a:lnTo>
                  <a:pt x="247650" y="38100"/>
                </a:lnTo>
                <a:lnTo>
                  <a:pt x="228600" y="19050"/>
                </a:lnTo>
                <a:lnTo>
                  <a:pt x="209550" y="9525"/>
                </a:lnTo>
                <a:lnTo>
                  <a:pt x="180975" y="0"/>
                </a:lnTo>
                <a:lnTo>
                  <a:pt x="152400" y="9525"/>
                </a:lnTo>
                <a:lnTo>
                  <a:pt x="123825" y="28575"/>
                </a:lnTo>
                <a:lnTo>
                  <a:pt x="85725" y="47625"/>
                </a:lnTo>
                <a:lnTo>
                  <a:pt x="57150" y="76200"/>
                </a:lnTo>
                <a:lnTo>
                  <a:pt x="38100" y="104775"/>
                </a:lnTo>
                <a:lnTo>
                  <a:pt x="19050" y="133350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7096125" y="2476500"/>
            <a:ext cx="200026" cy="161926"/>
          </a:xfrm>
          <a:custGeom>
            <a:avLst/>
            <a:gdLst/>
            <a:ahLst/>
            <a:cxnLst/>
            <a:rect l="0" t="0" r="0" b="0"/>
            <a:pathLst>
              <a:path w="200026" h="161926">
                <a:moveTo>
                  <a:pt x="0" y="66675"/>
                </a:moveTo>
                <a:lnTo>
                  <a:pt x="0" y="66675"/>
                </a:lnTo>
                <a:lnTo>
                  <a:pt x="0" y="57150"/>
                </a:lnTo>
                <a:lnTo>
                  <a:pt x="0" y="57150"/>
                </a:lnTo>
                <a:lnTo>
                  <a:pt x="9525" y="47625"/>
                </a:lnTo>
                <a:lnTo>
                  <a:pt x="19050" y="38100"/>
                </a:lnTo>
                <a:lnTo>
                  <a:pt x="47625" y="19050"/>
                </a:lnTo>
                <a:lnTo>
                  <a:pt x="66675" y="9525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28575"/>
                </a:lnTo>
                <a:lnTo>
                  <a:pt x="161925" y="38100"/>
                </a:lnTo>
                <a:lnTo>
                  <a:pt x="152400" y="57150"/>
                </a:lnTo>
                <a:lnTo>
                  <a:pt x="142875" y="76200"/>
                </a:lnTo>
                <a:lnTo>
                  <a:pt x="133350" y="104775"/>
                </a:lnTo>
                <a:lnTo>
                  <a:pt x="123825" y="123825"/>
                </a:lnTo>
                <a:lnTo>
                  <a:pt x="104775" y="142875"/>
                </a:lnTo>
                <a:lnTo>
                  <a:pt x="95250" y="152400"/>
                </a:lnTo>
                <a:lnTo>
                  <a:pt x="85725" y="161925"/>
                </a:lnTo>
                <a:lnTo>
                  <a:pt x="85725" y="161925"/>
                </a:lnTo>
                <a:lnTo>
                  <a:pt x="85725" y="152400"/>
                </a:lnTo>
                <a:lnTo>
                  <a:pt x="95250" y="142875"/>
                </a:lnTo>
                <a:lnTo>
                  <a:pt x="104775" y="123825"/>
                </a:lnTo>
                <a:lnTo>
                  <a:pt x="123825" y="104775"/>
                </a:lnTo>
                <a:lnTo>
                  <a:pt x="142875" y="85725"/>
                </a:lnTo>
                <a:lnTo>
                  <a:pt x="161925" y="76200"/>
                </a:lnTo>
                <a:lnTo>
                  <a:pt x="180975" y="66675"/>
                </a:lnTo>
                <a:lnTo>
                  <a:pt x="190500" y="66675"/>
                </a:lnTo>
                <a:lnTo>
                  <a:pt x="190500" y="66675"/>
                </a:lnTo>
                <a:lnTo>
                  <a:pt x="200025" y="76200"/>
                </a:lnTo>
                <a:lnTo>
                  <a:pt x="200025" y="85725"/>
                </a:lnTo>
                <a:lnTo>
                  <a:pt x="200025" y="104775"/>
                </a:lnTo>
                <a:lnTo>
                  <a:pt x="190500" y="123825"/>
                </a:lnTo>
                <a:lnTo>
                  <a:pt x="190500" y="142875"/>
                </a:lnTo>
                <a:lnTo>
                  <a:pt x="190500" y="152400"/>
                </a:lnTo>
                <a:lnTo>
                  <a:pt x="190500" y="161925"/>
                </a:lnTo>
                <a:lnTo>
                  <a:pt x="200025" y="161925"/>
                </a:lnTo>
                <a:lnTo>
                  <a:pt x="200025" y="161925"/>
                </a:lnTo>
                <a:lnTo>
                  <a:pt x="2000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7400925" y="2533650"/>
            <a:ext cx="228601" cy="142876"/>
          </a:xfrm>
          <a:custGeom>
            <a:avLst/>
            <a:gdLst/>
            <a:ahLst/>
            <a:cxnLst/>
            <a:rect l="0" t="0" r="0" b="0"/>
            <a:pathLst>
              <a:path w="228601" h="142876">
                <a:moveTo>
                  <a:pt x="47625" y="9525"/>
                </a:moveTo>
                <a:lnTo>
                  <a:pt x="4762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66675" y="19050"/>
                </a:lnTo>
                <a:lnTo>
                  <a:pt x="76200" y="28575"/>
                </a:lnTo>
                <a:lnTo>
                  <a:pt x="76200" y="28575"/>
                </a:lnTo>
                <a:lnTo>
                  <a:pt x="76200" y="28575"/>
                </a:lnTo>
                <a:lnTo>
                  <a:pt x="76200" y="28575"/>
                </a:lnTo>
                <a:lnTo>
                  <a:pt x="76200" y="28575"/>
                </a:lnTo>
                <a:lnTo>
                  <a:pt x="85725" y="28575"/>
                </a:lnTo>
                <a:lnTo>
                  <a:pt x="85725" y="19050"/>
                </a:lnTo>
                <a:lnTo>
                  <a:pt x="95250" y="1905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0"/>
                </a:lnTo>
                <a:lnTo>
                  <a:pt x="85725" y="0"/>
                </a:lnTo>
                <a:lnTo>
                  <a:pt x="76200" y="0"/>
                </a:lnTo>
                <a:lnTo>
                  <a:pt x="66675" y="9525"/>
                </a:lnTo>
                <a:lnTo>
                  <a:pt x="47625" y="28575"/>
                </a:lnTo>
                <a:lnTo>
                  <a:pt x="28575" y="47625"/>
                </a:lnTo>
                <a:lnTo>
                  <a:pt x="9525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9525" y="133350"/>
                </a:lnTo>
                <a:lnTo>
                  <a:pt x="28575" y="142875"/>
                </a:lnTo>
                <a:lnTo>
                  <a:pt x="66675" y="133350"/>
                </a:lnTo>
                <a:lnTo>
                  <a:pt x="104775" y="133350"/>
                </a:lnTo>
                <a:lnTo>
                  <a:pt x="152400" y="114300"/>
                </a:lnTo>
                <a:lnTo>
                  <a:pt x="200025" y="114300"/>
                </a:lnTo>
                <a:lnTo>
                  <a:pt x="228600" y="104775"/>
                </a:lnTo>
                <a:lnTo>
                  <a:pt x="22860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2362200" y="4610100"/>
            <a:ext cx="171451" cy="352426"/>
          </a:xfrm>
          <a:custGeom>
            <a:avLst/>
            <a:gdLst/>
            <a:ahLst/>
            <a:cxnLst/>
            <a:rect l="0" t="0" r="0" b="0"/>
            <a:pathLst>
              <a:path w="171451" h="352426">
                <a:moveTo>
                  <a:pt x="114300" y="0"/>
                </a:moveTo>
                <a:lnTo>
                  <a:pt x="114300" y="0"/>
                </a:lnTo>
                <a:lnTo>
                  <a:pt x="114300" y="9525"/>
                </a:lnTo>
                <a:lnTo>
                  <a:pt x="104775" y="28575"/>
                </a:lnTo>
                <a:lnTo>
                  <a:pt x="95250" y="47625"/>
                </a:lnTo>
                <a:lnTo>
                  <a:pt x="85725" y="76200"/>
                </a:lnTo>
                <a:lnTo>
                  <a:pt x="76200" y="95250"/>
                </a:lnTo>
                <a:lnTo>
                  <a:pt x="66675" y="123825"/>
                </a:lnTo>
                <a:lnTo>
                  <a:pt x="57150" y="161925"/>
                </a:lnTo>
                <a:lnTo>
                  <a:pt x="47625" y="190500"/>
                </a:lnTo>
                <a:lnTo>
                  <a:pt x="38100" y="228600"/>
                </a:lnTo>
                <a:lnTo>
                  <a:pt x="28575" y="257175"/>
                </a:lnTo>
                <a:lnTo>
                  <a:pt x="19050" y="285750"/>
                </a:lnTo>
                <a:lnTo>
                  <a:pt x="19050" y="314325"/>
                </a:lnTo>
                <a:lnTo>
                  <a:pt x="9525" y="333375"/>
                </a:lnTo>
                <a:lnTo>
                  <a:pt x="9525" y="342900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  <a:lnTo>
                  <a:pt x="0" y="342900"/>
                </a:lnTo>
                <a:lnTo>
                  <a:pt x="0" y="333375"/>
                </a:lnTo>
                <a:lnTo>
                  <a:pt x="9525" y="323850"/>
                </a:lnTo>
                <a:lnTo>
                  <a:pt x="9525" y="295275"/>
                </a:lnTo>
                <a:lnTo>
                  <a:pt x="19050" y="276225"/>
                </a:lnTo>
                <a:lnTo>
                  <a:pt x="19050" y="247650"/>
                </a:lnTo>
                <a:lnTo>
                  <a:pt x="28575" y="219075"/>
                </a:lnTo>
                <a:lnTo>
                  <a:pt x="38100" y="180975"/>
                </a:lnTo>
                <a:lnTo>
                  <a:pt x="47625" y="152400"/>
                </a:lnTo>
                <a:lnTo>
                  <a:pt x="57150" y="123825"/>
                </a:lnTo>
                <a:lnTo>
                  <a:pt x="66675" y="95250"/>
                </a:lnTo>
                <a:lnTo>
                  <a:pt x="76200" y="76200"/>
                </a:lnTo>
                <a:lnTo>
                  <a:pt x="76200" y="57150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47625"/>
                </a:lnTo>
                <a:lnTo>
                  <a:pt x="76200" y="57150"/>
                </a:lnTo>
                <a:lnTo>
                  <a:pt x="76200" y="66675"/>
                </a:lnTo>
                <a:lnTo>
                  <a:pt x="76200" y="85725"/>
                </a:lnTo>
                <a:lnTo>
                  <a:pt x="85725" y="95250"/>
                </a:lnTo>
                <a:lnTo>
                  <a:pt x="85725" y="114300"/>
                </a:lnTo>
                <a:lnTo>
                  <a:pt x="95250" y="133350"/>
                </a:lnTo>
                <a:lnTo>
                  <a:pt x="104775" y="152400"/>
                </a:lnTo>
                <a:lnTo>
                  <a:pt x="114300" y="171450"/>
                </a:lnTo>
                <a:lnTo>
                  <a:pt x="123825" y="190500"/>
                </a:lnTo>
                <a:lnTo>
                  <a:pt x="142875" y="200025"/>
                </a:lnTo>
                <a:lnTo>
                  <a:pt x="152400" y="219075"/>
                </a:lnTo>
                <a:lnTo>
                  <a:pt x="161925" y="228600"/>
                </a:lnTo>
                <a:lnTo>
                  <a:pt x="171450" y="247650"/>
                </a:lnTo>
                <a:lnTo>
                  <a:pt x="171450" y="247650"/>
                </a:lnTo>
                <a:lnTo>
                  <a:pt x="171450" y="257175"/>
                </a:lnTo>
                <a:lnTo>
                  <a:pt x="171450" y="266700"/>
                </a:lnTo>
                <a:lnTo>
                  <a:pt x="161925" y="276225"/>
                </a:lnTo>
                <a:lnTo>
                  <a:pt x="161925" y="285750"/>
                </a:lnTo>
                <a:lnTo>
                  <a:pt x="142875" y="295275"/>
                </a:lnTo>
                <a:lnTo>
                  <a:pt x="133350" y="295275"/>
                </a:lnTo>
                <a:lnTo>
                  <a:pt x="114300" y="304800"/>
                </a:lnTo>
                <a:lnTo>
                  <a:pt x="95250" y="304800"/>
                </a:lnTo>
                <a:lnTo>
                  <a:pt x="85725" y="304800"/>
                </a:lnTo>
                <a:lnTo>
                  <a:pt x="66675" y="304800"/>
                </a:lnTo>
                <a:lnTo>
                  <a:pt x="47625" y="314325"/>
                </a:lnTo>
                <a:lnTo>
                  <a:pt x="38100" y="314325"/>
                </a:lnTo>
                <a:lnTo>
                  <a:pt x="28575" y="314325"/>
                </a:lnTo>
                <a:lnTo>
                  <a:pt x="19050" y="314325"/>
                </a:lnTo>
                <a:lnTo>
                  <a:pt x="19050" y="323850"/>
                </a:lnTo>
                <a:lnTo>
                  <a:pt x="19050" y="323850"/>
                </a:lnTo>
                <a:lnTo>
                  <a:pt x="19050" y="323850"/>
                </a:lnTo>
                <a:lnTo>
                  <a:pt x="19050" y="323850"/>
                </a:lnTo>
                <a:lnTo>
                  <a:pt x="1905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2638425" y="4562475"/>
            <a:ext cx="209551" cy="361951"/>
          </a:xfrm>
          <a:custGeom>
            <a:avLst/>
            <a:gdLst/>
            <a:ahLst/>
            <a:cxnLst/>
            <a:rect l="0" t="0" r="0" b="0"/>
            <a:pathLst>
              <a:path w="209551" h="361951">
                <a:moveTo>
                  <a:pt x="66675" y="66675"/>
                </a:moveTo>
                <a:lnTo>
                  <a:pt x="66675" y="66675"/>
                </a:lnTo>
                <a:lnTo>
                  <a:pt x="57150" y="76200"/>
                </a:lnTo>
                <a:lnTo>
                  <a:pt x="57150" y="85725"/>
                </a:lnTo>
                <a:lnTo>
                  <a:pt x="47625" y="114300"/>
                </a:lnTo>
                <a:lnTo>
                  <a:pt x="38100" y="142875"/>
                </a:lnTo>
                <a:lnTo>
                  <a:pt x="38100" y="171450"/>
                </a:lnTo>
                <a:lnTo>
                  <a:pt x="28575" y="209550"/>
                </a:lnTo>
                <a:lnTo>
                  <a:pt x="28575" y="247650"/>
                </a:lnTo>
                <a:lnTo>
                  <a:pt x="28575" y="276225"/>
                </a:lnTo>
                <a:lnTo>
                  <a:pt x="28575" y="304800"/>
                </a:lnTo>
                <a:lnTo>
                  <a:pt x="28575" y="323850"/>
                </a:lnTo>
                <a:lnTo>
                  <a:pt x="38100" y="342900"/>
                </a:lnTo>
                <a:lnTo>
                  <a:pt x="47625" y="352425"/>
                </a:lnTo>
                <a:lnTo>
                  <a:pt x="57150" y="361950"/>
                </a:lnTo>
                <a:lnTo>
                  <a:pt x="76200" y="352425"/>
                </a:lnTo>
                <a:lnTo>
                  <a:pt x="85725" y="342900"/>
                </a:lnTo>
                <a:lnTo>
                  <a:pt x="104775" y="333375"/>
                </a:lnTo>
                <a:lnTo>
                  <a:pt x="123825" y="304800"/>
                </a:lnTo>
                <a:lnTo>
                  <a:pt x="152400" y="276225"/>
                </a:lnTo>
                <a:lnTo>
                  <a:pt x="171450" y="247650"/>
                </a:lnTo>
                <a:lnTo>
                  <a:pt x="180975" y="209550"/>
                </a:lnTo>
                <a:lnTo>
                  <a:pt x="190500" y="180975"/>
                </a:lnTo>
                <a:lnTo>
                  <a:pt x="209550" y="142875"/>
                </a:lnTo>
                <a:lnTo>
                  <a:pt x="209550" y="114300"/>
                </a:lnTo>
                <a:lnTo>
                  <a:pt x="209550" y="85725"/>
                </a:lnTo>
                <a:lnTo>
                  <a:pt x="209550" y="57150"/>
                </a:lnTo>
                <a:lnTo>
                  <a:pt x="200025" y="38100"/>
                </a:lnTo>
                <a:lnTo>
                  <a:pt x="190500" y="19050"/>
                </a:lnTo>
                <a:lnTo>
                  <a:pt x="171450" y="9525"/>
                </a:lnTo>
                <a:lnTo>
                  <a:pt x="161925" y="0"/>
                </a:lnTo>
                <a:lnTo>
                  <a:pt x="142875" y="0"/>
                </a:lnTo>
                <a:lnTo>
                  <a:pt x="123825" y="9525"/>
                </a:lnTo>
                <a:lnTo>
                  <a:pt x="104775" y="28575"/>
                </a:lnTo>
                <a:lnTo>
                  <a:pt x="85725" y="47625"/>
                </a:lnTo>
                <a:lnTo>
                  <a:pt x="66675" y="66675"/>
                </a:lnTo>
                <a:lnTo>
                  <a:pt x="47625" y="104775"/>
                </a:lnTo>
                <a:lnTo>
                  <a:pt x="28575" y="133350"/>
                </a:lnTo>
                <a:lnTo>
                  <a:pt x="19050" y="171450"/>
                </a:lnTo>
                <a:lnTo>
                  <a:pt x="9525" y="200025"/>
                </a:lnTo>
                <a:lnTo>
                  <a:pt x="0" y="22860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2724150" y="4781550"/>
            <a:ext cx="28576" cy="161926"/>
          </a:xfrm>
          <a:custGeom>
            <a:avLst/>
            <a:gdLst/>
            <a:ahLst/>
            <a:cxnLst/>
            <a:rect l="0" t="0" r="0" b="0"/>
            <a:pathLst>
              <a:path w="28576" h="1619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9525" y="76200"/>
                </a:lnTo>
                <a:lnTo>
                  <a:pt x="9525" y="95250"/>
                </a:lnTo>
                <a:lnTo>
                  <a:pt x="19050" y="123825"/>
                </a:lnTo>
                <a:lnTo>
                  <a:pt x="28575" y="152400"/>
                </a:lnTo>
                <a:lnTo>
                  <a:pt x="28575" y="161925"/>
                </a:lnTo>
                <a:lnTo>
                  <a:pt x="2857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2867025" y="4867275"/>
            <a:ext cx="152401" cy="238126"/>
          </a:xfrm>
          <a:custGeom>
            <a:avLst/>
            <a:gdLst/>
            <a:ahLst/>
            <a:cxnLst/>
            <a:rect l="0" t="0" r="0" b="0"/>
            <a:pathLst>
              <a:path w="152401" h="238126">
                <a:moveTo>
                  <a:pt x="66675" y="19050"/>
                </a:moveTo>
                <a:lnTo>
                  <a:pt x="66675" y="19050"/>
                </a:lnTo>
                <a:lnTo>
                  <a:pt x="57150" y="28575"/>
                </a:lnTo>
                <a:lnTo>
                  <a:pt x="57150" y="28575"/>
                </a:lnTo>
                <a:lnTo>
                  <a:pt x="47625" y="47625"/>
                </a:lnTo>
                <a:lnTo>
                  <a:pt x="38100" y="57150"/>
                </a:lnTo>
                <a:lnTo>
                  <a:pt x="38100" y="57150"/>
                </a:lnTo>
                <a:lnTo>
                  <a:pt x="28575" y="66675"/>
                </a:lnTo>
                <a:lnTo>
                  <a:pt x="19050" y="66675"/>
                </a:lnTo>
                <a:lnTo>
                  <a:pt x="9525" y="66675"/>
                </a:lnTo>
                <a:lnTo>
                  <a:pt x="9525" y="57150"/>
                </a:lnTo>
                <a:lnTo>
                  <a:pt x="9525" y="47625"/>
                </a:lnTo>
                <a:lnTo>
                  <a:pt x="9525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66675" y="38100"/>
                </a:lnTo>
                <a:lnTo>
                  <a:pt x="66675" y="57150"/>
                </a:lnTo>
                <a:lnTo>
                  <a:pt x="76200" y="85725"/>
                </a:lnTo>
                <a:lnTo>
                  <a:pt x="76200" y="114300"/>
                </a:lnTo>
                <a:lnTo>
                  <a:pt x="66675" y="142875"/>
                </a:lnTo>
                <a:lnTo>
                  <a:pt x="66675" y="161925"/>
                </a:lnTo>
                <a:lnTo>
                  <a:pt x="57150" y="190500"/>
                </a:lnTo>
                <a:lnTo>
                  <a:pt x="47625" y="209550"/>
                </a:lnTo>
                <a:lnTo>
                  <a:pt x="38100" y="219075"/>
                </a:lnTo>
                <a:lnTo>
                  <a:pt x="38100" y="228600"/>
                </a:lnTo>
                <a:lnTo>
                  <a:pt x="28575" y="238125"/>
                </a:lnTo>
                <a:lnTo>
                  <a:pt x="19050" y="238125"/>
                </a:lnTo>
                <a:lnTo>
                  <a:pt x="9525" y="228600"/>
                </a:lnTo>
                <a:lnTo>
                  <a:pt x="9525" y="219075"/>
                </a:lnTo>
                <a:lnTo>
                  <a:pt x="0" y="209550"/>
                </a:lnTo>
                <a:lnTo>
                  <a:pt x="0" y="190500"/>
                </a:lnTo>
                <a:lnTo>
                  <a:pt x="9525" y="171450"/>
                </a:lnTo>
                <a:lnTo>
                  <a:pt x="9525" y="161925"/>
                </a:lnTo>
                <a:lnTo>
                  <a:pt x="28575" y="152400"/>
                </a:lnTo>
                <a:lnTo>
                  <a:pt x="38100" y="152400"/>
                </a:lnTo>
                <a:lnTo>
                  <a:pt x="47625" y="142875"/>
                </a:lnTo>
                <a:lnTo>
                  <a:pt x="57150" y="152400"/>
                </a:lnTo>
                <a:lnTo>
                  <a:pt x="66675" y="152400"/>
                </a:lnTo>
                <a:lnTo>
                  <a:pt x="85725" y="161925"/>
                </a:lnTo>
                <a:lnTo>
                  <a:pt x="95250" y="171450"/>
                </a:lnTo>
                <a:lnTo>
                  <a:pt x="104775" y="171450"/>
                </a:lnTo>
                <a:lnTo>
                  <a:pt x="123825" y="180975"/>
                </a:lnTo>
                <a:lnTo>
                  <a:pt x="133350" y="190500"/>
                </a:lnTo>
                <a:lnTo>
                  <a:pt x="142875" y="190500"/>
                </a:lnTo>
                <a:lnTo>
                  <a:pt x="152400" y="200025"/>
                </a:lnTo>
                <a:lnTo>
                  <a:pt x="15240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3133725" y="4752975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3171825" y="4867275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19050"/>
                </a:lnTo>
                <a:lnTo>
                  <a:pt x="1619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3619500" y="4667250"/>
            <a:ext cx="142876" cy="295276"/>
          </a:xfrm>
          <a:custGeom>
            <a:avLst/>
            <a:gdLst/>
            <a:ahLst/>
            <a:cxnLst/>
            <a:rect l="0" t="0" r="0" b="0"/>
            <a:pathLst>
              <a:path w="142876" h="295276">
                <a:moveTo>
                  <a:pt x="95250" y="9525"/>
                </a:moveTo>
                <a:lnTo>
                  <a:pt x="95250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57150" y="76200"/>
                </a:lnTo>
                <a:lnTo>
                  <a:pt x="47625" y="95250"/>
                </a:lnTo>
                <a:lnTo>
                  <a:pt x="38100" y="123825"/>
                </a:lnTo>
                <a:lnTo>
                  <a:pt x="28575" y="152400"/>
                </a:lnTo>
                <a:lnTo>
                  <a:pt x="19050" y="171450"/>
                </a:lnTo>
                <a:lnTo>
                  <a:pt x="9525" y="200025"/>
                </a:lnTo>
                <a:lnTo>
                  <a:pt x="0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9525" y="200025"/>
                </a:lnTo>
                <a:lnTo>
                  <a:pt x="19050" y="180975"/>
                </a:lnTo>
                <a:lnTo>
                  <a:pt x="28575" y="152400"/>
                </a:lnTo>
                <a:lnTo>
                  <a:pt x="38100" y="123825"/>
                </a:lnTo>
                <a:lnTo>
                  <a:pt x="47625" y="95250"/>
                </a:lnTo>
                <a:lnTo>
                  <a:pt x="57150" y="66675"/>
                </a:lnTo>
                <a:lnTo>
                  <a:pt x="57150" y="47625"/>
                </a:lnTo>
                <a:lnTo>
                  <a:pt x="66675" y="2857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57150" y="85725"/>
                </a:lnTo>
                <a:lnTo>
                  <a:pt x="57150" y="114300"/>
                </a:lnTo>
                <a:lnTo>
                  <a:pt x="66675" y="133350"/>
                </a:lnTo>
                <a:lnTo>
                  <a:pt x="85725" y="152400"/>
                </a:lnTo>
                <a:lnTo>
                  <a:pt x="95250" y="171450"/>
                </a:lnTo>
                <a:lnTo>
                  <a:pt x="104775" y="180975"/>
                </a:lnTo>
                <a:lnTo>
                  <a:pt x="114300" y="190500"/>
                </a:lnTo>
                <a:lnTo>
                  <a:pt x="123825" y="200025"/>
                </a:lnTo>
                <a:lnTo>
                  <a:pt x="133350" y="200025"/>
                </a:lnTo>
                <a:lnTo>
                  <a:pt x="142875" y="209550"/>
                </a:lnTo>
                <a:lnTo>
                  <a:pt x="142875" y="209550"/>
                </a:lnTo>
                <a:lnTo>
                  <a:pt x="142875" y="219075"/>
                </a:lnTo>
                <a:lnTo>
                  <a:pt x="142875" y="219075"/>
                </a:lnTo>
                <a:lnTo>
                  <a:pt x="133350" y="228600"/>
                </a:lnTo>
                <a:lnTo>
                  <a:pt x="123825" y="228600"/>
                </a:lnTo>
                <a:lnTo>
                  <a:pt x="114300" y="238125"/>
                </a:lnTo>
                <a:lnTo>
                  <a:pt x="95250" y="247650"/>
                </a:lnTo>
                <a:lnTo>
                  <a:pt x="76200" y="266700"/>
                </a:lnTo>
                <a:lnTo>
                  <a:pt x="57150" y="276225"/>
                </a:lnTo>
                <a:lnTo>
                  <a:pt x="47625" y="285750"/>
                </a:lnTo>
                <a:lnTo>
                  <a:pt x="28575" y="295275"/>
                </a:lnTo>
                <a:lnTo>
                  <a:pt x="19050" y="295275"/>
                </a:lnTo>
                <a:lnTo>
                  <a:pt x="19050" y="295275"/>
                </a:lnTo>
                <a:lnTo>
                  <a:pt x="19050" y="295275"/>
                </a:lnTo>
                <a:lnTo>
                  <a:pt x="28575" y="295275"/>
                </a:lnTo>
                <a:lnTo>
                  <a:pt x="2857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3895725" y="4572000"/>
            <a:ext cx="180976" cy="361951"/>
          </a:xfrm>
          <a:custGeom>
            <a:avLst/>
            <a:gdLst/>
            <a:ahLst/>
            <a:cxnLst/>
            <a:rect l="0" t="0" r="0" b="0"/>
            <a:pathLst>
              <a:path w="180976" h="361951">
                <a:moveTo>
                  <a:pt x="9525" y="114300"/>
                </a:moveTo>
                <a:lnTo>
                  <a:pt x="9525" y="104775"/>
                </a:lnTo>
                <a:lnTo>
                  <a:pt x="9525" y="104775"/>
                </a:lnTo>
                <a:lnTo>
                  <a:pt x="9525" y="104775"/>
                </a:lnTo>
                <a:lnTo>
                  <a:pt x="19050" y="104775"/>
                </a:lnTo>
                <a:lnTo>
                  <a:pt x="19050" y="114300"/>
                </a:lnTo>
                <a:lnTo>
                  <a:pt x="19050" y="133350"/>
                </a:lnTo>
                <a:lnTo>
                  <a:pt x="19050" y="161925"/>
                </a:lnTo>
                <a:lnTo>
                  <a:pt x="19050" y="200025"/>
                </a:lnTo>
                <a:lnTo>
                  <a:pt x="9525" y="228600"/>
                </a:lnTo>
                <a:lnTo>
                  <a:pt x="9525" y="266700"/>
                </a:lnTo>
                <a:lnTo>
                  <a:pt x="9525" y="304800"/>
                </a:lnTo>
                <a:lnTo>
                  <a:pt x="9525" y="333375"/>
                </a:lnTo>
                <a:lnTo>
                  <a:pt x="19050" y="352425"/>
                </a:lnTo>
                <a:lnTo>
                  <a:pt x="28575" y="361950"/>
                </a:lnTo>
                <a:lnTo>
                  <a:pt x="47625" y="361950"/>
                </a:lnTo>
                <a:lnTo>
                  <a:pt x="57150" y="352425"/>
                </a:lnTo>
                <a:lnTo>
                  <a:pt x="76200" y="342900"/>
                </a:lnTo>
                <a:lnTo>
                  <a:pt x="95250" y="323850"/>
                </a:lnTo>
                <a:lnTo>
                  <a:pt x="114300" y="295275"/>
                </a:lnTo>
                <a:lnTo>
                  <a:pt x="133350" y="266700"/>
                </a:lnTo>
                <a:lnTo>
                  <a:pt x="152400" y="228600"/>
                </a:lnTo>
                <a:lnTo>
                  <a:pt x="161925" y="200025"/>
                </a:lnTo>
                <a:lnTo>
                  <a:pt x="171450" y="161925"/>
                </a:lnTo>
                <a:lnTo>
                  <a:pt x="180975" y="123825"/>
                </a:lnTo>
                <a:lnTo>
                  <a:pt x="180975" y="95250"/>
                </a:lnTo>
                <a:lnTo>
                  <a:pt x="180975" y="66675"/>
                </a:lnTo>
                <a:lnTo>
                  <a:pt x="171450" y="38100"/>
                </a:lnTo>
                <a:lnTo>
                  <a:pt x="161925" y="19050"/>
                </a:lnTo>
                <a:lnTo>
                  <a:pt x="152400" y="9525"/>
                </a:lnTo>
                <a:lnTo>
                  <a:pt x="133350" y="0"/>
                </a:lnTo>
                <a:lnTo>
                  <a:pt x="114300" y="9525"/>
                </a:lnTo>
                <a:lnTo>
                  <a:pt x="95250" y="19050"/>
                </a:lnTo>
                <a:lnTo>
                  <a:pt x="76200" y="28575"/>
                </a:lnTo>
                <a:lnTo>
                  <a:pt x="57150" y="57150"/>
                </a:lnTo>
                <a:lnTo>
                  <a:pt x="38100" y="85725"/>
                </a:lnTo>
                <a:lnTo>
                  <a:pt x="28575" y="114300"/>
                </a:lnTo>
                <a:lnTo>
                  <a:pt x="9525" y="142875"/>
                </a:lnTo>
                <a:lnTo>
                  <a:pt x="9525" y="171450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3981450" y="4772025"/>
            <a:ext cx="47626" cy="152401"/>
          </a:xfrm>
          <a:custGeom>
            <a:avLst/>
            <a:gdLst/>
            <a:ahLst/>
            <a:cxnLst/>
            <a:rect l="0" t="0" r="0" b="0"/>
            <a:pathLst>
              <a:path w="47626" h="152401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28575"/>
                </a:lnTo>
                <a:lnTo>
                  <a:pt x="19050" y="47625"/>
                </a:lnTo>
                <a:lnTo>
                  <a:pt x="28575" y="57150"/>
                </a:lnTo>
                <a:lnTo>
                  <a:pt x="28575" y="76200"/>
                </a:lnTo>
                <a:lnTo>
                  <a:pt x="38100" y="95250"/>
                </a:lnTo>
                <a:lnTo>
                  <a:pt x="38100" y="123825"/>
                </a:lnTo>
                <a:lnTo>
                  <a:pt x="38100" y="142875"/>
                </a:lnTo>
                <a:lnTo>
                  <a:pt x="47625" y="152400"/>
                </a:lnTo>
                <a:lnTo>
                  <a:pt x="4762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4124325" y="4810125"/>
            <a:ext cx="85726" cy="257176"/>
          </a:xfrm>
          <a:custGeom>
            <a:avLst/>
            <a:gdLst/>
            <a:ahLst/>
            <a:cxnLst/>
            <a:rect l="0" t="0" r="0" b="0"/>
            <a:pathLst>
              <a:path w="85726" h="257176">
                <a:moveTo>
                  <a:pt x="0" y="152400"/>
                </a:moveTo>
                <a:lnTo>
                  <a:pt x="0" y="152400"/>
                </a:lnTo>
                <a:lnTo>
                  <a:pt x="9525" y="142875"/>
                </a:lnTo>
                <a:lnTo>
                  <a:pt x="9525" y="133350"/>
                </a:lnTo>
                <a:lnTo>
                  <a:pt x="19050" y="123825"/>
                </a:lnTo>
                <a:lnTo>
                  <a:pt x="28575" y="114300"/>
                </a:lnTo>
                <a:lnTo>
                  <a:pt x="47625" y="104775"/>
                </a:lnTo>
                <a:lnTo>
                  <a:pt x="57150" y="85725"/>
                </a:lnTo>
                <a:lnTo>
                  <a:pt x="66675" y="66675"/>
                </a:lnTo>
                <a:lnTo>
                  <a:pt x="66675" y="57150"/>
                </a:lnTo>
                <a:lnTo>
                  <a:pt x="76200" y="38100"/>
                </a:lnTo>
                <a:lnTo>
                  <a:pt x="85725" y="28575"/>
                </a:lnTo>
                <a:lnTo>
                  <a:pt x="85725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66675" y="95250"/>
                </a:lnTo>
                <a:lnTo>
                  <a:pt x="66675" y="123825"/>
                </a:lnTo>
                <a:lnTo>
                  <a:pt x="66675" y="152400"/>
                </a:lnTo>
                <a:lnTo>
                  <a:pt x="66675" y="180975"/>
                </a:lnTo>
                <a:lnTo>
                  <a:pt x="66675" y="209550"/>
                </a:lnTo>
                <a:lnTo>
                  <a:pt x="76200" y="228600"/>
                </a:lnTo>
                <a:lnTo>
                  <a:pt x="76200" y="247650"/>
                </a:lnTo>
                <a:lnTo>
                  <a:pt x="76200" y="257175"/>
                </a:lnTo>
                <a:lnTo>
                  <a:pt x="7620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4362450" y="484822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4419600" y="4752975"/>
            <a:ext cx="47626" cy="266701"/>
          </a:xfrm>
          <a:custGeom>
            <a:avLst/>
            <a:gdLst/>
            <a:ahLst/>
            <a:cxnLst/>
            <a:rect l="0" t="0" r="0" b="0"/>
            <a:pathLst>
              <a:path w="47626" h="266701">
                <a:moveTo>
                  <a:pt x="47625" y="0"/>
                </a:move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66675"/>
                </a:lnTo>
                <a:lnTo>
                  <a:pt x="28575" y="95250"/>
                </a:lnTo>
                <a:lnTo>
                  <a:pt x="28575" y="123825"/>
                </a:lnTo>
                <a:lnTo>
                  <a:pt x="19050" y="171450"/>
                </a:lnTo>
                <a:lnTo>
                  <a:pt x="9525" y="209550"/>
                </a:lnTo>
                <a:lnTo>
                  <a:pt x="9525" y="247650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4781550" y="4562475"/>
            <a:ext cx="333376" cy="276226"/>
          </a:xfrm>
          <a:custGeom>
            <a:avLst/>
            <a:gdLst/>
            <a:ahLst/>
            <a:cxnLst/>
            <a:rect l="0" t="0" r="0" b="0"/>
            <a:pathLst>
              <a:path w="333376" h="276226">
                <a:moveTo>
                  <a:pt x="85725" y="0"/>
                </a:moveTo>
                <a:lnTo>
                  <a:pt x="76200" y="0"/>
                </a:lnTo>
                <a:lnTo>
                  <a:pt x="76200" y="19050"/>
                </a:lnTo>
                <a:lnTo>
                  <a:pt x="76200" y="38100"/>
                </a:lnTo>
                <a:lnTo>
                  <a:pt x="76200" y="66675"/>
                </a:lnTo>
                <a:lnTo>
                  <a:pt x="76200" y="95250"/>
                </a:lnTo>
                <a:lnTo>
                  <a:pt x="66675" y="123825"/>
                </a:lnTo>
                <a:lnTo>
                  <a:pt x="57150" y="152400"/>
                </a:lnTo>
                <a:lnTo>
                  <a:pt x="47625" y="190500"/>
                </a:lnTo>
                <a:lnTo>
                  <a:pt x="38100" y="209550"/>
                </a:lnTo>
                <a:lnTo>
                  <a:pt x="28575" y="238125"/>
                </a:lnTo>
                <a:lnTo>
                  <a:pt x="19050" y="257175"/>
                </a:lnTo>
                <a:lnTo>
                  <a:pt x="9525" y="266700"/>
                </a:lnTo>
                <a:lnTo>
                  <a:pt x="0" y="276225"/>
                </a:lnTo>
                <a:lnTo>
                  <a:pt x="0" y="276225"/>
                </a:lnTo>
                <a:lnTo>
                  <a:pt x="0" y="266700"/>
                </a:lnTo>
                <a:lnTo>
                  <a:pt x="0" y="257175"/>
                </a:lnTo>
                <a:lnTo>
                  <a:pt x="9525" y="238125"/>
                </a:lnTo>
                <a:lnTo>
                  <a:pt x="19050" y="209550"/>
                </a:lnTo>
                <a:lnTo>
                  <a:pt x="28575" y="190500"/>
                </a:lnTo>
                <a:lnTo>
                  <a:pt x="38100" y="161925"/>
                </a:lnTo>
                <a:lnTo>
                  <a:pt x="47625" y="133350"/>
                </a:lnTo>
                <a:lnTo>
                  <a:pt x="66675" y="114300"/>
                </a:lnTo>
                <a:lnTo>
                  <a:pt x="76200" y="95250"/>
                </a:lnTo>
                <a:lnTo>
                  <a:pt x="95250" y="85725"/>
                </a:lnTo>
                <a:lnTo>
                  <a:pt x="104775" y="76200"/>
                </a:lnTo>
                <a:lnTo>
                  <a:pt x="114300" y="66675"/>
                </a:lnTo>
                <a:lnTo>
                  <a:pt x="123825" y="76200"/>
                </a:lnTo>
                <a:lnTo>
                  <a:pt x="123825" y="76200"/>
                </a:lnTo>
                <a:lnTo>
                  <a:pt x="133350" y="95250"/>
                </a:lnTo>
                <a:lnTo>
                  <a:pt x="133350" y="114300"/>
                </a:lnTo>
                <a:lnTo>
                  <a:pt x="133350" y="133350"/>
                </a:lnTo>
                <a:lnTo>
                  <a:pt x="133350" y="152400"/>
                </a:lnTo>
                <a:lnTo>
                  <a:pt x="123825" y="180975"/>
                </a:lnTo>
                <a:lnTo>
                  <a:pt x="114300" y="200025"/>
                </a:lnTo>
                <a:lnTo>
                  <a:pt x="114300" y="219075"/>
                </a:lnTo>
                <a:lnTo>
                  <a:pt x="104775" y="238125"/>
                </a:lnTo>
                <a:lnTo>
                  <a:pt x="95250" y="247650"/>
                </a:lnTo>
                <a:lnTo>
                  <a:pt x="95250" y="257175"/>
                </a:lnTo>
                <a:lnTo>
                  <a:pt x="95250" y="257175"/>
                </a:lnTo>
                <a:lnTo>
                  <a:pt x="95250" y="247650"/>
                </a:lnTo>
                <a:lnTo>
                  <a:pt x="104775" y="238125"/>
                </a:lnTo>
                <a:lnTo>
                  <a:pt x="104775" y="228600"/>
                </a:lnTo>
                <a:lnTo>
                  <a:pt x="114300" y="209550"/>
                </a:lnTo>
                <a:lnTo>
                  <a:pt x="123825" y="180975"/>
                </a:lnTo>
                <a:lnTo>
                  <a:pt x="133350" y="161925"/>
                </a:lnTo>
                <a:lnTo>
                  <a:pt x="152400" y="142875"/>
                </a:lnTo>
                <a:lnTo>
                  <a:pt x="161925" y="123825"/>
                </a:lnTo>
                <a:lnTo>
                  <a:pt x="171450" y="104775"/>
                </a:lnTo>
                <a:lnTo>
                  <a:pt x="180975" y="95250"/>
                </a:lnTo>
                <a:lnTo>
                  <a:pt x="190500" y="95250"/>
                </a:lnTo>
                <a:lnTo>
                  <a:pt x="200025" y="95250"/>
                </a:lnTo>
                <a:lnTo>
                  <a:pt x="209550" y="95250"/>
                </a:lnTo>
                <a:lnTo>
                  <a:pt x="209550" y="104775"/>
                </a:lnTo>
                <a:lnTo>
                  <a:pt x="209550" y="114300"/>
                </a:lnTo>
                <a:lnTo>
                  <a:pt x="209550" y="123825"/>
                </a:lnTo>
                <a:lnTo>
                  <a:pt x="209550" y="142875"/>
                </a:lnTo>
                <a:lnTo>
                  <a:pt x="209550" y="161925"/>
                </a:lnTo>
                <a:lnTo>
                  <a:pt x="209550" y="180975"/>
                </a:lnTo>
                <a:lnTo>
                  <a:pt x="209550" y="200025"/>
                </a:lnTo>
                <a:lnTo>
                  <a:pt x="219075" y="209550"/>
                </a:lnTo>
                <a:lnTo>
                  <a:pt x="219075" y="219075"/>
                </a:lnTo>
                <a:lnTo>
                  <a:pt x="228600" y="228600"/>
                </a:lnTo>
                <a:lnTo>
                  <a:pt x="247650" y="238125"/>
                </a:lnTo>
                <a:lnTo>
                  <a:pt x="257175" y="238125"/>
                </a:lnTo>
                <a:lnTo>
                  <a:pt x="276225" y="228600"/>
                </a:lnTo>
                <a:lnTo>
                  <a:pt x="295275" y="228600"/>
                </a:lnTo>
                <a:lnTo>
                  <a:pt x="314325" y="219075"/>
                </a:lnTo>
                <a:lnTo>
                  <a:pt x="323850" y="209550"/>
                </a:lnTo>
                <a:lnTo>
                  <a:pt x="333375" y="209550"/>
                </a:lnTo>
                <a:lnTo>
                  <a:pt x="33337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4705350" y="4886325"/>
            <a:ext cx="476251" cy="1"/>
          </a:xfrm>
          <a:custGeom>
            <a:avLst/>
            <a:gdLst/>
            <a:ahLst/>
            <a:cxnLst/>
            <a:rect l="0" t="0" r="0" b="0"/>
            <a:pathLst>
              <a:path w="4762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38125" y="0"/>
                </a:lnTo>
                <a:lnTo>
                  <a:pt x="266700" y="0"/>
                </a:lnTo>
                <a:lnTo>
                  <a:pt x="295275" y="0"/>
                </a:lnTo>
                <a:lnTo>
                  <a:pt x="333375" y="0"/>
                </a:lnTo>
                <a:lnTo>
                  <a:pt x="361950" y="0"/>
                </a:lnTo>
                <a:lnTo>
                  <a:pt x="390525" y="0"/>
                </a:lnTo>
                <a:lnTo>
                  <a:pt x="419100" y="0"/>
                </a:lnTo>
                <a:lnTo>
                  <a:pt x="447675" y="0"/>
                </a:lnTo>
                <a:lnTo>
                  <a:pt x="466725" y="0"/>
                </a:lnTo>
                <a:lnTo>
                  <a:pt x="476250" y="0"/>
                </a:lnTo>
                <a:lnTo>
                  <a:pt x="476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илиния 121"/>
          <p:cNvSpPr/>
          <p:nvPr/>
        </p:nvSpPr>
        <p:spPr>
          <a:xfrm>
            <a:off x="4581525" y="4991100"/>
            <a:ext cx="447676" cy="561976"/>
          </a:xfrm>
          <a:custGeom>
            <a:avLst/>
            <a:gdLst/>
            <a:ahLst/>
            <a:cxnLst/>
            <a:rect l="0" t="0" r="0" b="0"/>
            <a:pathLst>
              <a:path w="447676" h="561976">
                <a:moveTo>
                  <a:pt x="0" y="561975"/>
                </a:move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52450"/>
                </a:lnTo>
                <a:lnTo>
                  <a:pt x="0" y="542925"/>
                </a:lnTo>
                <a:lnTo>
                  <a:pt x="9525" y="523875"/>
                </a:lnTo>
                <a:lnTo>
                  <a:pt x="19050" y="495300"/>
                </a:lnTo>
                <a:lnTo>
                  <a:pt x="28575" y="457200"/>
                </a:lnTo>
                <a:lnTo>
                  <a:pt x="38100" y="419100"/>
                </a:lnTo>
                <a:lnTo>
                  <a:pt x="57150" y="381000"/>
                </a:lnTo>
                <a:lnTo>
                  <a:pt x="76200" y="333375"/>
                </a:lnTo>
                <a:lnTo>
                  <a:pt x="85725" y="285750"/>
                </a:lnTo>
                <a:lnTo>
                  <a:pt x="104775" y="238125"/>
                </a:lnTo>
                <a:lnTo>
                  <a:pt x="123825" y="190500"/>
                </a:lnTo>
                <a:lnTo>
                  <a:pt x="133350" y="152400"/>
                </a:lnTo>
                <a:lnTo>
                  <a:pt x="152400" y="114300"/>
                </a:lnTo>
                <a:lnTo>
                  <a:pt x="161925" y="76200"/>
                </a:lnTo>
                <a:lnTo>
                  <a:pt x="180975" y="47625"/>
                </a:lnTo>
                <a:lnTo>
                  <a:pt x="180975" y="28575"/>
                </a:lnTo>
                <a:lnTo>
                  <a:pt x="190500" y="19050"/>
                </a:lnTo>
                <a:lnTo>
                  <a:pt x="190500" y="9525"/>
                </a:lnTo>
                <a:lnTo>
                  <a:pt x="190500" y="0"/>
                </a:lnTo>
                <a:lnTo>
                  <a:pt x="180975" y="9525"/>
                </a:lnTo>
                <a:lnTo>
                  <a:pt x="180975" y="19050"/>
                </a:lnTo>
                <a:lnTo>
                  <a:pt x="171450" y="28575"/>
                </a:lnTo>
                <a:lnTo>
                  <a:pt x="161925" y="47625"/>
                </a:lnTo>
                <a:lnTo>
                  <a:pt x="161925" y="66675"/>
                </a:lnTo>
                <a:lnTo>
                  <a:pt x="152400" y="85725"/>
                </a:lnTo>
                <a:lnTo>
                  <a:pt x="142875" y="114300"/>
                </a:lnTo>
                <a:lnTo>
                  <a:pt x="142875" y="133350"/>
                </a:lnTo>
                <a:lnTo>
                  <a:pt x="142875" y="161925"/>
                </a:lnTo>
                <a:lnTo>
                  <a:pt x="142875" y="180975"/>
                </a:lnTo>
                <a:lnTo>
                  <a:pt x="152400" y="200025"/>
                </a:lnTo>
                <a:lnTo>
                  <a:pt x="161925" y="209550"/>
                </a:lnTo>
                <a:lnTo>
                  <a:pt x="161925" y="219075"/>
                </a:lnTo>
                <a:lnTo>
                  <a:pt x="171450" y="219075"/>
                </a:lnTo>
                <a:lnTo>
                  <a:pt x="180975" y="219075"/>
                </a:lnTo>
                <a:lnTo>
                  <a:pt x="200025" y="209550"/>
                </a:lnTo>
                <a:lnTo>
                  <a:pt x="219075" y="190500"/>
                </a:lnTo>
                <a:lnTo>
                  <a:pt x="228600" y="171450"/>
                </a:lnTo>
                <a:lnTo>
                  <a:pt x="247650" y="152400"/>
                </a:lnTo>
                <a:lnTo>
                  <a:pt x="266700" y="123825"/>
                </a:lnTo>
                <a:lnTo>
                  <a:pt x="276225" y="95250"/>
                </a:lnTo>
                <a:lnTo>
                  <a:pt x="285750" y="76200"/>
                </a:lnTo>
                <a:lnTo>
                  <a:pt x="295275" y="57150"/>
                </a:lnTo>
                <a:lnTo>
                  <a:pt x="304800" y="38100"/>
                </a:lnTo>
                <a:lnTo>
                  <a:pt x="304800" y="19050"/>
                </a:lnTo>
                <a:lnTo>
                  <a:pt x="314325" y="19050"/>
                </a:lnTo>
                <a:lnTo>
                  <a:pt x="304800" y="9525"/>
                </a:lnTo>
                <a:lnTo>
                  <a:pt x="304800" y="19050"/>
                </a:lnTo>
                <a:lnTo>
                  <a:pt x="304800" y="19050"/>
                </a:lnTo>
                <a:lnTo>
                  <a:pt x="295275" y="28575"/>
                </a:lnTo>
                <a:lnTo>
                  <a:pt x="285750" y="47625"/>
                </a:lnTo>
                <a:lnTo>
                  <a:pt x="276225" y="76200"/>
                </a:lnTo>
                <a:lnTo>
                  <a:pt x="276225" y="104775"/>
                </a:lnTo>
                <a:lnTo>
                  <a:pt x="276225" y="123825"/>
                </a:lnTo>
                <a:lnTo>
                  <a:pt x="266700" y="152400"/>
                </a:lnTo>
                <a:lnTo>
                  <a:pt x="266700" y="180975"/>
                </a:lnTo>
                <a:lnTo>
                  <a:pt x="276225" y="190500"/>
                </a:lnTo>
                <a:lnTo>
                  <a:pt x="276225" y="200025"/>
                </a:lnTo>
                <a:lnTo>
                  <a:pt x="295275" y="209550"/>
                </a:lnTo>
                <a:lnTo>
                  <a:pt x="314325" y="200025"/>
                </a:lnTo>
                <a:lnTo>
                  <a:pt x="333375" y="190500"/>
                </a:lnTo>
                <a:lnTo>
                  <a:pt x="361950" y="180975"/>
                </a:lnTo>
                <a:lnTo>
                  <a:pt x="381000" y="152400"/>
                </a:lnTo>
                <a:lnTo>
                  <a:pt x="409575" y="123825"/>
                </a:lnTo>
                <a:lnTo>
                  <a:pt x="438150" y="104775"/>
                </a:lnTo>
                <a:lnTo>
                  <a:pt x="447675" y="95250"/>
                </a:lnTo>
                <a:lnTo>
                  <a:pt x="447675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5238750" y="4686300"/>
            <a:ext cx="38101" cy="400051"/>
          </a:xfrm>
          <a:custGeom>
            <a:avLst/>
            <a:gdLst/>
            <a:ahLst/>
            <a:cxnLst/>
            <a:rect l="0" t="0" r="0" b="0"/>
            <a:pathLst>
              <a:path w="38101" h="400051">
                <a:moveTo>
                  <a:pt x="28575" y="0"/>
                </a:moveTo>
                <a:lnTo>
                  <a:pt x="28575" y="9525"/>
                </a:lnTo>
                <a:lnTo>
                  <a:pt x="38100" y="9525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76200"/>
                </a:lnTo>
                <a:lnTo>
                  <a:pt x="38100" y="104775"/>
                </a:lnTo>
                <a:lnTo>
                  <a:pt x="38100" y="142875"/>
                </a:lnTo>
                <a:lnTo>
                  <a:pt x="38100" y="171450"/>
                </a:lnTo>
                <a:lnTo>
                  <a:pt x="28575" y="209550"/>
                </a:lnTo>
                <a:lnTo>
                  <a:pt x="28575" y="247650"/>
                </a:lnTo>
                <a:lnTo>
                  <a:pt x="19050" y="285750"/>
                </a:lnTo>
                <a:lnTo>
                  <a:pt x="19050" y="314325"/>
                </a:lnTo>
                <a:lnTo>
                  <a:pt x="9525" y="342900"/>
                </a:lnTo>
                <a:lnTo>
                  <a:pt x="9525" y="361950"/>
                </a:lnTo>
                <a:lnTo>
                  <a:pt x="0" y="381000"/>
                </a:lnTo>
                <a:lnTo>
                  <a:pt x="0" y="390525"/>
                </a:lnTo>
                <a:lnTo>
                  <a:pt x="0" y="400050"/>
                </a:lnTo>
                <a:lnTo>
                  <a:pt x="0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5238750" y="4724400"/>
            <a:ext cx="180976" cy="295276"/>
          </a:xfrm>
          <a:custGeom>
            <a:avLst/>
            <a:gdLst/>
            <a:ahLst/>
            <a:cxnLst/>
            <a:rect l="0" t="0" r="0" b="0"/>
            <a:pathLst>
              <a:path w="180976" h="295276">
                <a:moveTo>
                  <a:pt x="0" y="114300"/>
                </a:moveTo>
                <a:lnTo>
                  <a:pt x="0" y="104775"/>
                </a:lnTo>
                <a:lnTo>
                  <a:pt x="9525" y="95250"/>
                </a:lnTo>
                <a:lnTo>
                  <a:pt x="9525" y="76200"/>
                </a:lnTo>
                <a:lnTo>
                  <a:pt x="28575" y="47625"/>
                </a:lnTo>
                <a:lnTo>
                  <a:pt x="28575" y="28575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38100"/>
                </a:lnTo>
                <a:lnTo>
                  <a:pt x="114300" y="66675"/>
                </a:lnTo>
                <a:lnTo>
                  <a:pt x="114300" y="85725"/>
                </a:lnTo>
                <a:lnTo>
                  <a:pt x="114300" y="114300"/>
                </a:lnTo>
                <a:lnTo>
                  <a:pt x="104775" y="133350"/>
                </a:lnTo>
                <a:lnTo>
                  <a:pt x="95250" y="161925"/>
                </a:lnTo>
                <a:lnTo>
                  <a:pt x="76200" y="190500"/>
                </a:lnTo>
                <a:lnTo>
                  <a:pt x="57150" y="209550"/>
                </a:lnTo>
                <a:lnTo>
                  <a:pt x="47625" y="219075"/>
                </a:lnTo>
                <a:lnTo>
                  <a:pt x="28575" y="228600"/>
                </a:lnTo>
                <a:lnTo>
                  <a:pt x="19050" y="228600"/>
                </a:lnTo>
                <a:lnTo>
                  <a:pt x="9525" y="228600"/>
                </a:lnTo>
                <a:lnTo>
                  <a:pt x="9525" y="219075"/>
                </a:lnTo>
                <a:lnTo>
                  <a:pt x="9525" y="209550"/>
                </a:lnTo>
                <a:lnTo>
                  <a:pt x="9525" y="200025"/>
                </a:lnTo>
                <a:lnTo>
                  <a:pt x="19050" y="180975"/>
                </a:lnTo>
                <a:lnTo>
                  <a:pt x="28575" y="171450"/>
                </a:lnTo>
                <a:lnTo>
                  <a:pt x="38100" y="171450"/>
                </a:lnTo>
                <a:lnTo>
                  <a:pt x="47625" y="171450"/>
                </a:lnTo>
                <a:lnTo>
                  <a:pt x="57150" y="180975"/>
                </a:lnTo>
                <a:lnTo>
                  <a:pt x="66675" y="190500"/>
                </a:lnTo>
                <a:lnTo>
                  <a:pt x="76200" y="200025"/>
                </a:lnTo>
                <a:lnTo>
                  <a:pt x="85725" y="219075"/>
                </a:lnTo>
                <a:lnTo>
                  <a:pt x="95250" y="238125"/>
                </a:lnTo>
                <a:lnTo>
                  <a:pt x="104775" y="257175"/>
                </a:lnTo>
                <a:lnTo>
                  <a:pt x="114300" y="276225"/>
                </a:lnTo>
                <a:lnTo>
                  <a:pt x="123825" y="285750"/>
                </a:lnTo>
                <a:lnTo>
                  <a:pt x="142875" y="295275"/>
                </a:lnTo>
                <a:lnTo>
                  <a:pt x="152400" y="295275"/>
                </a:lnTo>
                <a:lnTo>
                  <a:pt x="161925" y="285750"/>
                </a:lnTo>
                <a:lnTo>
                  <a:pt x="180975" y="285750"/>
                </a:lnTo>
                <a:lnTo>
                  <a:pt x="180975" y="276225"/>
                </a:lnTo>
                <a:lnTo>
                  <a:pt x="1809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5534025" y="4772025"/>
            <a:ext cx="152401" cy="247651"/>
          </a:xfrm>
          <a:custGeom>
            <a:avLst/>
            <a:gdLst/>
            <a:ahLst/>
            <a:cxnLst/>
            <a:rect l="0" t="0" r="0" b="0"/>
            <a:pathLst>
              <a:path w="152401" h="247651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66675" y="57150"/>
                </a:lnTo>
                <a:lnTo>
                  <a:pt x="57150" y="85725"/>
                </a:lnTo>
                <a:lnTo>
                  <a:pt x="47625" y="114300"/>
                </a:lnTo>
                <a:lnTo>
                  <a:pt x="38100" y="142875"/>
                </a:lnTo>
                <a:lnTo>
                  <a:pt x="38100" y="161925"/>
                </a:lnTo>
                <a:lnTo>
                  <a:pt x="28575" y="190500"/>
                </a:lnTo>
                <a:lnTo>
                  <a:pt x="19050" y="209550"/>
                </a:lnTo>
                <a:lnTo>
                  <a:pt x="9525" y="219075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19075"/>
                </a:lnTo>
                <a:lnTo>
                  <a:pt x="9525" y="209550"/>
                </a:lnTo>
                <a:lnTo>
                  <a:pt x="9525" y="190500"/>
                </a:lnTo>
                <a:lnTo>
                  <a:pt x="9525" y="171450"/>
                </a:lnTo>
                <a:lnTo>
                  <a:pt x="19050" y="152400"/>
                </a:lnTo>
                <a:lnTo>
                  <a:pt x="28575" y="123825"/>
                </a:lnTo>
                <a:lnTo>
                  <a:pt x="28575" y="95250"/>
                </a:lnTo>
                <a:lnTo>
                  <a:pt x="38100" y="76200"/>
                </a:lnTo>
                <a:lnTo>
                  <a:pt x="47625" y="57150"/>
                </a:lnTo>
                <a:lnTo>
                  <a:pt x="47625" y="47625"/>
                </a:lnTo>
                <a:lnTo>
                  <a:pt x="57150" y="38100"/>
                </a:lnTo>
                <a:lnTo>
                  <a:pt x="57150" y="38100"/>
                </a:lnTo>
                <a:lnTo>
                  <a:pt x="57150" y="38100"/>
                </a:lnTo>
                <a:lnTo>
                  <a:pt x="57150" y="47625"/>
                </a:lnTo>
                <a:lnTo>
                  <a:pt x="57150" y="57150"/>
                </a:lnTo>
                <a:lnTo>
                  <a:pt x="66675" y="66675"/>
                </a:lnTo>
                <a:lnTo>
                  <a:pt x="66675" y="85725"/>
                </a:lnTo>
                <a:lnTo>
                  <a:pt x="76200" y="104775"/>
                </a:lnTo>
                <a:lnTo>
                  <a:pt x="85725" y="123825"/>
                </a:lnTo>
                <a:lnTo>
                  <a:pt x="95250" y="142875"/>
                </a:lnTo>
                <a:lnTo>
                  <a:pt x="104775" y="161925"/>
                </a:lnTo>
                <a:lnTo>
                  <a:pt x="123825" y="171450"/>
                </a:lnTo>
                <a:lnTo>
                  <a:pt x="133350" y="180975"/>
                </a:lnTo>
                <a:lnTo>
                  <a:pt x="133350" y="190500"/>
                </a:lnTo>
                <a:lnTo>
                  <a:pt x="142875" y="200025"/>
                </a:lnTo>
                <a:lnTo>
                  <a:pt x="152400" y="209550"/>
                </a:lnTo>
                <a:lnTo>
                  <a:pt x="152400" y="209550"/>
                </a:lnTo>
                <a:lnTo>
                  <a:pt x="142875" y="219075"/>
                </a:lnTo>
                <a:lnTo>
                  <a:pt x="133350" y="219075"/>
                </a:lnTo>
                <a:lnTo>
                  <a:pt x="123825" y="228600"/>
                </a:lnTo>
                <a:lnTo>
                  <a:pt x="104775" y="228600"/>
                </a:lnTo>
                <a:lnTo>
                  <a:pt x="85725" y="238125"/>
                </a:lnTo>
                <a:lnTo>
                  <a:pt x="66675" y="238125"/>
                </a:lnTo>
                <a:lnTo>
                  <a:pt x="47625" y="238125"/>
                </a:lnTo>
                <a:lnTo>
                  <a:pt x="38100" y="247650"/>
                </a:lnTo>
                <a:lnTo>
                  <a:pt x="28575" y="247650"/>
                </a:lnTo>
                <a:lnTo>
                  <a:pt x="19050" y="247650"/>
                </a:lnTo>
                <a:lnTo>
                  <a:pt x="9525" y="247650"/>
                </a:lnTo>
                <a:lnTo>
                  <a:pt x="9525" y="238125"/>
                </a:lnTo>
                <a:lnTo>
                  <a:pt x="9525" y="238125"/>
                </a:lnTo>
                <a:lnTo>
                  <a:pt x="19050" y="238125"/>
                </a:lnTo>
                <a:lnTo>
                  <a:pt x="190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5838825" y="4705350"/>
            <a:ext cx="19051" cy="323851"/>
          </a:xfrm>
          <a:custGeom>
            <a:avLst/>
            <a:gdLst/>
            <a:ahLst/>
            <a:cxnLst/>
            <a:rect l="0" t="0" r="0" b="0"/>
            <a:pathLst>
              <a:path w="19051" h="323851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76200"/>
                </a:lnTo>
                <a:lnTo>
                  <a:pt x="19050" y="104775"/>
                </a:lnTo>
                <a:lnTo>
                  <a:pt x="19050" y="133350"/>
                </a:lnTo>
                <a:lnTo>
                  <a:pt x="19050" y="171450"/>
                </a:lnTo>
                <a:lnTo>
                  <a:pt x="9525" y="200025"/>
                </a:lnTo>
                <a:lnTo>
                  <a:pt x="9525" y="238125"/>
                </a:lnTo>
                <a:lnTo>
                  <a:pt x="9525" y="266700"/>
                </a:lnTo>
                <a:lnTo>
                  <a:pt x="9525" y="295275"/>
                </a:lnTo>
                <a:lnTo>
                  <a:pt x="9525" y="314325"/>
                </a:lnTo>
                <a:lnTo>
                  <a:pt x="9525" y="323850"/>
                </a:lnTo>
                <a:lnTo>
                  <a:pt x="9525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5705475" y="4667250"/>
            <a:ext cx="342901" cy="47626"/>
          </a:xfrm>
          <a:custGeom>
            <a:avLst/>
            <a:gdLst/>
            <a:ahLst/>
            <a:cxnLst/>
            <a:rect l="0" t="0" r="0" b="0"/>
            <a:pathLst>
              <a:path w="342901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38100"/>
                </a:lnTo>
                <a:lnTo>
                  <a:pt x="9525" y="28575"/>
                </a:lnTo>
                <a:lnTo>
                  <a:pt x="19050" y="28575"/>
                </a:lnTo>
                <a:lnTo>
                  <a:pt x="47625" y="19050"/>
                </a:lnTo>
                <a:lnTo>
                  <a:pt x="76200" y="9525"/>
                </a:lnTo>
                <a:lnTo>
                  <a:pt x="104775" y="9525"/>
                </a:lnTo>
                <a:lnTo>
                  <a:pt x="142875" y="0"/>
                </a:lnTo>
                <a:lnTo>
                  <a:pt x="180975" y="0"/>
                </a:lnTo>
                <a:lnTo>
                  <a:pt x="219075" y="0"/>
                </a:lnTo>
                <a:lnTo>
                  <a:pt x="257175" y="9525"/>
                </a:lnTo>
                <a:lnTo>
                  <a:pt x="295275" y="9525"/>
                </a:lnTo>
                <a:lnTo>
                  <a:pt x="323850" y="19050"/>
                </a:lnTo>
                <a:lnTo>
                  <a:pt x="342900" y="19050"/>
                </a:lnTo>
                <a:lnTo>
                  <a:pt x="3429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3505200" y="5019675"/>
            <a:ext cx="723901" cy="314326"/>
          </a:xfrm>
          <a:custGeom>
            <a:avLst/>
            <a:gdLst/>
            <a:ahLst/>
            <a:cxnLst/>
            <a:rect l="0" t="0" r="0" b="0"/>
            <a:pathLst>
              <a:path w="723901" h="314326">
                <a:moveTo>
                  <a:pt x="0" y="19050"/>
                </a:moveTo>
                <a:lnTo>
                  <a:pt x="0" y="28575"/>
                </a:lnTo>
                <a:lnTo>
                  <a:pt x="0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19050" y="104775"/>
                </a:lnTo>
                <a:lnTo>
                  <a:pt x="28575" y="123825"/>
                </a:lnTo>
                <a:lnTo>
                  <a:pt x="47625" y="152400"/>
                </a:lnTo>
                <a:lnTo>
                  <a:pt x="66675" y="180975"/>
                </a:lnTo>
                <a:lnTo>
                  <a:pt x="85725" y="209550"/>
                </a:lnTo>
                <a:lnTo>
                  <a:pt x="104775" y="228600"/>
                </a:lnTo>
                <a:lnTo>
                  <a:pt x="133350" y="257175"/>
                </a:lnTo>
                <a:lnTo>
                  <a:pt x="161925" y="276225"/>
                </a:lnTo>
                <a:lnTo>
                  <a:pt x="190500" y="295275"/>
                </a:lnTo>
                <a:lnTo>
                  <a:pt x="228600" y="304800"/>
                </a:lnTo>
                <a:lnTo>
                  <a:pt x="257175" y="314325"/>
                </a:lnTo>
                <a:lnTo>
                  <a:pt x="295275" y="314325"/>
                </a:lnTo>
                <a:lnTo>
                  <a:pt x="323850" y="314325"/>
                </a:lnTo>
                <a:lnTo>
                  <a:pt x="361950" y="314325"/>
                </a:lnTo>
                <a:lnTo>
                  <a:pt x="400050" y="304800"/>
                </a:lnTo>
                <a:lnTo>
                  <a:pt x="438150" y="285750"/>
                </a:lnTo>
                <a:lnTo>
                  <a:pt x="466725" y="266700"/>
                </a:lnTo>
                <a:lnTo>
                  <a:pt x="495300" y="238125"/>
                </a:lnTo>
                <a:lnTo>
                  <a:pt x="533400" y="219075"/>
                </a:lnTo>
                <a:lnTo>
                  <a:pt x="561975" y="180975"/>
                </a:lnTo>
                <a:lnTo>
                  <a:pt x="590550" y="152400"/>
                </a:lnTo>
                <a:lnTo>
                  <a:pt x="619125" y="123825"/>
                </a:lnTo>
                <a:lnTo>
                  <a:pt x="638175" y="85725"/>
                </a:lnTo>
                <a:lnTo>
                  <a:pt x="666750" y="66675"/>
                </a:lnTo>
                <a:lnTo>
                  <a:pt x="685800" y="38100"/>
                </a:lnTo>
                <a:lnTo>
                  <a:pt x="695325" y="19050"/>
                </a:lnTo>
                <a:lnTo>
                  <a:pt x="714375" y="9525"/>
                </a:lnTo>
                <a:lnTo>
                  <a:pt x="714375" y="0"/>
                </a:lnTo>
                <a:lnTo>
                  <a:pt x="723900" y="0"/>
                </a:lnTo>
                <a:lnTo>
                  <a:pt x="723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6686550" y="428624"/>
            <a:ext cx="1057276" cy="371477"/>
          </a:xfrm>
          <a:custGeom>
            <a:avLst/>
            <a:gdLst/>
            <a:ahLst/>
            <a:cxnLst/>
            <a:rect l="0" t="0" r="0" b="0"/>
            <a:pathLst>
              <a:path w="1057276" h="371477">
                <a:moveTo>
                  <a:pt x="47625" y="114300"/>
                </a:moveTo>
                <a:lnTo>
                  <a:pt x="47625" y="123825"/>
                </a:lnTo>
                <a:lnTo>
                  <a:pt x="38100" y="123825"/>
                </a:lnTo>
                <a:lnTo>
                  <a:pt x="28575" y="133350"/>
                </a:lnTo>
                <a:lnTo>
                  <a:pt x="19050" y="142875"/>
                </a:lnTo>
                <a:lnTo>
                  <a:pt x="19050" y="152400"/>
                </a:lnTo>
                <a:lnTo>
                  <a:pt x="9525" y="171450"/>
                </a:lnTo>
                <a:lnTo>
                  <a:pt x="9525" y="180975"/>
                </a:lnTo>
                <a:lnTo>
                  <a:pt x="0" y="200026"/>
                </a:lnTo>
                <a:lnTo>
                  <a:pt x="0" y="209551"/>
                </a:lnTo>
                <a:lnTo>
                  <a:pt x="0" y="228601"/>
                </a:lnTo>
                <a:lnTo>
                  <a:pt x="0" y="238126"/>
                </a:lnTo>
                <a:lnTo>
                  <a:pt x="9525" y="247651"/>
                </a:lnTo>
                <a:lnTo>
                  <a:pt x="9525" y="266701"/>
                </a:lnTo>
                <a:lnTo>
                  <a:pt x="19050" y="276226"/>
                </a:lnTo>
                <a:lnTo>
                  <a:pt x="28575" y="285751"/>
                </a:lnTo>
                <a:lnTo>
                  <a:pt x="38100" y="295276"/>
                </a:lnTo>
                <a:lnTo>
                  <a:pt x="57150" y="304801"/>
                </a:lnTo>
                <a:lnTo>
                  <a:pt x="66675" y="314326"/>
                </a:lnTo>
                <a:lnTo>
                  <a:pt x="76200" y="314326"/>
                </a:lnTo>
                <a:lnTo>
                  <a:pt x="95250" y="323851"/>
                </a:lnTo>
                <a:lnTo>
                  <a:pt x="114300" y="333376"/>
                </a:lnTo>
                <a:lnTo>
                  <a:pt x="133350" y="342901"/>
                </a:lnTo>
                <a:lnTo>
                  <a:pt x="152400" y="352426"/>
                </a:lnTo>
                <a:lnTo>
                  <a:pt x="180975" y="352426"/>
                </a:lnTo>
                <a:lnTo>
                  <a:pt x="200025" y="361951"/>
                </a:lnTo>
                <a:lnTo>
                  <a:pt x="228600" y="361951"/>
                </a:lnTo>
                <a:lnTo>
                  <a:pt x="257175" y="371476"/>
                </a:lnTo>
                <a:lnTo>
                  <a:pt x="285750" y="371476"/>
                </a:lnTo>
                <a:lnTo>
                  <a:pt x="314325" y="371476"/>
                </a:lnTo>
                <a:lnTo>
                  <a:pt x="342900" y="371476"/>
                </a:lnTo>
                <a:lnTo>
                  <a:pt x="371475" y="371476"/>
                </a:lnTo>
                <a:lnTo>
                  <a:pt x="400050" y="371476"/>
                </a:lnTo>
                <a:lnTo>
                  <a:pt x="428625" y="371476"/>
                </a:lnTo>
                <a:lnTo>
                  <a:pt x="457200" y="371476"/>
                </a:lnTo>
                <a:lnTo>
                  <a:pt x="495300" y="371476"/>
                </a:lnTo>
                <a:lnTo>
                  <a:pt x="523875" y="371476"/>
                </a:lnTo>
                <a:lnTo>
                  <a:pt x="552450" y="371476"/>
                </a:lnTo>
                <a:lnTo>
                  <a:pt x="581025" y="371476"/>
                </a:lnTo>
                <a:lnTo>
                  <a:pt x="619125" y="371476"/>
                </a:lnTo>
                <a:lnTo>
                  <a:pt x="647700" y="371476"/>
                </a:lnTo>
                <a:lnTo>
                  <a:pt x="676275" y="361951"/>
                </a:lnTo>
                <a:lnTo>
                  <a:pt x="704850" y="361951"/>
                </a:lnTo>
                <a:lnTo>
                  <a:pt x="742950" y="352426"/>
                </a:lnTo>
                <a:lnTo>
                  <a:pt x="762000" y="352426"/>
                </a:lnTo>
                <a:lnTo>
                  <a:pt x="790575" y="352426"/>
                </a:lnTo>
                <a:lnTo>
                  <a:pt x="819150" y="342901"/>
                </a:lnTo>
                <a:lnTo>
                  <a:pt x="847725" y="333376"/>
                </a:lnTo>
                <a:lnTo>
                  <a:pt x="876300" y="333376"/>
                </a:lnTo>
                <a:lnTo>
                  <a:pt x="904875" y="323851"/>
                </a:lnTo>
                <a:lnTo>
                  <a:pt x="923925" y="314326"/>
                </a:lnTo>
                <a:lnTo>
                  <a:pt x="942975" y="304801"/>
                </a:lnTo>
                <a:lnTo>
                  <a:pt x="971550" y="295276"/>
                </a:lnTo>
                <a:lnTo>
                  <a:pt x="990600" y="295276"/>
                </a:lnTo>
                <a:lnTo>
                  <a:pt x="1000125" y="285751"/>
                </a:lnTo>
                <a:lnTo>
                  <a:pt x="1019175" y="276226"/>
                </a:lnTo>
                <a:lnTo>
                  <a:pt x="1028700" y="266701"/>
                </a:lnTo>
                <a:lnTo>
                  <a:pt x="1038225" y="257176"/>
                </a:lnTo>
                <a:lnTo>
                  <a:pt x="1047750" y="238126"/>
                </a:lnTo>
                <a:lnTo>
                  <a:pt x="1047750" y="228601"/>
                </a:lnTo>
                <a:lnTo>
                  <a:pt x="1047750" y="219076"/>
                </a:lnTo>
                <a:lnTo>
                  <a:pt x="1057275" y="209551"/>
                </a:lnTo>
                <a:lnTo>
                  <a:pt x="1057275" y="200026"/>
                </a:lnTo>
                <a:lnTo>
                  <a:pt x="1047750" y="180975"/>
                </a:lnTo>
                <a:lnTo>
                  <a:pt x="1047750" y="171450"/>
                </a:lnTo>
                <a:lnTo>
                  <a:pt x="1038225" y="161925"/>
                </a:lnTo>
                <a:lnTo>
                  <a:pt x="1038225" y="142875"/>
                </a:lnTo>
                <a:lnTo>
                  <a:pt x="1028700" y="133350"/>
                </a:lnTo>
                <a:lnTo>
                  <a:pt x="1019175" y="123825"/>
                </a:lnTo>
                <a:lnTo>
                  <a:pt x="1009650" y="114300"/>
                </a:lnTo>
                <a:lnTo>
                  <a:pt x="990600" y="104775"/>
                </a:lnTo>
                <a:lnTo>
                  <a:pt x="981075" y="95250"/>
                </a:lnTo>
                <a:lnTo>
                  <a:pt x="962025" y="85725"/>
                </a:lnTo>
                <a:lnTo>
                  <a:pt x="942975" y="76200"/>
                </a:lnTo>
                <a:lnTo>
                  <a:pt x="923925" y="66675"/>
                </a:lnTo>
                <a:lnTo>
                  <a:pt x="895350" y="57150"/>
                </a:lnTo>
                <a:lnTo>
                  <a:pt x="876300" y="47625"/>
                </a:lnTo>
                <a:lnTo>
                  <a:pt x="847725" y="38100"/>
                </a:lnTo>
                <a:lnTo>
                  <a:pt x="828675" y="28575"/>
                </a:lnTo>
                <a:lnTo>
                  <a:pt x="800100" y="28575"/>
                </a:lnTo>
                <a:lnTo>
                  <a:pt x="781050" y="19050"/>
                </a:lnTo>
                <a:lnTo>
                  <a:pt x="752475" y="19050"/>
                </a:lnTo>
                <a:lnTo>
                  <a:pt x="723900" y="9525"/>
                </a:lnTo>
                <a:lnTo>
                  <a:pt x="695325" y="9525"/>
                </a:lnTo>
                <a:lnTo>
                  <a:pt x="666750" y="0"/>
                </a:lnTo>
                <a:lnTo>
                  <a:pt x="638175" y="0"/>
                </a:lnTo>
                <a:lnTo>
                  <a:pt x="609600" y="0"/>
                </a:lnTo>
                <a:lnTo>
                  <a:pt x="581025" y="0"/>
                </a:lnTo>
                <a:lnTo>
                  <a:pt x="552450" y="0"/>
                </a:lnTo>
                <a:lnTo>
                  <a:pt x="514350" y="0"/>
                </a:lnTo>
                <a:lnTo>
                  <a:pt x="485775" y="0"/>
                </a:lnTo>
                <a:lnTo>
                  <a:pt x="457200" y="0"/>
                </a:lnTo>
                <a:lnTo>
                  <a:pt x="428625" y="0"/>
                </a:lnTo>
                <a:lnTo>
                  <a:pt x="400050" y="9525"/>
                </a:lnTo>
                <a:lnTo>
                  <a:pt x="361950" y="9525"/>
                </a:lnTo>
                <a:lnTo>
                  <a:pt x="333375" y="19050"/>
                </a:lnTo>
                <a:lnTo>
                  <a:pt x="304800" y="28575"/>
                </a:lnTo>
                <a:lnTo>
                  <a:pt x="276225" y="28575"/>
                </a:lnTo>
                <a:lnTo>
                  <a:pt x="247650" y="38100"/>
                </a:lnTo>
                <a:lnTo>
                  <a:pt x="219075" y="47625"/>
                </a:lnTo>
                <a:lnTo>
                  <a:pt x="190500" y="57150"/>
                </a:lnTo>
                <a:lnTo>
                  <a:pt x="161925" y="57150"/>
                </a:lnTo>
                <a:lnTo>
                  <a:pt x="133350" y="76200"/>
                </a:lnTo>
                <a:lnTo>
                  <a:pt x="104775" y="85725"/>
                </a:lnTo>
                <a:lnTo>
                  <a:pt x="76200" y="95250"/>
                </a:lnTo>
                <a:lnTo>
                  <a:pt x="47625" y="114300"/>
                </a:lnTo>
                <a:lnTo>
                  <a:pt x="28575" y="133350"/>
                </a:lnTo>
                <a:lnTo>
                  <a:pt x="19050" y="142875"/>
                </a:lnTo>
                <a:lnTo>
                  <a:pt x="9525" y="152400"/>
                </a:lnTo>
                <a:lnTo>
                  <a:pt x="952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723900" y="1914525"/>
            <a:ext cx="1543051" cy="495301"/>
          </a:xfrm>
          <a:custGeom>
            <a:avLst/>
            <a:gdLst/>
            <a:ahLst/>
            <a:cxnLst/>
            <a:rect l="0" t="0" r="0" b="0"/>
            <a:pathLst>
              <a:path w="1543051" h="495301">
                <a:moveTo>
                  <a:pt x="66675" y="95250"/>
                </a:moveTo>
                <a:lnTo>
                  <a:pt x="57150" y="95250"/>
                </a:lnTo>
                <a:lnTo>
                  <a:pt x="57150" y="104775"/>
                </a:lnTo>
                <a:lnTo>
                  <a:pt x="47625" y="114300"/>
                </a:lnTo>
                <a:lnTo>
                  <a:pt x="38100" y="123825"/>
                </a:lnTo>
                <a:lnTo>
                  <a:pt x="28575" y="133350"/>
                </a:lnTo>
                <a:lnTo>
                  <a:pt x="19050" y="152400"/>
                </a:lnTo>
                <a:lnTo>
                  <a:pt x="9525" y="171450"/>
                </a:lnTo>
                <a:lnTo>
                  <a:pt x="0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57175"/>
                </a:lnTo>
                <a:lnTo>
                  <a:pt x="9525" y="266700"/>
                </a:lnTo>
                <a:lnTo>
                  <a:pt x="19050" y="285750"/>
                </a:lnTo>
                <a:lnTo>
                  <a:pt x="28575" y="295275"/>
                </a:lnTo>
                <a:lnTo>
                  <a:pt x="38100" y="314325"/>
                </a:lnTo>
                <a:lnTo>
                  <a:pt x="57150" y="323850"/>
                </a:lnTo>
                <a:lnTo>
                  <a:pt x="76200" y="333375"/>
                </a:lnTo>
                <a:lnTo>
                  <a:pt x="95250" y="352425"/>
                </a:lnTo>
                <a:lnTo>
                  <a:pt x="123825" y="361950"/>
                </a:lnTo>
                <a:lnTo>
                  <a:pt x="142875" y="371475"/>
                </a:lnTo>
                <a:lnTo>
                  <a:pt x="171450" y="381000"/>
                </a:lnTo>
                <a:lnTo>
                  <a:pt x="200025" y="400050"/>
                </a:lnTo>
                <a:lnTo>
                  <a:pt x="228600" y="400050"/>
                </a:lnTo>
                <a:lnTo>
                  <a:pt x="266700" y="409575"/>
                </a:lnTo>
                <a:lnTo>
                  <a:pt x="295275" y="419100"/>
                </a:lnTo>
                <a:lnTo>
                  <a:pt x="323850" y="428625"/>
                </a:lnTo>
                <a:lnTo>
                  <a:pt x="361950" y="438150"/>
                </a:lnTo>
                <a:lnTo>
                  <a:pt x="400050" y="447675"/>
                </a:lnTo>
                <a:lnTo>
                  <a:pt x="438150" y="457200"/>
                </a:lnTo>
                <a:lnTo>
                  <a:pt x="466725" y="466725"/>
                </a:lnTo>
                <a:lnTo>
                  <a:pt x="514350" y="466725"/>
                </a:lnTo>
                <a:lnTo>
                  <a:pt x="552450" y="476250"/>
                </a:lnTo>
                <a:lnTo>
                  <a:pt x="590550" y="476250"/>
                </a:lnTo>
                <a:lnTo>
                  <a:pt x="628650" y="485775"/>
                </a:lnTo>
                <a:lnTo>
                  <a:pt x="666750" y="495300"/>
                </a:lnTo>
                <a:lnTo>
                  <a:pt x="714375" y="495300"/>
                </a:lnTo>
                <a:lnTo>
                  <a:pt x="752475" y="495300"/>
                </a:lnTo>
                <a:lnTo>
                  <a:pt x="800100" y="495300"/>
                </a:lnTo>
                <a:lnTo>
                  <a:pt x="838200" y="495300"/>
                </a:lnTo>
                <a:lnTo>
                  <a:pt x="876300" y="495300"/>
                </a:lnTo>
                <a:lnTo>
                  <a:pt x="923925" y="495300"/>
                </a:lnTo>
                <a:lnTo>
                  <a:pt x="971550" y="495300"/>
                </a:lnTo>
                <a:lnTo>
                  <a:pt x="1009650" y="485775"/>
                </a:lnTo>
                <a:lnTo>
                  <a:pt x="1047750" y="485775"/>
                </a:lnTo>
                <a:lnTo>
                  <a:pt x="1095375" y="476250"/>
                </a:lnTo>
                <a:lnTo>
                  <a:pt x="1133475" y="466725"/>
                </a:lnTo>
                <a:lnTo>
                  <a:pt x="1171575" y="466725"/>
                </a:lnTo>
                <a:lnTo>
                  <a:pt x="1209675" y="457200"/>
                </a:lnTo>
                <a:lnTo>
                  <a:pt x="1247775" y="447675"/>
                </a:lnTo>
                <a:lnTo>
                  <a:pt x="1285875" y="438150"/>
                </a:lnTo>
                <a:lnTo>
                  <a:pt x="1323975" y="419100"/>
                </a:lnTo>
                <a:lnTo>
                  <a:pt x="1362075" y="409575"/>
                </a:lnTo>
                <a:lnTo>
                  <a:pt x="1390650" y="400050"/>
                </a:lnTo>
                <a:lnTo>
                  <a:pt x="1419225" y="381000"/>
                </a:lnTo>
                <a:lnTo>
                  <a:pt x="1447800" y="371475"/>
                </a:lnTo>
                <a:lnTo>
                  <a:pt x="1466850" y="352425"/>
                </a:lnTo>
                <a:lnTo>
                  <a:pt x="1485900" y="342900"/>
                </a:lnTo>
                <a:lnTo>
                  <a:pt x="1504950" y="323850"/>
                </a:lnTo>
                <a:lnTo>
                  <a:pt x="1514475" y="314325"/>
                </a:lnTo>
                <a:lnTo>
                  <a:pt x="1533525" y="295275"/>
                </a:lnTo>
                <a:lnTo>
                  <a:pt x="1533525" y="276225"/>
                </a:lnTo>
                <a:lnTo>
                  <a:pt x="1543050" y="266700"/>
                </a:lnTo>
                <a:lnTo>
                  <a:pt x="1543050" y="247650"/>
                </a:lnTo>
                <a:lnTo>
                  <a:pt x="1543050" y="238125"/>
                </a:lnTo>
                <a:lnTo>
                  <a:pt x="1533525" y="219075"/>
                </a:lnTo>
                <a:lnTo>
                  <a:pt x="1533525" y="209550"/>
                </a:lnTo>
                <a:lnTo>
                  <a:pt x="1514475" y="190500"/>
                </a:lnTo>
                <a:lnTo>
                  <a:pt x="1495425" y="180975"/>
                </a:lnTo>
                <a:lnTo>
                  <a:pt x="1485900" y="161925"/>
                </a:lnTo>
                <a:lnTo>
                  <a:pt x="1466850" y="152400"/>
                </a:lnTo>
                <a:lnTo>
                  <a:pt x="1447800" y="133350"/>
                </a:lnTo>
                <a:lnTo>
                  <a:pt x="1428750" y="123825"/>
                </a:lnTo>
                <a:lnTo>
                  <a:pt x="1400175" y="114300"/>
                </a:lnTo>
                <a:lnTo>
                  <a:pt x="1371600" y="104775"/>
                </a:lnTo>
                <a:lnTo>
                  <a:pt x="1343025" y="85725"/>
                </a:lnTo>
                <a:lnTo>
                  <a:pt x="1314450" y="76200"/>
                </a:lnTo>
                <a:lnTo>
                  <a:pt x="1276350" y="66675"/>
                </a:lnTo>
                <a:lnTo>
                  <a:pt x="1247775" y="57150"/>
                </a:lnTo>
                <a:lnTo>
                  <a:pt x="1209675" y="47625"/>
                </a:lnTo>
                <a:lnTo>
                  <a:pt x="1181100" y="47625"/>
                </a:lnTo>
                <a:lnTo>
                  <a:pt x="1133475" y="38100"/>
                </a:lnTo>
                <a:lnTo>
                  <a:pt x="1104900" y="28575"/>
                </a:lnTo>
                <a:lnTo>
                  <a:pt x="1066800" y="28575"/>
                </a:lnTo>
                <a:lnTo>
                  <a:pt x="1028700" y="19050"/>
                </a:lnTo>
                <a:lnTo>
                  <a:pt x="990600" y="9525"/>
                </a:lnTo>
                <a:lnTo>
                  <a:pt x="942975" y="9525"/>
                </a:lnTo>
                <a:lnTo>
                  <a:pt x="904875" y="9525"/>
                </a:lnTo>
                <a:lnTo>
                  <a:pt x="866775" y="0"/>
                </a:lnTo>
                <a:lnTo>
                  <a:pt x="828675" y="0"/>
                </a:lnTo>
                <a:lnTo>
                  <a:pt x="781050" y="0"/>
                </a:lnTo>
                <a:lnTo>
                  <a:pt x="742950" y="0"/>
                </a:lnTo>
                <a:lnTo>
                  <a:pt x="695325" y="0"/>
                </a:lnTo>
                <a:lnTo>
                  <a:pt x="657225" y="9525"/>
                </a:lnTo>
                <a:lnTo>
                  <a:pt x="609600" y="9525"/>
                </a:lnTo>
                <a:lnTo>
                  <a:pt x="561975" y="9525"/>
                </a:lnTo>
                <a:lnTo>
                  <a:pt x="514350" y="19050"/>
                </a:lnTo>
                <a:lnTo>
                  <a:pt x="466725" y="19050"/>
                </a:lnTo>
                <a:lnTo>
                  <a:pt x="419100" y="28575"/>
                </a:lnTo>
                <a:lnTo>
                  <a:pt x="381000" y="38100"/>
                </a:lnTo>
                <a:lnTo>
                  <a:pt x="333375" y="47625"/>
                </a:lnTo>
                <a:lnTo>
                  <a:pt x="285750" y="57150"/>
                </a:lnTo>
                <a:lnTo>
                  <a:pt x="238125" y="66675"/>
                </a:lnTo>
                <a:lnTo>
                  <a:pt x="190500" y="85725"/>
                </a:lnTo>
                <a:lnTo>
                  <a:pt x="142875" y="104775"/>
                </a:lnTo>
                <a:lnTo>
                  <a:pt x="104775" y="123825"/>
                </a:lnTo>
                <a:lnTo>
                  <a:pt x="85725" y="133350"/>
                </a:lnTo>
                <a:lnTo>
                  <a:pt x="8572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6124575" y="4819650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9525"/>
                </a:lnTo>
                <a:lnTo>
                  <a:pt x="180975" y="9525"/>
                </a:lnTo>
                <a:lnTo>
                  <a:pt x="180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6153150" y="4914900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6486525" y="4581525"/>
            <a:ext cx="180976" cy="457201"/>
          </a:xfrm>
          <a:custGeom>
            <a:avLst/>
            <a:gdLst/>
            <a:ahLst/>
            <a:cxnLst/>
            <a:rect l="0" t="0" r="0" b="0"/>
            <a:pathLst>
              <a:path w="180976" h="457201">
                <a:moveTo>
                  <a:pt x="104775" y="0"/>
                </a:moveTo>
                <a:lnTo>
                  <a:pt x="104775" y="0"/>
                </a:lnTo>
                <a:lnTo>
                  <a:pt x="104775" y="9525"/>
                </a:lnTo>
                <a:lnTo>
                  <a:pt x="95250" y="28575"/>
                </a:lnTo>
                <a:lnTo>
                  <a:pt x="95250" y="38100"/>
                </a:lnTo>
                <a:lnTo>
                  <a:pt x="85725" y="66675"/>
                </a:lnTo>
                <a:lnTo>
                  <a:pt x="85725" y="85725"/>
                </a:lnTo>
                <a:lnTo>
                  <a:pt x="76200" y="114300"/>
                </a:lnTo>
                <a:lnTo>
                  <a:pt x="66675" y="142875"/>
                </a:lnTo>
                <a:lnTo>
                  <a:pt x="57150" y="171450"/>
                </a:lnTo>
                <a:lnTo>
                  <a:pt x="47625" y="190500"/>
                </a:lnTo>
                <a:lnTo>
                  <a:pt x="38100" y="219075"/>
                </a:lnTo>
                <a:lnTo>
                  <a:pt x="28575" y="238125"/>
                </a:lnTo>
                <a:lnTo>
                  <a:pt x="19050" y="257175"/>
                </a:lnTo>
                <a:lnTo>
                  <a:pt x="19050" y="266700"/>
                </a:lnTo>
                <a:lnTo>
                  <a:pt x="9525" y="276225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9525" y="276225"/>
                </a:lnTo>
                <a:lnTo>
                  <a:pt x="9525" y="266700"/>
                </a:lnTo>
                <a:lnTo>
                  <a:pt x="19050" y="257175"/>
                </a:lnTo>
                <a:lnTo>
                  <a:pt x="28575" y="247650"/>
                </a:lnTo>
                <a:lnTo>
                  <a:pt x="38100" y="247650"/>
                </a:lnTo>
                <a:lnTo>
                  <a:pt x="47625" y="238125"/>
                </a:lnTo>
                <a:lnTo>
                  <a:pt x="57150" y="238125"/>
                </a:lnTo>
                <a:lnTo>
                  <a:pt x="66675" y="238125"/>
                </a:lnTo>
                <a:lnTo>
                  <a:pt x="76200" y="247650"/>
                </a:lnTo>
                <a:lnTo>
                  <a:pt x="85725" y="247650"/>
                </a:lnTo>
                <a:lnTo>
                  <a:pt x="85725" y="247650"/>
                </a:lnTo>
                <a:lnTo>
                  <a:pt x="95250" y="257175"/>
                </a:lnTo>
                <a:lnTo>
                  <a:pt x="104775" y="247650"/>
                </a:lnTo>
                <a:lnTo>
                  <a:pt x="104775" y="247650"/>
                </a:lnTo>
                <a:lnTo>
                  <a:pt x="114300" y="238125"/>
                </a:lnTo>
                <a:lnTo>
                  <a:pt x="123825" y="238125"/>
                </a:lnTo>
                <a:lnTo>
                  <a:pt x="133350" y="219075"/>
                </a:lnTo>
                <a:lnTo>
                  <a:pt x="133350" y="209550"/>
                </a:lnTo>
                <a:lnTo>
                  <a:pt x="142875" y="190500"/>
                </a:lnTo>
                <a:lnTo>
                  <a:pt x="152400" y="171450"/>
                </a:lnTo>
                <a:lnTo>
                  <a:pt x="161925" y="152400"/>
                </a:lnTo>
                <a:lnTo>
                  <a:pt x="161925" y="142875"/>
                </a:lnTo>
                <a:lnTo>
                  <a:pt x="171450" y="123825"/>
                </a:lnTo>
                <a:lnTo>
                  <a:pt x="180975" y="114300"/>
                </a:lnTo>
                <a:lnTo>
                  <a:pt x="180975" y="104775"/>
                </a:lnTo>
                <a:lnTo>
                  <a:pt x="180975" y="104775"/>
                </a:lnTo>
                <a:lnTo>
                  <a:pt x="180975" y="104775"/>
                </a:lnTo>
                <a:lnTo>
                  <a:pt x="180975" y="114300"/>
                </a:lnTo>
                <a:lnTo>
                  <a:pt x="180975" y="123825"/>
                </a:lnTo>
                <a:lnTo>
                  <a:pt x="171450" y="142875"/>
                </a:lnTo>
                <a:lnTo>
                  <a:pt x="161925" y="171450"/>
                </a:lnTo>
                <a:lnTo>
                  <a:pt x="161925" y="200025"/>
                </a:lnTo>
                <a:lnTo>
                  <a:pt x="152400" y="228600"/>
                </a:lnTo>
                <a:lnTo>
                  <a:pt x="142875" y="257175"/>
                </a:lnTo>
                <a:lnTo>
                  <a:pt x="133350" y="295275"/>
                </a:lnTo>
                <a:lnTo>
                  <a:pt x="123825" y="333375"/>
                </a:lnTo>
                <a:lnTo>
                  <a:pt x="114300" y="371475"/>
                </a:lnTo>
                <a:lnTo>
                  <a:pt x="104775" y="409575"/>
                </a:lnTo>
                <a:lnTo>
                  <a:pt x="104775" y="438150"/>
                </a:lnTo>
                <a:lnTo>
                  <a:pt x="104775" y="457200"/>
                </a:lnTo>
                <a:lnTo>
                  <a:pt x="104775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6753225" y="4610100"/>
            <a:ext cx="133351" cy="447676"/>
          </a:xfrm>
          <a:custGeom>
            <a:avLst/>
            <a:gdLst/>
            <a:ahLst/>
            <a:cxnLst/>
            <a:rect l="0" t="0" r="0" b="0"/>
            <a:pathLst>
              <a:path w="133351" h="447676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57150" y="38100"/>
                </a:lnTo>
                <a:lnTo>
                  <a:pt x="57150" y="57150"/>
                </a:lnTo>
                <a:lnTo>
                  <a:pt x="47625" y="66675"/>
                </a:lnTo>
                <a:lnTo>
                  <a:pt x="38100" y="85725"/>
                </a:lnTo>
                <a:lnTo>
                  <a:pt x="38100" y="114300"/>
                </a:lnTo>
                <a:lnTo>
                  <a:pt x="38100" y="133350"/>
                </a:lnTo>
                <a:lnTo>
                  <a:pt x="38100" y="161925"/>
                </a:lnTo>
                <a:lnTo>
                  <a:pt x="47625" y="180975"/>
                </a:lnTo>
                <a:lnTo>
                  <a:pt x="57150" y="200025"/>
                </a:lnTo>
                <a:lnTo>
                  <a:pt x="57150" y="228600"/>
                </a:lnTo>
                <a:lnTo>
                  <a:pt x="66675" y="247650"/>
                </a:lnTo>
                <a:lnTo>
                  <a:pt x="76200" y="266700"/>
                </a:lnTo>
                <a:lnTo>
                  <a:pt x="85725" y="295275"/>
                </a:lnTo>
                <a:lnTo>
                  <a:pt x="95250" y="314325"/>
                </a:lnTo>
                <a:lnTo>
                  <a:pt x="95250" y="333375"/>
                </a:lnTo>
                <a:lnTo>
                  <a:pt x="95250" y="361950"/>
                </a:lnTo>
                <a:lnTo>
                  <a:pt x="95250" y="381000"/>
                </a:lnTo>
                <a:lnTo>
                  <a:pt x="85725" y="400050"/>
                </a:lnTo>
                <a:lnTo>
                  <a:pt x="76200" y="409575"/>
                </a:lnTo>
                <a:lnTo>
                  <a:pt x="66675" y="428625"/>
                </a:lnTo>
                <a:lnTo>
                  <a:pt x="57150" y="438150"/>
                </a:lnTo>
                <a:lnTo>
                  <a:pt x="38100" y="447675"/>
                </a:lnTo>
                <a:lnTo>
                  <a:pt x="28575" y="447675"/>
                </a:lnTo>
                <a:lnTo>
                  <a:pt x="9525" y="438150"/>
                </a:lnTo>
                <a:lnTo>
                  <a:pt x="9525" y="428625"/>
                </a:lnTo>
                <a:lnTo>
                  <a:pt x="0" y="419100"/>
                </a:lnTo>
                <a:lnTo>
                  <a:pt x="0" y="400050"/>
                </a:lnTo>
                <a:lnTo>
                  <a:pt x="0" y="381000"/>
                </a:lnTo>
                <a:lnTo>
                  <a:pt x="9525" y="352425"/>
                </a:lnTo>
                <a:lnTo>
                  <a:pt x="19050" y="314325"/>
                </a:lnTo>
                <a:lnTo>
                  <a:pt x="28575" y="285750"/>
                </a:lnTo>
                <a:lnTo>
                  <a:pt x="47625" y="247650"/>
                </a:lnTo>
                <a:lnTo>
                  <a:pt x="57150" y="219075"/>
                </a:lnTo>
                <a:lnTo>
                  <a:pt x="76200" y="180975"/>
                </a:lnTo>
                <a:lnTo>
                  <a:pt x="95250" y="152400"/>
                </a:lnTo>
                <a:lnTo>
                  <a:pt x="104775" y="123825"/>
                </a:lnTo>
                <a:lnTo>
                  <a:pt x="114300" y="104775"/>
                </a:lnTo>
                <a:lnTo>
                  <a:pt x="123825" y="85725"/>
                </a:lnTo>
                <a:lnTo>
                  <a:pt x="133350" y="66675"/>
                </a:lnTo>
                <a:lnTo>
                  <a:pt x="133350" y="47625"/>
                </a:lnTo>
                <a:lnTo>
                  <a:pt x="123825" y="38100"/>
                </a:lnTo>
                <a:lnTo>
                  <a:pt x="123825" y="38100"/>
                </a:lnTo>
                <a:lnTo>
                  <a:pt x="104775" y="38100"/>
                </a:lnTo>
                <a:lnTo>
                  <a:pt x="95250" y="47625"/>
                </a:lnTo>
                <a:lnTo>
                  <a:pt x="76200" y="57150"/>
                </a:lnTo>
                <a:lnTo>
                  <a:pt x="57150" y="76200"/>
                </a:lnTo>
                <a:lnTo>
                  <a:pt x="47625" y="95250"/>
                </a:lnTo>
                <a:lnTo>
                  <a:pt x="28575" y="114300"/>
                </a:lnTo>
                <a:lnTo>
                  <a:pt x="28575" y="123825"/>
                </a:lnTo>
                <a:lnTo>
                  <a:pt x="2857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6953250" y="4629150"/>
            <a:ext cx="123826" cy="323851"/>
          </a:xfrm>
          <a:custGeom>
            <a:avLst/>
            <a:gdLst/>
            <a:ahLst/>
            <a:cxnLst/>
            <a:rect l="0" t="0" r="0" b="0"/>
            <a:pathLst>
              <a:path w="123826" h="323851">
                <a:moveTo>
                  <a:pt x="123825" y="0"/>
                </a:moveTo>
                <a:lnTo>
                  <a:pt x="123825" y="9525"/>
                </a:lnTo>
                <a:lnTo>
                  <a:pt x="114300" y="19050"/>
                </a:lnTo>
                <a:lnTo>
                  <a:pt x="114300" y="38100"/>
                </a:lnTo>
                <a:lnTo>
                  <a:pt x="104775" y="57150"/>
                </a:lnTo>
                <a:lnTo>
                  <a:pt x="85725" y="85725"/>
                </a:lnTo>
                <a:lnTo>
                  <a:pt x="76200" y="104775"/>
                </a:lnTo>
                <a:lnTo>
                  <a:pt x="57150" y="133350"/>
                </a:lnTo>
                <a:lnTo>
                  <a:pt x="47625" y="152400"/>
                </a:lnTo>
                <a:lnTo>
                  <a:pt x="28575" y="171450"/>
                </a:lnTo>
                <a:lnTo>
                  <a:pt x="9525" y="180975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0" y="142875"/>
                </a:lnTo>
                <a:lnTo>
                  <a:pt x="9525" y="142875"/>
                </a:lnTo>
                <a:lnTo>
                  <a:pt x="28575" y="133350"/>
                </a:lnTo>
                <a:lnTo>
                  <a:pt x="38100" y="133350"/>
                </a:lnTo>
                <a:lnTo>
                  <a:pt x="47625" y="133350"/>
                </a:lnTo>
                <a:lnTo>
                  <a:pt x="66675" y="133350"/>
                </a:lnTo>
                <a:lnTo>
                  <a:pt x="76200" y="142875"/>
                </a:lnTo>
                <a:lnTo>
                  <a:pt x="85725" y="142875"/>
                </a:lnTo>
                <a:lnTo>
                  <a:pt x="95250" y="161925"/>
                </a:lnTo>
                <a:lnTo>
                  <a:pt x="95250" y="180975"/>
                </a:lnTo>
                <a:lnTo>
                  <a:pt x="104775" y="200025"/>
                </a:lnTo>
                <a:lnTo>
                  <a:pt x="104775" y="219075"/>
                </a:lnTo>
                <a:lnTo>
                  <a:pt x="104775" y="238125"/>
                </a:lnTo>
                <a:lnTo>
                  <a:pt x="95250" y="257175"/>
                </a:lnTo>
                <a:lnTo>
                  <a:pt x="95250" y="276225"/>
                </a:lnTo>
                <a:lnTo>
                  <a:pt x="85725" y="285750"/>
                </a:lnTo>
                <a:lnTo>
                  <a:pt x="76200" y="304800"/>
                </a:lnTo>
                <a:lnTo>
                  <a:pt x="66675" y="314325"/>
                </a:lnTo>
                <a:lnTo>
                  <a:pt x="47625" y="314325"/>
                </a:lnTo>
                <a:lnTo>
                  <a:pt x="38100" y="323850"/>
                </a:lnTo>
                <a:lnTo>
                  <a:pt x="28575" y="323850"/>
                </a:lnTo>
                <a:lnTo>
                  <a:pt x="19050" y="323850"/>
                </a:lnTo>
                <a:lnTo>
                  <a:pt x="1905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7019925" y="4572000"/>
            <a:ext cx="133351" cy="47626"/>
          </a:xfrm>
          <a:custGeom>
            <a:avLst/>
            <a:gdLst/>
            <a:ahLst/>
            <a:cxnLst/>
            <a:rect l="0" t="0" r="0" b="0"/>
            <a:pathLst>
              <a:path w="133351" h="47626">
                <a:moveTo>
                  <a:pt x="0" y="47625"/>
                </a:moveTo>
                <a:lnTo>
                  <a:pt x="9525" y="47625"/>
                </a:lnTo>
                <a:lnTo>
                  <a:pt x="19050" y="38100"/>
                </a:lnTo>
                <a:lnTo>
                  <a:pt x="38100" y="38100"/>
                </a:lnTo>
                <a:lnTo>
                  <a:pt x="57150" y="28575"/>
                </a:lnTo>
                <a:lnTo>
                  <a:pt x="76200" y="19050"/>
                </a:lnTo>
                <a:lnTo>
                  <a:pt x="95250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7277100" y="4695825"/>
            <a:ext cx="285751" cy="381001"/>
          </a:xfrm>
          <a:custGeom>
            <a:avLst/>
            <a:gdLst/>
            <a:ahLst/>
            <a:cxnLst/>
            <a:rect l="0" t="0" r="0" b="0"/>
            <a:pathLst>
              <a:path w="285751" h="381001">
                <a:moveTo>
                  <a:pt x="152400" y="0"/>
                </a:moveTo>
                <a:lnTo>
                  <a:pt x="152400" y="9525"/>
                </a:lnTo>
                <a:lnTo>
                  <a:pt x="152400" y="19050"/>
                </a:lnTo>
                <a:lnTo>
                  <a:pt x="152400" y="38100"/>
                </a:lnTo>
                <a:lnTo>
                  <a:pt x="152400" y="76200"/>
                </a:lnTo>
                <a:lnTo>
                  <a:pt x="142875" y="104775"/>
                </a:lnTo>
                <a:lnTo>
                  <a:pt x="133350" y="142875"/>
                </a:lnTo>
                <a:lnTo>
                  <a:pt x="123825" y="180975"/>
                </a:lnTo>
                <a:lnTo>
                  <a:pt x="104775" y="219075"/>
                </a:lnTo>
                <a:lnTo>
                  <a:pt x="95250" y="247650"/>
                </a:lnTo>
                <a:lnTo>
                  <a:pt x="76200" y="285750"/>
                </a:lnTo>
                <a:lnTo>
                  <a:pt x="57150" y="314325"/>
                </a:lnTo>
                <a:lnTo>
                  <a:pt x="38100" y="342900"/>
                </a:lnTo>
                <a:lnTo>
                  <a:pt x="28575" y="361950"/>
                </a:lnTo>
                <a:lnTo>
                  <a:pt x="9525" y="381000"/>
                </a:lnTo>
                <a:lnTo>
                  <a:pt x="9525" y="381000"/>
                </a:lnTo>
                <a:lnTo>
                  <a:pt x="9525" y="381000"/>
                </a:lnTo>
                <a:lnTo>
                  <a:pt x="9525" y="371475"/>
                </a:lnTo>
                <a:lnTo>
                  <a:pt x="9525" y="352425"/>
                </a:lnTo>
                <a:lnTo>
                  <a:pt x="9525" y="333375"/>
                </a:lnTo>
                <a:lnTo>
                  <a:pt x="19050" y="314325"/>
                </a:lnTo>
                <a:lnTo>
                  <a:pt x="38100" y="295275"/>
                </a:lnTo>
                <a:lnTo>
                  <a:pt x="57150" y="266700"/>
                </a:lnTo>
                <a:lnTo>
                  <a:pt x="66675" y="247650"/>
                </a:lnTo>
                <a:lnTo>
                  <a:pt x="85725" y="238125"/>
                </a:lnTo>
                <a:lnTo>
                  <a:pt x="104775" y="219075"/>
                </a:lnTo>
                <a:lnTo>
                  <a:pt x="123825" y="219075"/>
                </a:lnTo>
                <a:lnTo>
                  <a:pt x="133350" y="219075"/>
                </a:lnTo>
                <a:lnTo>
                  <a:pt x="142875" y="228600"/>
                </a:lnTo>
                <a:lnTo>
                  <a:pt x="152400" y="238125"/>
                </a:lnTo>
                <a:lnTo>
                  <a:pt x="161925" y="247650"/>
                </a:lnTo>
                <a:lnTo>
                  <a:pt x="161925" y="266700"/>
                </a:lnTo>
                <a:lnTo>
                  <a:pt x="171450" y="276225"/>
                </a:lnTo>
                <a:lnTo>
                  <a:pt x="180975" y="285750"/>
                </a:lnTo>
                <a:lnTo>
                  <a:pt x="180975" y="295275"/>
                </a:lnTo>
                <a:lnTo>
                  <a:pt x="190500" y="295275"/>
                </a:lnTo>
                <a:lnTo>
                  <a:pt x="200025" y="304800"/>
                </a:lnTo>
                <a:lnTo>
                  <a:pt x="209550" y="295275"/>
                </a:lnTo>
                <a:lnTo>
                  <a:pt x="219075" y="285750"/>
                </a:lnTo>
                <a:lnTo>
                  <a:pt x="238125" y="276225"/>
                </a:lnTo>
                <a:lnTo>
                  <a:pt x="247650" y="247650"/>
                </a:lnTo>
                <a:lnTo>
                  <a:pt x="257175" y="228600"/>
                </a:lnTo>
                <a:lnTo>
                  <a:pt x="276225" y="200025"/>
                </a:lnTo>
                <a:lnTo>
                  <a:pt x="285750" y="161925"/>
                </a:lnTo>
                <a:lnTo>
                  <a:pt x="285750" y="133350"/>
                </a:lnTo>
                <a:lnTo>
                  <a:pt x="285750" y="104775"/>
                </a:lnTo>
                <a:lnTo>
                  <a:pt x="285750" y="76200"/>
                </a:lnTo>
                <a:lnTo>
                  <a:pt x="276225" y="47625"/>
                </a:lnTo>
                <a:lnTo>
                  <a:pt x="257175" y="19050"/>
                </a:lnTo>
                <a:lnTo>
                  <a:pt x="238125" y="9525"/>
                </a:lnTo>
                <a:lnTo>
                  <a:pt x="209550" y="0"/>
                </a:lnTo>
                <a:lnTo>
                  <a:pt x="190500" y="0"/>
                </a:lnTo>
                <a:lnTo>
                  <a:pt x="152400" y="0"/>
                </a:lnTo>
                <a:lnTo>
                  <a:pt x="123825" y="19050"/>
                </a:lnTo>
                <a:lnTo>
                  <a:pt x="85725" y="28575"/>
                </a:lnTo>
                <a:lnTo>
                  <a:pt x="57150" y="57150"/>
                </a:lnTo>
                <a:lnTo>
                  <a:pt x="38100" y="76200"/>
                </a:lnTo>
                <a:lnTo>
                  <a:pt x="19050" y="104775"/>
                </a:lnTo>
                <a:lnTo>
                  <a:pt x="9525" y="133350"/>
                </a:lnTo>
                <a:lnTo>
                  <a:pt x="0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>
            <a:off x="7591425" y="4810125"/>
            <a:ext cx="695326" cy="257176"/>
          </a:xfrm>
          <a:custGeom>
            <a:avLst/>
            <a:gdLst/>
            <a:ahLst/>
            <a:cxnLst/>
            <a:rect l="0" t="0" r="0" b="0"/>
            <a:pathLst>
              <a:path w="695326" h="257176">
                <a:moveTo>
                  <a:pt x="0" y="47625"/>
                </a:moveTo>
                <a:lnTo>
                  <a:pt x="9525" y="47625"/>
                </a:lnTo>
                <a:lnTo>
                  <a:pt x="19050" y="38100"/>
                </a:lnTo>
                <a:lnTo>
                  <a:pt x="28575" y="28575"/>
                </a:lnTo>
                <a:lnTo>
                  <a:pt x="47625" y="19050"/>
                </a:lnTo>
                <a:lnTo>
                  <a:pt x="66675" y="9525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28575"/>
                </a:lnTo>
                <a:lnTo>
                  <a:pt x="114300" y="47625"/>
                </a:lnTo>
                <a:lnTo>
                  <a:pt x="104775" y="66675"/>
                </a:lnTo>
                <a:lnTo>
                  <a:pt x="104775" y="95250"/>
                </a:lnTo>
                <a:lnTo>
                  <a:pt x="95250" y="114300"/>
                </a:lnTo>
                <a:lnTo>
                  <a:pt x="76200" y="133350"/>
                </a:lnTo>
                <a:lnTo>
                  <a:pt x="76200" y="152400"/>
                </a:lnTo>
                <a:lnTo>
                  <a:pt x="66675" y="161925"/>
                </a:lnTo>
                <a:lnTo>
                  <a:pt x="66675" y="171450"/>
                </a:lnTo>
                <a:lnTo>
                  <a:pt x="66675" y="171450"/>
                </a:lnTo>
                <a:lnTo>
                  <a:pt x="66675" y="171450"/>
                </a:lnTo>
                <a:lnTo>
                  <a:pt x="66675" y="161925"/>
                </a:lnTo>
                <a:lnTo>
                  <a:pt x="76200" y="142875"/>
                </a:lnTo>
                <a:lnTo>
                  <a:pt x="76200" y="123825"/>
                </a:lnTo>
                <a:lnTo>
                  <a:pt x="95250" y="104775"/>
                </a:lnTo>
                <a:lnTo>
                  <a:pt x="104775" y="76200"/>
                </a:lnTo>
                <a:lnTo>
                  <a:pt x="123825" y="57150"/>
                </a:lnTo>
                <a:lnTo>
                  <a:pt x="133350" y="47625"/>
                </a:lnTo>
                <a:lnTo>
                  <a:pt x="142875" y="28575"/>
                </a:lnTo>
                <a:lnTo>
                  <a:pt x="152400" y="28575"/>
                </a:lnTo>
                <a:lnTo>
                  <a:pt x="161925" y="19050"/>
                </a:lnTo>
                <a:lnTo>
                  <a:pt x="161925" y="28575"/>
                </a:lnTo>
                <a:lnTo>
                  <a:pt x="161925" y="38100"/>
                </a:lnTo>
                <a:lnTo>
                  <a:pt x="161925" y="47625"/>
                </a:lnTo>
                <a:lnTo>
                  <a:pt x="161925" y="66675"/>
                </a:lnTo>
                <a:lnTo>
                  <a:pt x="152400" y="85725"/>
                </a:lnTo>
                <a:lnTo>
                  <a:pt x="152400" y="114300"/>
                </a:lnTo>
                <a:lnTo>
                  <a:pt x="152400" y="123825"/>
                </a:lnTo>
                <a:lnTo>
                  <a:pt x="152400" y="142875"/>
                </a:lnTo>
                <a:lnTo>
                  <a:pt x="152400" y="152400"/>
                </a:lnTo>
                <a:lnTo>
                  <a:pt x="161925" y="161925"/>
                </a:lnTo>
                <a:lnTo>
                  <a:pt x="171450" y="161925"/>
                </a:lnTo>
                <a:lnTo>
                  <a:pt x="180975" y="161925"/>
                </a:lnTo>
                <a:lnTo>
                  <a:pt x="200025" y="152400"/>
                </a:lnTo>
                <a:lnTo>
                  <a:pt x="219075" y="142875"/>
                </a:lnTo>
                <a:lnTo>
                  <a:pt x="238125" y="123825"/>
                </a:lnTo>
                <a:lnTo>
                  <a:pt x="257175" y="104775"/>
                </a:lnTo>
                <a:lnTo>
                  <a:pt x="276225" y="85725"/>
                </a:lnTo>
                <a:lnTo>
                  <a:pt x="295275" y="66675"/>
                </a:lnTo>
                <a:lnTo>
                  <a:pt x="314325" y="47625"/>
                </a:lnTo>
                <a:lnTo>
                  <a:pt x="323850" y="47625"/>
                </a:lnTo>
                <a:lnTo>
                  <a:pt x="333375" y="38100"/>
                </a:lnTo>
                <a:lnTo>
                  <a:pt x="342900" y="38100"/>
                </a:lnTo>
                <a:lnTo>
                  <a:pt x="342900" y="38100"/>
                </a:lnTo>
                <a:lnTo>
                  <a:pt x="352425" y="38100"/>
                </a:lnTo>
                <a:lnTo>
                  <a:pt x="352425" y="47625"/>
                </a:lnTo>
                <a:lnTo>
                  <a:pt x="342900" y="66675"/>
                </a:lnTo>
                <a:lnTo>
                  <a:pt x="342900" y="76200"/>
                </a:lnTo>
                <a:lnTo>
                  <a:pt x="342900" y="85725"/>
                </a:lnTo>
                <a:lnTo>
                  <a:pt x="342900" y="95250"/>
                </a:lnTo>
                <a:lnTo>
                  <a:pt x="342900" y="95250"/>
                </a:lnTo>
                <a:lnTo>
                  <a:pt x="352425" y="95250"/>
                </a:lnTo>
                <a:lnTo>
                  <a:pt x="352425" y="95250"/>
                </a:lnTo>
                <a:lnTo>
                  <a:pt x="361950" y="95250"/>
                </a:lnTo>
                <a:lnTo>
                  <a:pt x="361950" y="85725"/>
                </a:lnTo>
                <a:lnTo>
                  <a:pt x="361950" y="76200"/>
                </a:lnTo>
                <a:lnTo>
                  <a:pt x="371475" y="66675"/>
                </a:lnTo>
                <a:lnTo>
                  <a:pt x="371475" y="57150"/>
                </a:lnTo>
                <a:lnTo>
                  <a:pt x="371475" y="47625"/>
                </a:lnTo>
                <a:lnTo>
                  <a:pt x="371475" y="38100"/>
                </a:lnTo>
                <a:lnTo>
                  <a:pt x="361950" y="28575"/>
                </a:lnTo>
                <a:lnTo>
                  <a:pt x="352425" y="28575"/>
                </a:lnTo>
                <a:lnTo>
                  <a:pt x="333375" y="38100"/>
                </a:lnTo>
                <a:lnTo>
                  <a:pt x="314325" y="57150"/>
                </a:lnTo>
                <a:lnTo>
                  <a:pt x="295275" y="76200"/>
                </a:lnTo>
                <a:lnTo>
                  <a:pt x="276225" y="104775"/>
                </a:lnTo>
                <a:lnTo>
                  <a:pt x="266700" y="133350"/>
                </a:lnTo>
                <a:lnTo>
                  <a:pt x="266700" y="171450"/>
                </a:lnTo>
                <a:lnTo>
                  <a:pt x="266700" y="200025"/>
                </a:lnTo>
                <a:lnTo>
                  <a:pt x="266700" y="219075"/>
                </a:lnTo>
                <a:lnTo>
                  <a:pt x="285750" y="238125"/>
                </a:lnTo>
                <a:lnTo>
                  <a:pt x="314325" y="247650"/>
                </a:lnTo>
                <a:lnTo>
                  <a:pt x="342900" y="257175"/>
                </a:lnTo>
                <a:lnTo>
                  <a:pt x="381000" y="247650"/>
                </a:lnTo>
                <a:lnTo>
                  <a:pt x="428625" y="238125"/>
                </a:lnTo>
                <a:lnTo>
                  <a:pt x="485775" y="219075"/>
                </a:lnTo>
                <a:lnTo>
                  <a:pt x="542925" y="190500"/>
                </a:lnTo>
                <a:lnTo>
                  <a:pt x="609600" y="161925"/>
                </a:lnTo>
                <a:lnTo>
                  <a:pt x="657225" y="142875"/>
                </a:lnTo>
                <a:lnTo>
                  <a:pt x="695325" y="123825"/>
                </a:lnTo>
                <a:lnTo>
                  <a:pt x="6953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65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021" y="617856"/>
            <a:ext cx="9784327" cy="14049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021" y="2022764"/>
            <a:ext cx="4314825" cy="2076450"/>
          </a:xfrm>
          <a:prstGeom prst="rect">
            <a:avLst/>
          </a:prstGeom>
        </p:spPr>
      </p:pic>
      <p:sp>
        <p:nvSpPr>
          <p:cNvPr id="6" name="Полилиния 5"/>
          <p:cNvSpPr/>
          <p:nvPr/>
        </p:nvSpPr>
        <p:spPr>
          <a:xfrm>
            <a:off x="1628775" y="2809875"/>
            <a:ext cx="142876" cy="476251"/>
          </a:xfrm>
          <a:custGeom>
            <a:avLst/>
            <a:gdLst/>
            <a:ahLst/>
            <a:cxnLst/>
            <a:rect l="0" t="0" r="0" b="0"/>
            <a:pathLst>
              <a:path w="142876" h="476251">
                <a:moveTo>
                  <a:pt x="0" y="476250"/>
                </a:moveTo>
                <a:lnTo>
                  <a:pt x="0" y="476250"/>
                </a:lnTo>
                <a:lnTo>
                  <a:pt x="0" y="476250"/>
                </a:lnTo>
                <a:lnTo>
                  <a:pt x="0" y="476250"/>
                </a:lnTo>
                <a:lnTo>
                  <a:pt x="0" y="476250"/>
                </a:lnTo>
                <a:lnTo>
                  <a:pt x="0" y="476250"/>
                </a:lnTo>
                <a:lnTo>
                  <a:pt x="0" y="466725"/>
                </a:lnTo>
                <a:lnTo>
                  <a:pt x="0" y="466725"/>
                </a:lnTo>
                <a:lnTo>
                  <a:pt x="0" y="466725"/>
                </a:lnTo>
                <a:lnTo>
                  <a:pt x="0" y="466725"/>
                </a:lnTo>
                <a:lnTo>
                  <a:pt x="0" y="457200"/>
                </a:lnTo>
                <a:lnTo>
                  <a:pt x="0" y="457200"/>
                </a:lnTo>
                <a:lnTo>
                  <a:pt x="0" y="447675"/>
                </a:lnTo>
                <a:lnTo>
                  <a:pt x="9525" y="447675"/>
                </a:lnTo>
                <a:lnTo>
                  <a:pt x="19050" y="438150"/>
                </a:lnTo>
                <a:lnTo>
                  <a:pt x="19050" y="438150"/>
                </a:lnTo>
                <a:lnTo>
                  <a:pt x="28575" y="428625"/>
                </a:lnTo>
                <a:lnTo>
                  <a:pt x="28575" y="419100"/>
                </a:lnTo>
                <a:lnTo>
                  <a:pt x="28575" y="409575"/>
                </a:lnTo>
                <a:lnTo>
                  <a:pt x="38100" y="409575"/>
                </a:lnTo>
                <a:lnTo>
                  <a:pt x="38100" y="400050"/>
                </a:lnTo>
                <a:lnTo>
                  <a:pt x="47625" y="390525"/>
                </a:lnTo>
                <a:lnTo>
                  <a:pt x="47625" y="381000"/>
                </a:lnTo>
                <a:lnTo>
                  <a:pt x="47625" y="371475"/>
                </a:lnTo>
                <a:lnTo>
                  <a:pt x="57150" y="371475"/>
                </a:lnTo>
                <a:lnTo>
                  <a:pt x="57150" y="361950"/>
                </a:lnTo>
                <a:lnTo>
                  <a:pt x="57150" y="352425"/>
                </a:lnTo>
                <a:lnTo>
                  <a:pt x="66675" y="342900"/>
                </a:lnTo>
                <a:lnTo>
                  <a:pt x="66675" y="323850"/>
                </a:lnTo>
                <a:lnTo>
                  <a:pt x="66675" y="314325"/>
                </a:lnTo>
                <a:lnTo>
                  <a:pt x="66675" y="314325"/>
                </a:lnTo>
                <a:lnTo>
                  <a:pt x="76200" y="304800"/>
                </a:lnTo>
                <a:lnTo>
                  <a:pt x="76200" y="295275"/>
                </a:lnTo>
                <a:lnTo>
                  <a:pt x="76200" y="285750"/>
                </a:lnTo>
                <a:lnTo>
                  <a:pt x="76200" y="266700"/>
                </a:lnTo>
                <a:lnTo>
                  <a:pt x="76200" y="257175"/>
                </a:lnTo>
                <a:lnTo>
                  <a:pt x="85725" y="247650"/>
                </a:lnTo>
                <a:lnTo>
                  <a:pt x="85725" y="238125"/>
                </a:lnTo>
                <a:lnTo>
                  <a:pt x="85725" y="219075"/>
                </a:lnTo>
                <a:lnTo>
                  <a:pt x="85725" y="209550"/>
                </a:lnTo>
                <a:lnTo>
                  <a:pt x="85725" y="200025"/>
                </a:lnTo>
                <a:lnTo>
                  <a:pt x="95250" y="190500"/>
                </a:lnTo>
                <a:lnTo>
                  <a:pt x="95250" y="171450"/>
                </a:lnTo>
                <a:lnTo>
                  <a:pt x="95250" y="161925"/>
                </a:lnTo>
                <a:lnTo>
                  <a:pt x="95250" y="152400"/>
                </a:lnTo>
                <a:lnTo>
                  <a:pt x="95250" y="133350"/>
                </a:lnTo>
                <a:lnTo>
                  <a:pt x="104775" y="123825"/>
                </a:lnTo>
                <a:lnTo>
                  <a:pt x="104775" y="114300"/>
                </a:lnTo>
                <a:lnTo>
                  <a:pt x="104775" y="104775"/>
                </a:lnTo>
                <a:lnTo>
                  <a:pt x="104775" y="85725"/>
                </a:lnTo>
                <a:lnTo>
                  <a:pt x="114300" y="76200"/>
                </a:lnTo>
                <a:lnTo>
                  <a:pt x="114300" y="66675"/>
                </a:lnTo>
                <a:lnTo>
                  <a:pt x="114300" y="57150"/>
                </a:lnTo>
                <a:lnTo>
                  <a:pt x="114300" y="47625"/>
                </a:lnTo>
                <a:lnTo>
                  <a:pt x="114300" y="38100"/>
                </a:lnTo>
                <a:lnTo>
                  <a:pt x="123825" y="38100"/>
                </a:lnTo>
                <a:lnTo>
                  <a:pt x="123825" y="28575"/>
                </a:lnTo>
                <a:lnTo>
                  <a:pt x="123825" y="28575"/>
                </a:lnTo>
                <a:lnTo>
                  <a:pt x="123825" y="28575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14300" y="19050"/>
                </a:lnTo>
                <a:lnTo>
                  <a:pt x="114300" y="28575"/>
                </a:lnTo>
                <a:lnTo>
                  <a:pt x="114300" y="28575"/>
                </a:lnTo>
                <a:lnTo>
                  <a:pt x="114300" y="38100"/>
                </a:lnTo>
                <a:lnTo>
                  <a:pt x="114300" y="38100"/>
                </a:lnTo>
                <a:lnTo>
                  <a:pt x="104775" y="47625"/>
                </a:lnTo>
                <a:lnTo>
                  <a:pt x="104775" y="57150"/>
                </a:lnTo>
                <a:lnTo>
                  <a:pt x="104775" y="66675"/>
                </a:lnTo>
                <a:lnTo>
                  <a:pt x="95250" y="76200"/>
                </a:lnTo>
                <a:lnTo>
                  <a:pt x="85725" y="85725"/>
                </a:lnTo>
                <a:lnTo>
                  <a:pt x="85725" y="95250"/>
                </a:lnTo>
                <a:lnTo>
                  <a:pt x="76200" y="104775"/>
                </a:lnTo>
                <a:lnTo>
                  <a:pt x="76200" y="114300"/>
                </a:lnTo>
                <a:lnTo>
                  <a:pt x="66675" y="123825"/>
                </a:lnTo>
                <a:lnTo>
                  <a:pt x="57150" y="133350"/>
                </a:lnTo>
                <a:lnTo>
                  <a:pt x="47625" y="133350"/>
                </a:lnTo>
                <a:lnTo>
                  <a:pt x="38100" y="142875"/>
                </a:lnTo>
                <a:lnTo>
                  <a:pt x="38100" y="142875"/>
                </a:lnTo>
                <a:lnTo>
                  <a:pt x="38100" y="142875"/>
                </a:lnTo>
                <a:lnTo>
                  <a:pt x="28575" y="152400"/>
                </a:lnTo>
                <a:lnTo>
                  <a:pt x="28575" y="142875"/>
                </a:lnTo>
                <a:lnTo>
                  <a:pt x="28575" y="142875"/>
                </a:lnTo>
                <a:lnTo>
                  <a:pt x="28575" y="142875"/>
                </a:lnTo>
                <a:lnTo>
                  <a:pt x="28575" y="142875"/>
                </a:lnTo>
                <a:lnTo>
                  <a:pt x="28575" y="142875"/>
                </a:lnTo>
                <a:lnTo>
                  <a:pt x="28575" y="142875"/>
                </a:lnTo>
                <a:lnTo>
                  <a:pt x="38100" y="133350"/>
                </a:lnTo>
                <a:lnTo>
                  <a:pt x="38100" y="133350"/>
                </a:lnTo>
                <a:lnTo>
                  <a:pt x="38100" y="123825"/>
                </a:lnTo>
                <a:lnTo>
                  <a:pt x="47625" y="114300"/>
                </a:lnTo>
                <a:lnTo>
                  <a:pt x="47625" y="104775"/>
                </a:lnTo>
                <a:lnTo>
                  <a:pt x="66675" y="95250"/>
                </a:lnTo>
                <a:lnTo>
                  <a:pt x="66675" y="85725"/>
                </a:lnTo>
                <a:lnTo>
                  <a:pt x="76200" y="66675"/>
                </a:lnTo>
                <a:lnTo>
                  <a:pt x="85725" y="57150"/>
                </a:lnTo>
                <a:lnTo>
                  <a:pt x="85725" y="57150"/>
                </a:lnTo>
                <a:lnTo>
                  <a:pt x="95250" y="38100"/>
                </a:lnTo>
                <a:lnTo>
                  <a:pt x="104775" y="38100"/>
                </a:lnTo>
                <a:lnTo>
                  <a:pt x="104775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104775" y="57150"/>
                </a:lnTo>
                <a:lnTo>
                  <a:pt x="114300" y="66675"/>
                </a:lnTo>
                <a:lnTo>
                  <a:pt x="114300" y="85725"/>
                </a:lnTo>
                <a:lnTo>
                  <a:pt x="114300" y="104775"/>
                </a:lnTo>
                <a:lnTo>
                  <a:pt x="114300" y="114300"/>
                </a:lnTo>
                <a:lnTo>
                  <a:pt x="123825" y="133350"/>
                </a:lnTo>
                <a:lnTo>
                  <a:pt x="123825" y="142875"/>
                </a:lnTo>
                <a:lnTo>
                  <a:pt x="123825" y="152400"/>
                </a:lnTo>
                <a:lnTo>
                  <a:pt x="133350" y="161925"/>
                </a:lnTo>
                <a:lnTo>
                  <a:pt x="133350" y="171450"/>
                </a:lnTo>
                <a:lnTo>
                  <a:pt x="133350" y="180975"/>
                </a:lnTo>
                <a:lnTo>
                  <a:pt x="142875" y="190500"/>
                </a:lnTo>
                <a:lnTo>
                  <a:pt x="142875" y="190500"/>
                </a:lnTo>
                <a:lnTo>
                  <a:pt x="1428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809625" y="1762125"/>
            <a:ext cx="1371601" cy="28576"/>
          </a:xfrm>
          <a:custGeom>
            <a:avLst/>
            <a:gdLst/>
            <a:ahLst/>
            <a:cxnLst/>
            <a:rect l="0" t="0" r="0" b="0"/>
            <a:pathLst>
              <a:path w="1371601" h="28576">
                <a:moveTo>
                  <a:pt x="9525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66700" y="9525"/>
                </a:lnTo>
                <a:lnTo>
                  <a:pt x="285750" y="9525"/>
                </a:lnTo>
                <a:lnTo>
                  <a:pt x="295275" y="0"/>
                </a:lnTo>
                <a:lnTo>
                  <a:pt x="304800" y="9525"/>
                </a:lnTo>
                <a:lnTo>
                  <a:pt x="314325" y="9525"/>
                </a:lnTo>
                <a:lnTo>
                  <a:pt x="333375" y="9525"/>
                </a:lnTo>
                <a:lnTo>
                  <a:pt x="342900" y="9525"/>
                </a:lnTo>
                <a:lnTo>
                  <a:pt x="352425" y="9525"/>
                </a:lnTo>
                <a:lnTo>
                  <a:pt x="371475" y="9525"/>
                </a:lnTo>
                <a:lnTo>
                  <a:pt x="381000" y="9525"/>
                </a:lnTo>
                <a:lnTo>
                  <a:pt x="400050" y="9525"/>
                </a:lnTo>
                <a:lnTo>
                  <a:pt x="409575" y="9525"/>
                </a:lnTo>
                <a:lnTo>
                  <a:pt x="428625" y="9525"/>
                </a:lnTo>
                <a:lnTo>
                  <a:pt x="438150" y="9525"/>
                </a:lnTo>
                <a:lnTo>
                  <a:pt x="457200" y="9525"/>
                </a:lnTo>
                <a:lnTo>
                  <a:pt x="466725" y="9525"/>
                </a:lnTo>
                <a:lnTo>
                  <a:pt x="476250" y="9525"/>
                </a:lnTo>
                <a:lnTo>
                  <a:pt x="495300" y="9525"/>
                </a:lnTo>
                <a:lnTo>
                  <a:pt x="504825" y="9525"/>
                </a:lnTo>
                <a:lnTo>
                  <a:pt x="523875" y="9525"/>
                </a:lnTo>
                <a:lnTo>
                  <a:pt x="533400" y="9525"/>
                </a:lnTo>
                <a:lnTo>
                  <a:pt x="552450" y="9525"/>
                </a:lnTo>
                <a:lnTo>
                  <a:pt x="571500" y="9525"/>
                </a:lnTo>
                <a:lnTo>
                  <a:pt x="581025" y="9525"/>
                </a:lnTo>
                <a:lnTo>
                  <a:pt x="600075" y="9525"/>
                </a:lnTo>
                <a:lnTo>
                  <a:pt x="619125" y="9525"/>
                </a:lnTo>
                <a:lnTo>
                  <a:pt x="628650" y="9525"/>
                </a:lnTo>
                <a:lnTo>
                  <a:pt x="647700" y="9525"/>
                </a:lnTo>
                <a:lnTo>
                  <a:pt x="666750" y="9525"/>
                </a:lnTo>
                <a:lnTo>
                  <a:pt x="676275" y="9525"/>
                </a:lnTo>
                <a:lnTo>
                  <a:pt x="695325" y="9525"/>
                </a:lnTo>
                <a:lnTo>
                  <a:pt x="704850" y="9525"/>
                </a:lnTo>
                <a:lnTo>
                  <a:pt x="723900" y="9525"/>
                </a:lnTo>
                <a:lnTo>
                  <a:pt x="742950" y="9525"/>
                </a:lnTo>
                <a:lnTo>
                  <a:pt x="762000" y="9525"/>
                </a:lnTo>
                <a:lnTo>
                  <a:pt x="771525" y="9525"/>
                </a:lnTo>
                <a:lnTo>
                  <a:pt x="790575" y="9525"/>
                </a:lnTo>
                <a:lnTo>
                  <a:pt x="809625" y="9525"/>
                </a:lnTo>
                <a:lnTo>
                  <a:pt x="828675" y="9525"/>
                </a:lnTo>
                <a:lnTo>
                  <a:pt x="847725" y="9525"/>
                </a:lnTo>
                <a:lnTo>
                  <a:pt x="857250" y="9525"/>
                </a:lnTo>
                <a:lnTo>
                  <a:pt x="876300" y="9525"/>
                </a:lnTo>
                <a:lnTo>
                  <a:pt x="895350" y="9525"/>
                </a:lnTo>
                <a:lnTo>
                  <a:pt x="914400" y="9525"/>
                </a:lnTo>
                <a:lnTo>
                  <a:pt x="933450" y="9525"/>
                </a:lnTo>
                <a:lnTo>
                  <a:pt x="952500" y="9525"/>
                </a:lnTo>
                <a:lnTo>
                  <a:pt x="971550" y="9525"/>
                </a:lnTo>
                <a:lnTo>
                  <a:pt x="990600" y="9525"/>
                </a:lnTo>
                <a:lnTo>
                  <a:pt x="1009650" y="9525"/>
                </a:lnTo>
                <a:lnTo>
                  <a:pt x="1028700" y="9525"/>
                </a:lnTo>
                <a:lnTo>
                  <a:pt x="1047750" y="9525"/>
                </a:lnTo>
                <a:lnTo>
                  <a:pt x="1057275" y="9525"/>
                </a:lnTo>
                <a:lnTo>
                  <a:pt x="1076325" y="9525"/>
                </a:lnTo>
                <a:lnTo>
                  <a:pt x="1095375" y="0"/>
                </a:lnTo>
                <a:lnTo>
                  <a:pt x="1114425" y="9525"/>
                </a:lnTo>
                <a:lnTo>
                  <a:pt x="1133475" y="9525"/>
                </a:lnTo>
                <a:lnTo>
                  <a:pt x="1152525" y="0"/>
                </a:lnTo>
                <a:lnTo>
                  <a:pt x="1171575" y="0"/>
                </a:lnTo>
                <a:lnTo>
                  <a:pt x="1190625" y="0"/>
                </a:lnTo>
                <a:lnTo>
                  <a:pt x="1209675" y="9525"/>
                </a:lnTo>
                <a:lnTo>
                  <a:pt x="1228725" y="9525"/>
                </a:lnTo>
                <a:lnTo>
                  <a:pt x="1247775" y="9525"/>
                </a:lnTo>
                <a:lnTo>
                  <a:pt x="1266825" y="9525"/>
                </a:lnTo>
                <a:lnTo>
                  <a:pt x="1276350" y="9525"/>
                </a:lnTo>
                <a:lnTo>
                  <a:pt x="1295400" y="9525"/>
                </a:lnTo>
                <a:lnTo>
                  <a:pt x="1304925" y="9525"/>
                </a:lnTo>
                <a:lnTo>
                  <a:pt x="1323975" y="9525"/>
                </a:lnTo>
                <a:lnTo>
                  <a:pt x="1333500" y="9525"/>
                </a:lnTo>
                <a:lnTo>
                  <a:pt x="1343025" y="0"/>
                </a:lnTo>
                <a:lnTo>
                  <a:pt x="1352550" y="9525"/>
                </a:lnTo>
                <a:lnTo>
                  <a:pt x="1362075" y="9525"/>
                </a:lnTo>
                <a:lnTo>
                  <a:pt x="1362075" y="9525"/>
                </a:lnTo>
                <a:lnTo>
                  <a:pt x="1371600" y="9525"/>
                </a:lnTo>
                <a:lnTo>
                  <a:pt x="1371600" y="9525"/>
                </a:lnTo>
                <a:lnTo>
                  <a:pt x="1371600" y="9525"/>
                </a:lnTo>
                <a:lnTo>
                  <a:pt x="13716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5276850" y="2143125"/>
            <a:ext cx="76201" cy="304801"/>
          </a:xfrm>
          <a:custGeom>
            <a:avLst/>
            <a:gdLst/>
            <a:ahLst/>
            <a:cxnLst/>
            <a:rect l="0" t="0" r="0" b="0"/>
            <a:pathLst>
              <a:path w="76201" h="304801">
                <a:moveTo>
                  <a:pt x="0" y="152400"/>
                </a:move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0" y="133350"/>
                </a:lnTo>
                <a:lnTo>
                  <a:pt x="9525" y="133350"/>
                </a:lnTo>
                <a:lnTo>
                  <a:pt x="9525" y="123825"/>
                </a:lnTo>
                <a:lnTo>
                  <a:pt x="28575" y="114300"/>
                </a:lnTo>
                <a:lnTo>
                  <a:pt x="38100" y="95250"/>
                </a:lnTo>
                <a:lnTo>
                  <a:pt x="47625" y="85725"/>
                </a:lnTo>
                <a:lnTo>
                  <a:pt x="57150" y="76200"/>
                </a:lnTo>
                <a:lnTo>
                  <a:pt x="57150" y="66675"/>
                </a:lnTo>
                <a:lnTo>
                  <a:pt x="66675" y="47625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57150"/>
                </a:lnTo>
                <a:lnTo>
                  <a:pt x="57150" y="85725"/>
                </a:lnTo>
                <a:lnTo>
                  <a:pt x="57150" y="104775"/>
                </a:lnTo>
                <a:lnTo>
                  <a:pt x="57150" y="133350"/>
                </a:lnTo>
                <a:lnTo>
                  <a:pt x="47625" y="152400"/>
                </a:lnTo>
                <a:lnTo>
                  <a:pt x="47625" y="180975"/>
                </a:lnTo>
                <a:lnTo>
                  <a:pt x="38100" y="200025"/>
                </a:lnTo>
                <a:lnTo>
                  <a:pt x="28575" y="219075"/>
                </a:lnTo>
                <a:lnTo>
                  <a:pt x="28575" y="238125"/>
                </a:lnTo>
                <a:lnTo>
                  <a:pt x="19050" y="257175"/>
                </a:lnTo>
                <a:lnTo>
                  <a:pt x="19050" y="266700"/>
                </a:lnTo>
                <a:lnTo>
                  <a:pt x="19050" y="276225"/>
                </a:lnTo>
                <a:lnTo>
                  <a:pt x="19050" y="285750"/>
                </a:lnTo>
                <a:lnTo>
                  <a:pt x="19050" y="295275"/>
                </a:lnTo>
                <a:lnTo>
                  <a:pt x="19050" y="295275"/>
                </a:lnTo>
                <a:lnTo>
                  <a:pt x="19050" y="304800"/>
                </a:lnTo>
                <a:lnTo>
                  <a:pt x="1905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5457825" y="2266950"/>
            <a:ext cx="95251" cy="19051"/>
          </a:xfrm>
          <a:custGeom>
            <a:avLst/>
            <a:gdLst/>
            <a:ahLst/>
            <a:cxnLst/>
            <a:rect l="0" t="0" r="0" b="0"/>
            <a:pathLst>
              <a:path w="952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5667375" y="2143125"/>
            <a:ext cx="200026" cy="257176"/>
          </a:xfrm>
          <a:custGeom>
            <a:avLst/>
            <a:gdLst/>
            <a:ahLst/>
            <a:cxnLst/>
            <a:rect l="0" t="0" r="0" b="0"/>
            <a:pathLst>
              <a:path w="200026" h="257176">
                <a:moveTo>
                  <a:pt x="19050" y="38100"/>
                </a:moveTo>
                <a:lnTo>
                  <a:pt x="19050" y="38100"/>
                </a:lnTo>
                <a:lnTo>
                  <a:pt x="19050" y="38100"/>
                </a:lnTo>
                <a:lnTo>
                  <a:pt x="19050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23825" y="38100"/>
                </a:lnTo>
                <a:lnTo>
                  <a:pt x="133350" y="47625"/>
                </a:lnTo>
                <a:lnTo>
                  <a:pt x="133350" y="57150"/>
                </a:lnTo>
                <a:lnTo>
                  <a:pt x="133350" y="76200"/>
                </a:lnTo>
                <a:lnTo>
                  <a:pt x="123825" y="95250"/>
                </a:lnTo>
                <a:lnTo>
                  <a:pt x="114300" y="104775"/>
                </a:lnTo>
                <a:lnTo>
                  <a:pt x="104775" y="123825"/>
                </a:lnTo>
                <a:lnTo>
                  <a:pt x="85725" y="142875"/>
                </a:lnTo>
                <a:lnTo>
                  <a:pt x="76200" y="161925"/>
                </a:lnTo>
                <a:lnTo>
                  <a:pt x="57150" y="180975"/>
                </a:lnTo>
                <a:lnTo>
                  <a:pt x="47625" y="200025"/>
                </a:lnTo>
                <a:lnTo>
                  <a:pt x="28575" y="209550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9525" y="257175"/>
                </a:lnTo>
                <a:lnTo>
                  <a:pt x="19050" y="257175"/>
                </a:lnTo>
                <a:lnTo>
                  <a:pt x="38100" y="257175"/>
                </a:lnTo>
                <a:lnTo>
                  <a:pt x="57150" y="257175"/>
                </a:lnTo>
                <a:lnTo>
                  <a:pt x="76200" y="257175"/>
                </a:lnTo>
                <a:lnTo>
                  <a:pt x="104775" y="257175"/>
                </a:lnTo>
                <a:lnTo>
                  <a:pt x="123825" y="247650"/>
                </a:lnTo>
                <a:lnTo>
                  <a:pt x="142875" y="247650"/>
                </a:lnTo>
                <a:lnTo>
                  <a:pt x="161925" y="247650"/>
                </a:lnTo>
                <a:lnTo>
                  <a:pt x="180975" y="247650"/>
                </a:lnTo>
                <a:lnTo>
                  <a:pt x="190500" y="247650"/>
                </a:lnTo>
                <a:lnTo>
                  <a:pt x="200025" y="257175"/>
                </a:lnTo>
                <a:lnTo>
                  <a:pt x="200025" y="257175"/>
                </a:lnTo>
                <a:lnTo>
                  <a:pt x="200025" y="257175"/>
                </a:lnTo>
                <a:lnTo>
                  <a:pt x="200025" y="257175"/>
                </a:lnTo>
                <a:lnTo>
                  <a:pt x="2000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6019800" y="2181225"/>
            <a:ext cx="19051" cy="38101"/>
          </a:xfrm>
          <a:custGeom>
            <a:avLst/>
            <a:gdLst/>
            <a:ahLst/>
            <a:cxnLst/>
            <a:rect l="0" t="0" r="0" b="0"/>
            <a:pathLst>
              <a:path w="19051" h="38101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6010275" y="2381250"/>
            <a:ext cx="19051" cy="57151"/>
          </a:xfrm>
          <a:custGeom>
            <a:avLst/>
            <a:gdLst/>
            <a:ahLst/>
            <a:cxnLst/>
            <a:rect l="0" t="0" r="0" b="0"/>
            <a:pathLst>
              <a:path w="19051" h="57151">
                <a:moveTo>
                  <a:pt x="19050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019175" y="3829050"/>
            <a:ext cx="57151" cy="57151"/>
          </a:xfrm>
          <a:custGeom>
            <a:avLst/>
            <a:gdLst/>
            <a:ahLst/>
            <a:cxnLst/>
            <a:rect l="0" t="0" r="0" b="0"/>
            <a:pathLst>
              <a:path w="57151" h="57151">
                <a:moveTo>
                  <a:pt x="28575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19050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28575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47625" y="38100"/>
                </a:lnTo>
                <a:lnTo>
                  <a:pt x="47625" y="38100"/>
                </a:lnTo>
                <a:lnTo>
                  <a:pt x="47625" y="38100"/>
                </a:lnTo>
                <a:lnTo>
                  <a:pt x="57150" y="38100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38100" y="28575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38100"/>
                </a:lnTo>
                <a:lnTo>
                  <a:pt x="1905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867525" y="2085975"/>
            <a:ext cx="95251" cy="342901"/>
          </a:xfrm>
          <a:custGeom>
            <a:avLst/>
            <a:gdLst/>
            <a:ahLst/>
            <a:cxnLst/>
            <a:rect l="0" t="0" r="0" b="0"/>
            <a:pathLst>
              <a:path w="95251" h="342901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85725" y="57150"/>
                </a:lnTo>
                <a:lnTo>
                  <a:pt x="76200" y="85725"/>
                </a:lnTo>
                <a:lnTo>
                  <a:pt x="66675" y="104775"/>
                </a:lnTo>
                <a:lnTo>
                  <a:pt x="66675" y="133350"/>
                </a:lnTo>
                <a:lnTo>
                  <a:pt x="57150" y="161925"/>
                </a:lnTo>
                <a:lnTo>
                  <a:pt x="47625" y="190500"/>
                </a:lnTo>
                <a:lnTo>
                  <a:pt x="38100" y="219075"/>
                </a:lnTo>
                <a:lnTo>
                  <a:pt x="38100" y="247650"/>
                </a:lnTo>
                <a:lnTo>
                  <a:pt x="28575" y="266700"/>
                </a:lnTo>
                <a:lnTo>
                  <a:pt x="28575" y="285750"/>
                </a:lnTo>
                <a:lnTo>
                  <a:pt x="19050" y="304800"/>
                </a:lnTo>
                <a:lnTo>
                  <a:pt x="19050" y="314325"/>
                </a:lnTo>
                <a:lnTo>
                  <a:pt x="9525" y="333375"/>
                </a:lnTo>
                <a:lnTo>
                  <a:pt x="9525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6810375" y="2066925"/>
            <a:ext cx="314326" cy="19051"/>
          </a:xfrm>
          <a:custGeom>
            <a:avLst/>
            <a:gdLst/>
            <a:ahLst/>
            <a:cxnLst/>
            <a:rect l="0" t="0" r="0" b="0"/>
            <a:pathLst>
              <a:path w="31432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19050"/>
                </a:lnTo>
                <a:lnTo>
                  <a:pt x="104775" y="19050"/>
                </a:lnTo>
                <a:lnTo>
                  <a:pt x="133350" y="19050"/>
                </a:lnTo>
                <a:lnTo>
                  <a:pt x="152400" y="19050"/>
                </a:lnTo>
                <a:lnTo>
                  <a:pt x="180975" y="19050"/>
                </a:lnTo>
                <a:lnTo>
                  <a:pt x="209550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76225" y="9525"/>
                </a:lnTo>
                <a:lnTo>
                  <a:pt x="295275" y="9525"/>
                </a:lnTo>
                <a:lnTo>
                  <a:pt x="304800" y="9525"/>
                </a:lnTo>
                <a:lnTo>
                  <a:pt x="314325" y="9525"/>
                </a:lnTo>
                <a:lnTo>
                  <a:pt x="3143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7296150" y="213360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7296150" y="2238375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7600950" y="2028825"/>
            <a:ext cx="238126" cy="371476"/>
          </a:xfrm>
          <a:custGeom>
            <a:avLst/>
            <a:gdLst/>
            <a:ahLst/>
            <a:cxnLst/>
            <a:rect l="0" t="0" r="0" b="0"/>
            <a:pathLst>
              <a:path w="238126" h="371476">
                <a:moveTo>
                  <a:pt x="238125" y="0"/>
                </a:moveTo>
                <a:lnTo>
                  <a:pt x="238125" y="0"/>
                </a:lnTo>
                <a:lnTo>
                  <a:pt x="238125" y="0"/>
                </a:lnTo>
                <a:lnTo>
                  <a:pt x="228600" y="0"/>
                </a:lnTo>
                <a:lnTo>
                  <a:pt x="228600" y="9525"/>
                </a:lnTo>
                <a:lnTo>
                  <a:pt x="228600" y="19050"/>
                </a:lnTo>
                <a:lnTo>
                  <a:pt x="219075" y="28575"/>
                </a:lnTo>
                <a:lnTo>
                  <a:pt x="219075" y="47625"/>
                </a:lnTo>
                <a:lnTo>
                  <a:pt x="219075" y="66675"/>
                </a:lnTo>
                <a:lnTo>
                  <a:pt x="209550" y="85725"/>
                </a:lnTo>
                <a:lnTo>
                  <a:pt x="209550" y="114300"/>
                </a:lnTo>
                <a:lnTo>
                  <a:pt x="200025" y="133350"/>
                </a:lnTo>
                <a:lnTo>
                  <a:pt x="190500" y="171450"/>
                </a:lnTo>
                <a:lnTo>
                  <a:pt x="180975" y="200025"/>
                </a:lnTo>
                <a:lnTo>
                  <a:pt x="171450" y="228600"/>
                </a:lnTo>
                <a:lnTo>
                  <a:pt x="161925" y="257175"/>
                </a:lnTo>
                <a:lnTo>
                  <a:pt x="142875" y="285750"/>
                </a:lnTo>
                <a:lnTo>
                  <a:pt x="123825" y="304800"/>
                </a:lnTo>
                <a:lnTo>
                  <a:pt x="114300" y="333375"/>
                </a:lnTo>
                <a:lnTo>
                  <a:pt x="95250" y="342900"/>
                </a:lnTo>
                <a:lnTo>
                  <a:pt x="85725" y="361950"/>
                </a:lnTo>
                <a:lnTo>
                  <a:pt x="66675" y="371475"/>
                </a:lnTo>
                <a:lnTo>
                  <a:pt x="57150" y="371475"/>
                </a:lnTo>
                <a:lnTo>
                  <a:pt x="38100" y="371475"/>
                </a:lnTo>
                <a:lnTo>
                  <a:pt x="19050" y="371475"/>
                </a:lnTo>
                <a:lnTo>
                  <a:pt x="19050" y="361950"/>
                </a:lnTo>
                <a:lnTo>
                  <a:pt x="9525" y="361950"/>
                </a:lnTo>
                <a:lnTo>
                  <a:pt x="0" y="342900"/>
                </a:lnTo>
                <a:lnTo>
                  <a:pt x="0" y="333375"/>
                </a:lnTo>
                <a:lnTo>
                  <a:pt x="0" y="314325"/>
                </a:lnTo>
                <a:lnTo>
                  <a:pt x="0" y="304800"/>
                </a:lnTo>
                <a:lnTo>
                  <a:pt x="9525" y="285750"/>
                </a:lnTo>
                <a:lnTo>
                  <a:pt x="19050" y="266700"/>
                </a:lnTo>
                <a:lnTo>
                  <a:pt x="19050" y="257175"/>
                </a:lnTo>
                <a:lnTo>
                  <a:pt x="38100" y="238125"/>
                </a:lnTo>
                <a:lnTo>
                  <a:pt x="47625" y="228600"/>
                </a:lnTo>
                <a:lnTo>
                  <a:pt x="66675" y="228600"/>
                </a:lnTo>
                <a:lnTo>
                  <a:pt x="76200" y="219075"/>
                </a:lnTo>
                <a:lnTo>
                  <a:pt x="95250" y="219075"/>
                </a:lnTo>
                <a:lnTo>
                  <a:pt x="104775" y="228600"/>
                </a:lnTo>
                <a:lnTo>
                  <a:pt x="114300" y="238125"/>
                </a:lnTo>
                <a:lnTo>
                  <a:pt x="114300" y="247650"/>
                </a:lnTo>
                <a:lnTo>
                  <a:pt x="123825" y="257175"/>
                </a:lnTo>
                <a:lnTo>
                  <a:pt x="133350" y="276225"/>
                </a:lnTo>
                <a:lnTo>
                  <a:pt x="142875" y="285750"/>
                </a:lnTo>
                <a:lnTo>
                  <a:pt x="152400" y="304800"/>
                </a:lnTo>
                <a:lnTo>
                  <a:pt x="152400" y="314325"/>
                </a:lnTo>
                <a:lnTo>
                  <a:pt x="161925" y="323850"/>
                </a:lnTo>
                <a:lnTo>
                  <a:pt x="161925" y="333375"/>
                </a:lnTo>
                <a:lnTo>
                  <a:pt x="171450" y="342900"/>
                </a:lnTo>
                <a:lnTo>
                  <a:pt x="180975" y="342900"/>
                </a:lnTo>
                <a:lnTo>
                  <a:pt x="200025" y="333375"/>
                </a:lnTo>
                <a:lnTo>
                  <a:pt x="209550" y="333375"/>
                </a:lnTo>
                <a:lnTo>
                  <a:pt x="219075" y="314325"/>
                </a:lnTo>
                <a:lnTo>
                  <a:pt x="228600" y="304800"/>
                </a:lnTo>
                <a:lnTo>
                  <a:pt x="238125" y="295275"/>
                </a:lnTo>
                <a:lnTo>
                  <a:pt x="23812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8001000" y="2047875"/>
            <a:ext cx="180976" cy="352426"/>
          </a:xfrm>
          <a:custGeom>
            <a:avLst/>
            <a:gdLst/>
            <a:ahLst/>
            <a:cxnLst/>
            <a:rect l="0" t="0" r="0" b="0"/>
            <a:pathLst>
              <a:path w="180976" h="352426">
                <a:moveTo>
                  <a:pt x="9525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95250"/>
                </a:lnTo>
                <a:lnTo>
                  <a:pt x="9525" y="114300"/>
                </a:lnTo>
                <a:lnTo>
                  <a:pt x="0" y="152400"/>
                </a:lnTo>
                <a:lnTo>
                  <a:pt x="0" y="180975"/>
                </a:lnTo>
                <a:lnTo>
                  <a:pt x="0" y="209550"/>
                </a:lnTo>
                <a:lnTo>
                  <a:pt x="0" y="238125"/>
                </a:lnTo>
                <a:lnTo>
                  <a:pt x="0" y="266700"/>
                </a:lnTo>
                <a:lnTo>
                  <a:pt x="0" y="295275"/>
                </a:lnTo>
                <a:lnTo>
                  <a:pt x="0" y="314325"/>
                </a:lnTo>
                <a:lnTo>
                  <a:pt x="0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  <a:lnTo>
                  <a:pt x="9525" y="352425"/>
                </a:lnTo>
                <a:lnTo>
                  <a:pt x="9525" y="342900"/>
                </a:lnTo>
                <a:lnTo>
                  <a:pt x="9525" y="342900"/>
                </a:lnTo>
                <a:lnTo>
                  <a:pt x="19050" y="323850"/>
                </a:lnTo>
                <a:lnTo>
                  <a:pt x="38100" y="304800"/>
                </a:lnTo>
                <a:lnTo>
                  <a:pt x="47625" y="276225"/>
                </a:lnTo>
                <a:lnTo>
                  <a:pt x="57150" y="247650"/>
                </a:lnTo>
                <a:lnTo>
                  <a:pt x="76200" y="209550"/>
                </a:lnTo>
                <a:lnTo>
                  <a:pt x="95250" y="180975"/>
                </a:lnTo>
                <a:lnTo>
                  <a:pt x="114300" y="152400"/>
                </a:lnTo>
                <a:lnTo>
                  <a:pt x="133350" y="114300"/>
                </a:lnTo>
                <a:lnTo>
                  <a:pt x="152400" y="95250"/>
                </a:lnTo>
                <a:lnTo>
                  <a:pt x="161925" y="66675"/>
                </a:lnTo>
                <a:lnTo>
                  <a:pt x="171450" y="47625"/>
                </a:lnTo>
                <a:lnTo>
                  <a:pt x="180975" y="38100"/>
                </a:lnTo>
                <a:lnTo>
                  <a:pt x="180975" y="28575"/>
                </a:lnTo>
                <a:lnTo>
                  <a:pt x="1809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8277225" y="1885950"/>
            <a:ext cx="104776" cy="152401"/>
          </a:xfrm>
          <a:custGeom>
            <a:avLst/>
            <a:gdLst/>
            <a:ahLst/>
            <a:cxnLst/>
            <a:rect l="0" t="0" r="0" b="0"/>
            <a:pathLst>
              <a:path w="104776" h="152401">
                <a:moveTo>
                  <a:pt x="9525" y="28575"/>
                </a:moveTo>
                <a:lnTo>
                  <a:pt x="9525" y="2857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104775" y="47625"/>
                </a:lnTo>
                <a:lnTo>
                  <a:pt x="104775" y="57150"/>
                </a:lnTo>
                <a:lnTo>
                  <a:pt x="95250" y="76200"/>
                </a:lnTo>
                <a:lnTo>
                  <a:pt x="85725" y="85725"/>
                </a:lnTo>
                <a:lnTo>
                  <a:pt x="76200" y="95250"/>
                </a:lnTo>
                <a:lnTo>
                  <a:pt x="57150" y="114300"/>
                </a:lnTo>
                <a:lnTo>
                  <a:pt x="38100" y="123825"/>
                </a:lnTo>
                <a:lnTo>
                  <a:pt x="28575" y="133350"/>
                </a:lnTo>
                <a:lnTo>
                  <a:pt x="9525" y="142875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28575" y="152400"/>
                </a:lnTo>
                <a:lnTo>
                  <a:pt x="47625" y="152400"/>
                </a:lnTo>
                <a:lnTo>
                  <a:pt x="66675" y="152400"/>
                </a:lnTo>
                <a:lnTo>
                  <a:pt x="85725" y="152400"/>
                </a:lnTo>
                <a:lnTo>
                  <a:pt x="95250" y="152400"/>
                </a:lnTo>
                <a:lnTo>
                  <a:pt x="952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8362950" y="2276475"/>
            <a:ext cx="66676" cy="209551"/>
          </a:xfrm>
          <a:custGeom>
            <a:avLst/>
            <a:gdLst/>
            <a:ahLst/>
            <a:cxnLst/>
            <a:rect l="0" t="0" r="0" b="0"/>
            <a:pathLst>
              <a:path w="66676" h="209551">
                <a:moveTo>
                  <a:pt x="66675" y="0"/>
                </a:move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57150" y="47625"/>
                </a:lnTo>
                <a:lnTo>
                  <a:pt x="57150" y="57150"/>
                </a:lnTo>
                <a:lnTo>
                  <a:pt x="47625" y="76200"/>
                </a:lnTo>
                <a:lnTo>
                  <a:pt x="47625" y="95250"/>
                </a:lnTo>
                <a:lnTo>
                  <a:pt x="38100" y="114300"/>
                </a:lnTo>
                <a:lnTo>
                  <a:pt x="28575" y="133350"/>
                </a:lnTo>
                <a:lnTo>
                  <a:pt x="19050" y="161925"/>
                </a:lnTo>
                <a:lnTo>
                  <a:pt x="9525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8486775" y="2076450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6657975" y="2705100"/>
            <a:ext cx="76201" cy="600076"/>
          </a:xfrm>
          <a:custGeom>
            <a:avLst/>
            <a:gdLst/>
            <a:ahLst/>
            <a:cxnLst/>
            <a:rect l="0" t="0" r="0" b="0"/>
            <a:pathLst>
              <a:path w="76201" h="600076">
                <a:moveTo>
                  <a:pt x="76200" y="0"/>
                </a:move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57150"/>
                </a:lnTo>
                <a:lnTo>
                  <a:pt x="76200" y="76200"/>
                </a:lnTo>
                <a:lnTo>
                  <a:pt x="76200" y="104775"/>
                </a:lnTo>
                <a:lnTo>
                  <a:pt x="66675" y="133350"/>
                </a:lnTo>
                <a:lnTo>
                  <a:pt x="57150" y="161925"/>
                </a:lnTo>
                <a:lnTo>
                  <a:pt x="57150" y="200025"/>
                </a:lnTo>
                <a:lnTo>
                  <a:pt x="47625" y="238125"/>
                </a:lnTo>
                <a:lnTo>
                  <a:pt x="47625" y="266700"/>
                </a:lnTo>
                <a:lnTo>
                  <a:pt x="38100" y="304800"/>
                </a:lnTo>
                <a:lnTo>
                  <a:pt x="38100" y="342900"/>
                </a:lnTo>
                <a:lnTo>
                  <a:pt x="28575" y="390525"/>
                </a:lnTo>
                <a:lnTo>
                  <a:pt x="28575" y="428625"/>
                </a:lnTo>
                <a:lnTo>
                  <a:pt x="28575" y="457200"/>
                </a:lnTo>
                <a:lnTo>
                  <a:pt x="19050" y="495300"/>
                </a:lnTo>
                <a:lnTo>
                  <a:pt x="19050" y="523875"/>
                </a:lnTo>
                <a:lnTo>
                  <a:pt x="19050" y="552450"/>
                </a:lnTo>
                <a:lnTo>
                  <a:pt x="9525" y="571500"/>
                </a:lnTo>
                <a:lnTo>
                  <a:pt x="9525" y="581025"/>
                </a:lnTo>
                <a:lnTo>
                  <a:pt x="9525" y="590550"/>
                </a:lnTo>
                <a:lnTo>
                  <a:pt x="9525" y="590550"/>
                </a:lnTo>
                <a:lnTo>
                  <a:pt x="0" y="600075"/>
                </a:lnTo>
                <a:lnTo>
                  <a:pt x="0" y="600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6696075" y="2762250"/>
            <a:ext cx="161926" cy="200026"/>
          </a:xfrm>
          <a:custGeom>
            <a:avLst/>
            <a:gdLst/>
            <a:ahLst/>
            <a:cxnLst/>
            <a:rect l="0" t="0" r="0" b="0"/>
            <a:pathLst>
              <a:path w="161926" h="200026">
                <a:moveTo>
                  <a:pt x="9525" y="28575"/>
                </a:moveTo>
                <a:lnTo>
                  <a:pt x="19050" y="28575"/>
                </a:lnTo>
                <a:lnTo>
                  <a:pt x="19050" y="28575"/>
                </a:lnTo>
                <a:lnTo>
                  <a:pt x="19050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28575"/>
                </a:lnTo>
                <a:lnTo>
                  <a:pt x="133350" y="38100"/>
                </a:lnTo>
                <a:lnTo>
                  <a:pt x="142875" y="47625"/>
                </a:lnTo>
                <a:lnTo>
                  <a:pt x="152400" y="66675"/>
                </a:lnTo>
                <a:lnTo>
                  <a:pt x="161925" y="85725"/>
                </a:lnTo>
                <a:lnTo>
                  <a:pt x="161925" y="95250"/>
                </a:lnTo>
                <a:lnTo>
                  <a:pt x="152400" y="114300"/>
                </a:lnTo>
                <a:lnTo>
                  <a:pt x="142875" y="133350"/>
                </a:lnTo>
                <a:lnTo>
                  <a:pt x="133350" y="152400"/>
                </a:lnTo>
                <a:lnTo>
                  <a:pt x="114300" y="161925"/>
                </a:lnTo>
                <a:lnTo>
                  <a:pt x="95250" y="180975"/>
                </a:lnTo>
                <a:lnTo>
                  <a:pt x="76200" y="190500"/>
                </a:lnTo>
                <a:lnTo>
                  <a:pt x="66675" y="190500"/>
                </a:lnTo>
                <a:lnTo>
                  <a:pt x="47625" y="200025"/>
                </a:lnTo>
                <a:lnTo>
                  <a:pt x="28575" y="200025"/>
                </a:lnTo>
                <a:lnTo>
                  <a:pt x="19050" y="190500"/>
                </a:lnTo>
                <a:lnTo>
                  <a:pt x="9525" y="190500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6934200" y="2638425"/>
            <a:ext cx="190501" cy="295276"/>
          </a:xfrm>
          <a:custGeom>
            <a:avLst/>
            <a:gdLst/>
            <a:ahLst/>
            <a:cxnLst/>
            <a:rect l="0" t="0" r="0" b="0"/>
            <a:pathLst>
              <a:path w="190501" h="295276">
                <a:moveTo>
                  <a:pt x="0" y="9525"/>
                </a:move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47625" y="85725"/>
                </a:lnTo>
                <a:lnTo>
                  <a:pt x="47625" y="114300"/>
                </a:lnTo>
                <a:lnTo>
                  <a:pt x="47625" y="142875"/>
                </a:lnTo>
                <a:lnTo>
                  <a:pt x="47625" y="161925"/>
                </a:lnTo>
                <a:lnTo>
                  <a:pt x="47625" y="190500"/>
                </a:lnTo>
                <a:lnTo>
                  <a:pt x="47625" y="219075"/>
                </a:lnTo>
                <a:lnTo>
                  <a:pt x="47625" y="238125"/>
                </a:lnTo>
                <a:lnTo>
                  <a:pt x="47625" y="247650"/>
                </a:lnTo>
                <a:lnTo>
                  <a:pt x="57150" y="266700"/>
                </a:lnTo>
                <a:lnTo>
                  <a:pt x="57150" y="276225"/>
                </a:lnTo>
                <a:lnTo>
                  <a:pt x="57150" y="285750"/>
                </a:lnTo>
                <a:lnTo>
                  <a:pt x="57150" y="295275"/>
                </a:lnTo>
                <a:lnTo>
                  <a:pt x="57150" y="295275"/>
                </a:lnTo>
                <a:lnTo>
                  <a:pt x="66675" y="285750"/>
                </a:lnTo>
                <a:lnTo>
                  <a:pt x="66675" y="276225"/>
                </a:lnTo>
                <a:lnTo>
                  <a:pt x="66675" y="266700"/>
                </a:lnTo>
                <a:lnTo>
                  <a:pt x="76200" y="247650"/>
                </a:lnTo>
                <a:lnTo>
                  <a:pt x="76200" y="228600"/>
                </a:lnTo>
                <a:lnTo>
                  <a:pt x="85725" y="200025"/>
                </a:lnTo>
                <a:lnTo>
                  <a:pt x="95250" y="171450"/>
                </a:lnTo>
                <a:lnTo>
                  <a:pt x="114300" y="142875"/>
                </a:lnTo>
                <a:lnTo>
                  <a:pt x="123825" y="114300"/>
                </a:lnTo>
                <a:lnTo>
                  <a:pt x="133350" y="95250"/>
                </a:lnTo>
                <a:lnTo>
                  <a:pt x="152400" y="66675"/>
                </a:lnTo>
                <a:lnTo>
                  <a:pt x="161925" y="47625"/>
                </a:lnTo>
                <a:lnTo>
                  <a:pt x="161925" y="28575"/>
                </a:lnTo>
                <a:lnTo>
                  <a:pt x="171450" y="9525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7200900" y="2752725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19050"/>
                </a:lnTo>
                <a:lnTo>
                  <a:pt x="133350" y="19050"/>
                </a:lnTo>
                <a:lnTo>
                  <a:pt x="133350" y="19050"/>
                </a:lnTo>
                <a:lnTo>
                  <a:pt x="1333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7229475" y="284797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7591425" y="2657475"/>
            <a:ext cx="180976" cy="342901"/>
          </a:xfrm>
          <a:custGeom>
            <a:avLst/>
            <a:gdLst/>
            <a:ahLst/>
            <a:cxnLst/>
            <a:rect l="0" t="0" r="0" b="0"/>
            <a:pathLst>
              <a:path w="180976" h="342901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9525" y="85725"/>
                </a:lnTo>
                <a:lnTo>
                  <a:pt x="19050" y="104775"/>
                </a:lnTo>
                <a:lnTo>
                  <a:pt x="28575" y="123825"/>
                </a:lnTo>
                <a:lnTo>
                  <a:pt x="28575" y="152400"/>
                </a:lnTo>
                <a:lnTo>
                  <a:pt x="38100" y="171450"/>
                </a:lnTo>
                <a:lnTo>
                  <a:pt x="47625" y="200025"/>
                </a:lnTo>
                <a:lnTo>
                  <a:pt x="47625" y="228600"/>
                </a:lnTo>
                <a:lnTo>
                  <a:pt x="57150" y="257175"/>
                </a:lnTo>
                <a:lnTo>
                  <a:pt x="57150" y="276225"/>
                </a:lnTo>
                <a:lnTo>
                  <a:pt x="57150" y="295275"/>
                </a:lnTo>
                <a:lnTo>
                  <a:pt x="66675" y="314325"/>
                </a:lnTo>
                <a:lnTo>
                  <a:pt x="66675" y="333375"/>
                </a:lnTo>
                <a:lnTo>
                  <a:pt x="66675" y="342900"/>
                </a:lnTo>
                <a:lnTo>
                  <a:pt x="66675" y="342900"/>
                </a:lnTo>
                <a:lnTo>
                  <a:pt x="66675" y="342900"/>
                </a:lnTo>
                <a:lnTo>
                  <a:pt x="66675" y="342900"/>
                </a:lnTo>
                <a:lnTo>
                  <a:pt x="66675" y="342900"/>
                </a:lnTo>
                <a:lnTo>
                  <a:pt x="76200" y="333375"/>
                </a:lnTo>
                <a:lnTo>
                  <a:pt x="76200" y="314325"/>
                </a:lnTo>
                <a:lnTo>
                  <a:pt x="85725" y="295275"/>
                </a:lnTo>
                <a:lnTo>
                  <a:pt x="95250" y="276225"/>
                </a:lnTo>
                <a:lnTo>
                  <a:pt x="104775" y="247650"/>
                </a:lnTo>
                <a:lnTo>
                  <a:pt x="114300" y="219075"/>
                </a:lnTo>
                <a:lnTo>
                  <a:pt x="123825" y="190500"/>
                </a:lnTo>
                <a:lnTo>
                  <a:pt x="133350" y="161925"/>
                </a:lnTo>
                <a:lnTo>
                  <a:pt x="142875" y="133350"/>
                </a:lnTo>
                <a:lnTo>
                  <a:pt x="161925" y="114300"/>
                </a:lnTo>
                <a:lnTo>
                  <a:pt x="171450" y="85725"/>
                </a:lnTo>
                <a:lnTo>
                  <a:pt x="171450" y="66675"/>
                </a:lnTo>
                <a:lnTo>
                  <a:pt x="180975" y="47625"/>
                </a:lnTo>
                <a:lnTo>
                  <a:pt x="180975" y="38100"/>
                </a:lnTo>
                <a:lnTo>
                  <a:pt x="180975" y="19050"/>
                </a:lnTo>
                <a:lnTo>
                  <a:pt x="180975" y="9525"/>
                </a:lnTo>
                <a:lnTo>
                  <a:pt x="171450" y="0"/>
                </a:lnTo>
                <a:lnTo>
                  <a:pt x="171450" y="0"/>
                </a:lnTo>
                <a:lnTo>
                  <a:pt x="161925" y="0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7896225" y="2676525"/>
            <a:ext cx="28576" cy="295276"/>
          </a:xfrm>
          <a:custGeom>
            <a:avLst/>
            <a:gdLst/>
            <a:ahLst/>
            <a:cxnLst/>
            <a:rect l="0" t="0" r="0" b="0"/>
            <a:pathLst>
              <a:path w="28576" h="295276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28575" y="28575"/>
                </a:lnTo>
                <a:lnTo>
                  <a:pt x="28575" y="57150"/>
                </a:lnTo>
                <a:lnTo>
                  <a:pt x="28575" y="85725"/>
                </a:lnTo>
                <a:lnTo>
                  <a:pt x="19050" y="114300"/>
                </a:lnTo>
                <a:lnTo>
                  <a:pt x="9525" y="142875"/>
                </a:lnTo>
                <a:lnTo>
                  <a:pt x="9525" y="180975"/>
                </a:lnTo>
                <a:lnTo>
                  <a:pt x="9525" y="209550"/>
                </a:lnTo>
                <a:lnTo>
                  <a:pt x="0" y="228600"/>
                </a:lnTo>
                <a:lnTo>
                  <a:pt x="0" y="257175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7896225" y="2657475"/>
            <a:ext cx="295276" cy="285751"/>
          </a:xfrm>
          <a:custGeom>
            <a:avLst/>
            <a:gdLst/>
            <a:ahLst/>
            <a:cxnLst/>
            <a:rect l="0" t="0" r="0" b="0"/>
            <a:pathLst>
              <a:path w="295276" h="285751">
                <a:moveTo>
                  <a:pt x="19050" y="57150"/>
                </a:moveTo>
                <a:lnTo>
                  <a:pt x="19050" y="47625"/>
                </a:lnTo>
                <a:lnTo>
                  <a:pt x="19050" y="47625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85725" y="0"/>
                </a:lnTo>
                <a:lnTo>
                  <a:pt x="95250" y="9525"/>
                </a:lnTo>
                <a:lnTo>
                  <a:pt x="114300" y="19050"/>
                </a:lnTo>
                <a:lnTo>
                  <a:pt x="123825" y="28575"/>
                </a:lnTo>
                <a:lnTo>
                  <a:pt x="133350" y="47625"/>
                </a:lnTo>
                <a:lnTo>
                  <a:pt x="133350" y="66675"/>
                </a:lnTo>
                <a:lnTo>
                  <a:pt x="133350" y="95250"/>
                </a:lnTo>
                <a:lnTo>
                  <a:pt x="133350" y="114300"/>
                </a:lnTo>
                <a:lnTo>
                  <a:pt x="123825" y="133350"/>
                </a:lnTo>
                <a:lnTo>
                  <a:pt x="104775" y="152400"/>
                </a:lnTo>
                <a:lnTo>
                  <a:pt x="95250" y="171450"/>
                </a:lnTo>
                <a:lnTo>
                  <a:pt x="76200" y="180975"/>
                </a:lnTo>
                <a:lnTo>
                  <a:pt x="57150" y="200025"/>
                </a:lnTo>
                <a:lnTo>
                  <a:pt x="38100" y="200025"/>
                </a:lnTo>
                <a:lnTo>
                  <a:pt x="28575" y="209550"/>
                </a:lnTo>
                <a:lnTo>
                  <a:pt x="19050" y="200025"/>
                </a:lnTo>
                <a:lnTo>
                  <a:pt x="9525" y="200025"/>
                </a:lnTo>
                <a:lnTo>
                  <a:pt x="0" y="190500"/>
                </a:lnTo>
                <a:lnTo>
                  <a:pt x="0" y="180975"/>
                </a:lnTo>
                <a:lnTo>
                  <a:pt x="9525" y="180975"/>
                </a:lnTo>
                <a:lnTo>
                  <a:pt x="9525" y="171450"/>
                </a:lnTo>
                <a:lnTo>
                  <a:pt x="28575" y="171450"/>
                </a:lnTo>
                <a:lnTo>
                  <a:pt x="38100" y="171450"/>
                </a:lnTo>
                <a:lnTo>
                  <a:pt x="57150" y="171450"/>
                </a:lnTo>
                <a:lnTo>
                  <a:pt x="66675" y="180975"/>
                </a:lnTo>
                <a:lnTo>
                  <a:pt x="85725" y="190500"/>
                </a:lnTo>
                <a:lnTo>
                  <a:pt x="95250" y="209550"/>
                </a:lnTo>
                <a:lnTo>
                  <a:pt x="104775" y="228600"/>
                </a:lnTo>
                <a:lnTo>
                  <a:pt x="114300" y="238125"/>
                </a:lnTo>
                <a:lnTo>
                  <a:pt x="123825" y="257175"/>
                </a:lnTo>
                <a:lnTo>
                  <a:pt x="133350" y="266700"/>
                </a:lnTo>
                <a:lnTo>
                  <a:pt x="142875" y="276225"/>
                </a:lnTo>
                <a:lnTo>
                  <a:pt x="152400" y="285750"/>
                </a:lnTo>
                <a:lnTo>
                  <a:pt x="161925" y="285750"/>
                </a:lnTo>
                <a:lnTo>
                  <a:pt x="180975" y="276225"/>
                </a:lnTo>
                <a:lnTo>
                  <a:pt x="190500" y="276225"/>
                </a:lnTo>
                <a:lnTo>
                  <a:pt x="209550" y="257175"/>
                </a:lnTo>
                <a:lnTo>
                  <a:pt x="238125" y="238125"/>
                </a:lnTo>
                <a:lnTo>
                  <a:pt x="257175" y="209550"/>
                </a:lnTo>
                <a:lnTo>
                  <a:pt x="276225" y="190500"/>
                </a:lnTo>
                <a:lnTo>
                  <a:pt x="295275" y="180975"/>
                </a:lnTo>
                <a:lnTo>
                  <a:pt x="29527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8239125" y="2657475"/>
            <a:ext cx="47626" cy="333376"/>
          </a:xfrm>
          <a:custGeom>
            <a:avLst/>
            <a:gdLst/>
            <a:ahLst/>
            <a:cxnLst/>
            <a:rect l="0" t="0" r="0" b="0"/>
            <a:pathLst>
              <a:path w="47626" h="333376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28575" y="95250"/>
                </a:lnTo>
                <a:lnTo>
                  <a:pt x="28575" y="123825"/>
                </a:lnTo>
                <a:lnTo>
                  <a:pt x="19050" y="161925"/>
                </a:lnTo>
                <a:lnTo>
                  <a:pt x="19050" y="200025"/>
                </a:lnTo>
                <a:lnTo>
                  <a:pt x="9525" y="228600"/>
                </a:lnTo>
                <a:lnTo>
                  <a:pt x="9525" y="257175"/>
                </a:lnTo>
                <a:lnTo>
                  <a:pt x="0" y="285750"/>
                </a:lnTo>
                <a:lnTo>
                  <a:pt x="0" y="304800"/>
                </a:lnTo>
                <a:lnTo>
                  <a:pt x="0" y="31432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9525" y="333375"/>
                </a:lnTo>
                <a:lnTo>
                  <a:pt x="9525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8201025" y="2686050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8553450" y="2009775"/>
            <a:ext cx="257176" cy="1190626"/>
          </a:xfrm>
          <a:custGeom>
            <a:avLst/>
            <a:gdLst/>
            <a:ahLst/>
            <a:cxnLst/>
            <a:rect l="0" t="0" r="0" b="0"/>
            <a:pathLst>
              <a:path w="257176" h="1190626">
                <a:moveTo>
                  <a:pt x="171450" y="9525"/>
                </a:moveTo>
                <a:lnTo>
                  <a:pt x="171450" y="9525"/>
                </a:lnTo>
                <a:lnTo>
                  <a:pt x="171450" y="9525"/>
                </a:lnTo>
                <a:lnTo>
                  <a:pt x="180975" y="0"/>
                </a:lnTo>
                <a:lnTo>
                  <a:pt x="200025" y="9525"/>
                </a:lnTo>
                <a:lnTo>
                  <a:pt x="209550" y="9525"/>
                </a:lnTo>
                <a:lnTo>
                  <a:pt x="219075" y="19050"/>
                </a:lnTo>
                <a:lnTo>
                  <a:pt x="228600" y="38100"/>
                </a:lnTo>
                <a:lnTo>
                  <a:pt x="238125" y="57150"/>
                </a:lnTo>
                <a:lnTo>
                  <a:pt x="238125" y="85725"/>
                </a:lnTo>
                <a:lnTo>
                  <a:pt x="238125" y="114300"/>
                </a:lnTo>
                <a:lnTo>
                  <a:pt x="238125" y="152400"/>
                </a:lnTo>
                <a:lnTo>
                  <a:pt x="238125" y="190500"/>
                </a:lnTo>
                <a:lnTo>
                  <a:pt x="228600" y="228600"/>
                </a:lnTo>
                <a:lnTo>
                  <a:pt x="228600" y="276225"/>
                </a:lnTo>
                <a:lnTo>
                  <a:pt x="209550" y="323850"/>
                </a:lnTo>
                <a:lnTo>
                  <a:pt x="209550" y="371475"/>
                </a:lnTo>
                <a:lnTo>
                  <a:pt x="200025" y="419100"/>
                </a:lnTo>
                <a:lnTo>
                  <a:pt x="180975" y="466725"/>
                </a:lnTo>
                <a:lnTo>
                  <a:pt x="171450" y="514350"/>
                </a:lnTo>
                <a:lnTo>
                  <a:pt x="171450" y="552450"/>
                </a:lnTo>
                <a:lnTo>
                  <a:pt x="171450" y="581025"/>
                </a:lnTo>
                <a:lnTo>
                  <a:pt x="171450" y="609600"/>
                </a:lnTo>
                <a:lnTo>
                  <a:pt x="171450" y="628650"/>
                </a:lnTo>
                <a:lnTo>
                  <a:pt x="190500" y="647700"/>
                </a:lnTo>
                <a:lnTo>
                  <a:pt x="200025" y="657225"/>
                </a:lnTo>
                <a:lnTo>
                  <a:pt x="209550" y="666750"/>
                </a:lnTo>
                <a:lnTo>
                  <a:pt x="228600" y="657225"/>
                </a:lnTo>
                <a:lnTo>
                  <a:pt x="238125" y="657225"/>
                </a:lnTo>
                <a:lnTo>
                  <a:pt x="247650" y="647700"/>
                </a:lnTo>
                <a:lnTo>
                  <a:pt x="247650" y="638175"/>
                </a:lnTo>
                <a:lnTo>
                  <a:pt x="257175" y="628650"/>
                </a:lnTo>
                <a:lnTo>
                  <a:pt x="257175" y="619125"/>
                </a:lnTo>
                <a:lnTo>
                  <a:pt x="247650" y="619125"/>
                </a:lnTo>
                <a:lnTo>
                  <a:pt x="238125" y="619125"/>
                </a:lnTo>
                <a:lnTo>
                  <a:pt x="228600" y="619125"/>
                </a:lnTo>
                <a:lnTo>
                  <a:pt x="219075" y="628650"/>
                </a:lnTo>
                <a:lnTo>
                  <a:pt x="200025" y="638175"/>
                </a:lnTo>
                <a:lnTo>
                  <a:pt x="180975" y="657225"/>
                </a:lnTo>
                <a:lnTo>
                  <a:pt x="161925" y="685800"/>
                </a:lnTo>
                <a:lnTo>
                  <a:pt x="152400" y="714375"/>
                </a:lnTo>
                <a:lnTo>
                  <a:pt x="152400" y="742950"/>
                </a:lnTo>
                <a:lnTo>
                  <a:pt x="142875" y="781050"/>
                </a:lnTo>
                <a:lnTo>
                  <a:pt x="142875" y="819150"/>
                </a:lnTo>
                <a:lnTo>
                  <a:pt x="152400" y="857250"/>
                </a:lnTo>
                <a:lnTo>
                  <a:pt x="152400" y="895350"/>
                </a:lnTo>
                <a:lnTo>
                  <a:pt x="161925" y="942975"/>
                </a:lnTo>
                <a:lnTo>
                  <a:pt x="171450" y="981075"/>
                </a:lnTo>
                <a:lnTo>
                  <a:pt x="180975" y="1019175"/>
                </a:lnTo>
                <a:lnTo>
                  <a:pt x="190500" y="1057275"/>
                </a:lnTo>
                <a:lnTo>
                  <a:pt x="190500" y="1085850"/>
                </a:lnTo>
                <a:lnTo>
                  <a:pt x="190500" y="1114425"/>
                </a:lnTo>
                <a:lnTo>
                  <a:pt x="180975" y="1133475"/>
                </a:lnTo>
                <a:lnTo>
                  <a:pt x="171450" y="1152525"/>
                </a:lnTo>
                <a:lnTo>
                  <a:pt x="152400" y="1171575"/>
                </a:lnTo>
                <a:lnTo>
                  <a:pt x="133350" y="1181100"/>
                </a:lnTo>
                <a:lnTo>
                  <a:pt x="114300" y="1190625"/>
                </a:lnTo>
                <a:lnTo>
                  <a:pt x="85725" y="1190625"/>
                </a:lnTo>
                <a:lnTo>
                  <a:pt x="66675" y="1190625"/>
                </a:lnTo>
                <a:lnTo>
                  <a:pt x="38100" y="1181100"/>
                </a:lnTo>
                <a:lnTo>
                  <a:pt x="28575" y="1181100"/>
                </a:lnTo>
                <a:lnTo>
                  <a:pt x="19050" y="1171575"/>
                </a:lnTo>
                <a:lnTo>
                  <a:pt x="9525" y="1162050"/>
                </a:lnTo>
                <a:lnTo>
                  <a:pt x="0" y="1162050"/>
                </a:lnTo>
                <a:lnTo>
                  <a:pt x="0" y="1162050"/>
                </a:lnTo>
                <a:lnTo>
                  <a:pt x="0" y="1152525"/>
                </a:lnTo>
                <a:lnTo>
                  <a:pt x="0" y="1152525"/>
                </a:lnTo>
                <a:lnTo>
                  <a:pt x="0" y="1152525"/>
                </a:lnTo>
                <a:lnTo>
                  <a:pt x="0" y="1152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981075" y="4238625"/>
            <a:ext cx="66676" cy="1581151"/>
          </a:xfrm>
          <a:custGeom>
            <a:avLst/>
            <a:gdLst/>
            <a:ahLst/>
            <a:cxnLst/>
            <a:rect l="0" t="0" r="0" b="0"/>
            <a:pathLst>
              <a:path w="66676" h="158115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76200"/>
                </a:lnTo>
                <a:lnTo>
                  <a:pt x="28575" y="95250"/>
                </a:lnTo>
                <a:lnTo>
                  <a:pt x="28575" y="114300"/>
                </a:lnTo>
                <a:lnTo>
                  <a:pt x="28575" y="133350"/>
                </a:lnTo>
                <a:lnTo>
                  <a:pt x="28575" y="152400"/>
                </a:lnTo>
                <a:lnTo>
                  <a:pt x="19050" y="171450"/>
                </a:lnTo>
                <a:lnTo>
                  <a:pt x="19050" y="200025"/>
                </a:lnTo>
                <a:lnTo>
                  <a:pt x="19050" y="219075"/>
                </a:lnTo>
                <a:lnTo>
                  <a:pt x="19050" y="247650"/>
                </a:lnTo>
                <a:lnTo>
                  <a:pt x="19050" y="266700"/>
                </a:lnTo>
                <a:lnTo>
                  <a:pt x="19050" y="295275"/>
                </a:lnTo>
                <a:lnTo>
                  <a:pt x="19050" y="323850"/>
                </a:lnTo>
                <a:lnTo>
                  <a:pt x="9525" y="352425"/>
                </a:lnTo>
                <a:lnTo>
                  <a:pt x="9525" y="381000"/>
                </a:lnTo>
                <a:lnTo>
                  <a:pt x="9525" y="419100"/>
                </a:lnTo>
                <a:lnTo>
                  <a:pt x="9525" y="447675"/>
                </a:lnTo>
                <a:lnTo>
                  <a:pt x="9525" y="476250"/>
                </a:lnTo>
                <a:lnTo>
                  <a:pt x="0" y="514350"/>
                </a:lnTo>
                <a:lnTo>
                  <a:pt x="0" y="542925"/>
                </a:lnTo>
                <a:lnTo>
                  <a:pt x="0" y="581025"/>
                </a:lnTo>
                <a:lnTo>
                  <a:pt x="0" y="619125"/>
                </a:lnTo>
                <a:lnTo>
                  <a:pt x="0" y="657225"/>
                </a:lnTo>
                <a:lnTo>
                  <a:pt x="0" y="695325"/>
                </a:lnTo>
                <a:lnTo>
                  <a:pt x="0" y="733425"/>
                </a:lnTo>
                <a:lnTo>
                  <a:pt x="0" y="771525"/>
                </a:lnTo>
                <a:lnTo>
                  <a:pt x="0" y="809625"/>
                </a:lnTo>
                <a:lnTo>
                  <a:pt x="0" y="857250"/>
                </a:lnTo>
                <a:lnTo>
                  <a:pt x="0" y="895350"/>
                </a:lnTo>
                <a:lnTo>
                  <a:pt x="0" y="933450"/>
                </a:lnTo>
                <a:lnTo>
                  <a:pt x="0" y="971550"/>
                </a:lnTo>
                <a:lnTo>
                  <a:pt x="0" y="1009650"/>
                </a:lnTo>
                <a:lnTo>
                  <a:pt x="0" y="1057275"/>
                </a:lnTo>
                <a:lnTo>
                  <a:pt x="0" y="1095375"/>
                </a:lnTo>
                <a:lnTo>
                  <a:pt x="0" y="1143000"/>
                </a:lnTo>
                <a:lnTo>
                  <a:pt x="0" y="1181100"/>
                </a:lnTo>
                <a:lnTo>
                  <a:pt x="0" y="1219200"/>
                </a:lnTo>
                <a:lnTo>
                  <a:pt x="0" y="1257300"/>
                </a:lnTo>
                <a:lnTo>
                  <a:pt x="0" y="1304925"/>
                </a:lnTo>
                <a:lnTo>
                  <a:pt x="0" y="1343025"/>
                </a:lnTo>
                <a:lnTo>
                  <a:pt x="0" y="1381125"/>
                </a:lnTo>
                <a:lnTo>
                  <a:pt x="0" y="1419225"/>
                </a:lnTo>
                <a:lnTo>
                  <a:pt x="0" y="1447800"/>
                </a:lnTo>
                <a:lnTo>
                  <a:pt x="0" y="1485900"/>
                </a:lnTo>
                <a:lnTo>
                  <a:pt x="0" y="1514475"/>
                </a:lnTo>
                <a:lnTo>
                  <a:pt x="0" y="1543050"/>
                </a:lnTo>
                <a:lnTo>
                  <a:pt x="0" y="1562100"/>
                </a:lnTo>
                <a:lnTo>
                  <a:pt x="0" y="1571625"/>
                </a:lnTo>
                <a:lnTo>
                  <a:pt x="0" y="1581150"/>
                </a:lnTo>
                <a:lnTo>
                  <a:pt x="0" y="1581150"/>
                </a:lnTo>
                <a:lnTo>
                  <a:pt x="0" y="1581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952500" y="4152900"/>
            <a:ext cx="76201" cy="180976"/>
          </a:xfrm>
          <a:custGeom>
            <a:avLst/>
            <a:gdLst/>
            <a:ahLst/>
            <a:cxnLst/>
            <a:rect l="0" t="0" r="0" b="0"/>
            <a:pathLst>
              <a:path w="76201" h="180976">
                <a:moveTo>
                  <a:pt x="9525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57150"/>
                </a:lnTo>
                <a:lnTo>
                  <a:pt x="9525" y="47625"/>
                </a:lnTo>
                <a:lnTo>
                  <a:pt x="19050" y="47625"/>
                </a:lnTo>
                <a:lnTo>
                  <a:pt x="28575" y="38100"/>
                </a:lnTo>
                <a:lnTo>
                  <a:pt x="38100" y="28575"/>
                </a:lnTo>
                <a:lnTo>
                  <a:pt x="47625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47625"/>
                </a:lnTo>
                <a:lnTo>
                  <a:pt x="57150" y="66675"/>
                </a:lnTo>
                <a:lnTo>
                  <a:pt x="57150" y="95250"/>
                </a:lnTo>
                <a:lnTo>
                  <a:pt x="47625" y="133350"/>
                </a:lnTo>
                <a:lnTo>
                  <a:pt x="38100" y="161925"/>
                </a:lnTo>
                <a:lnTo>
                  <a:pt x="38100" y="180975"/>
                </a:lnTo>
                <a:lnTo>
                  <a:pt x="3810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742950" y="5086350"/>
            <a:ext cx="2914651" cy="152401"/>
          </a:xfrm>
          <a:custGeom>
            <a:avLst/>
            <a:gdLst/>
            <a:ahLst/>
            <a:cxnLst/>
            <a:rect l="0" t="0" r="0" b="0"/>
            <a:pathLst>
              <a:path w="2914651" h="152401">
                <a:moveTo>
                  <a:pt x="0" y="152400"/>
                </a:moveTo>
                <a:lnTo>
                  <a:pt x="0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19050" y="152400"/>
                </a:lnTo>
                <a:lnTo>
                  <a:pt x="28575" y="152400"/>
                </a:lnTo>
                <a:lnTo>
                  <a:pt x="47625" y="152400"/>
                </a:lnTo>
                <a:lnTo>
                  <a:pt x="57150" y="152400"/>
                </a:lnTo>
                <a:lnTo>
                  <a:pt x="66675" y="152400"/>
                </a:lnTo>
                <a:lnTo>
                  <a:pt x="85725" y="152400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42875" y="152400"/>
                </a:lnTo>
                <a:lnTo>
                  <a:pt x="161925" y="152400"/>
                </a:lnTo>
                <a:lnTo>
                  <a:pt x="180975" y="152400"/>
                </a:lnTo>
                <a:lnTo>
                  <a:pt x="200025" y="152400"/>
                </a:lnTo>
                <a:lnTo>
                  <a:pt x="219075" y="152400"/>
                </a:lnTo>
                <a:lnTo>
                  <a:pt x="247650" y="152400"/>
                </a:lnTo>
                <a:lnTo>
                  <a:pt x="266700" y="142875"/>
                </a:lnTo>
                <a:lnTo>
                  <a:pt x="295275" y="142875"/>
                </a:lnTo>
                <a:lnTo>
                  <a:pt x="314325" y="142875"/>
                </a:lnTo>
                <a:lnTo>
                  <a:pt x="352425" y="142875"/>
                </a:lnTo>
                <a:lnTo>
                  <a:pt x="371475" y="142875"/>
                </a:lnTo>
                <a:lnTo>
                  <a:pt x="400050" y="142875"/>
                </a:lnTo>
                <a:lnTo>
                  <a:pt x="428625" y="142875"/>
                </a:lnTo>
                <a:lnTo>
                  <a:pt x="457200" y="133350"/>
                </a:lnTo>
                <a:lnTo>
                  <a:pt x="485775" y="133350"/>
                </a:lnTo>
                <a:lnTo>
                  <a:pt x="514350" y="133350"/>
                </a:lnTo>
                <a:lnTo>
                  <a:pt x="542925" y="133350"/>
                </a:lnTo>
                <a:lnTo>
                  <a:pt x="581025" y="133350"/>
                </a:lnTo>
                <a:lnTo>
                  <a:pt x="609600" y="133350"/>
                </a:lnTo>
                <a:lnTo>
                  <a:pt x="638175" y="133350"/>
                </a:lnTo>
                <a:lnTo>
                  <a:pt x="685800" y="133350"/>
                </a:lnTo>
                <a:lnTo>
                  <a:pt x="714375" y="123825"/>
                </a:lnTo>
                <a:lnTo>
                  <a:pt x="752475" y="123825"/>
                </a:lnTo>
                <a:lnTo>
                  <a:pt x="781050" y="123825"/>
                </a:lnTo>
                <a:lnTo>
                  <a:pt x="819150" y="114300"/>
                </a:lnTo>
                <a:lnTo>
                  <a:pt x="857250" y="114300"/>
                </a:lnTo>
                <a:lnTo>
                  <a:pt x="895350" y="114300"/>
                </a:lnTo>
                <a:lnTo>
                  <a:pt x="933450" y="114300"/>
                </a:lnTo>
                <a:lnTo>
                  <a:pt x="971550" y="104775"/>
                </a:lnTo>
                <a:lnTo>
                  <a:pt x="1000125" y="104775"/>
                </a:lnTo>
                <a:lnTo>
                  <a:pt x="1047750" y="104775"/>
                </a:lnTo>
                <a:lnTo>
                  <a:pt x="1076325" y="104775"/>
                </a:lnTo>
                <a:lnTo>
                  <a:pt x="1123950" y="95250"/>
                </a:lnTo>
                <a:lnTo>
                  <a:pt x="1162050" y="95250"/>
                </a:lnTo>
                <a:lnTo>
                  <a:pt x="1209675" y="95250"/>
                </a:lnTo>
                <a:lnTo>
                  <a:pt x="1247775" y="85725"/>
                </a:lnTo>
                <a:lnTo>
                  <a:pt x="1285875" y="85725"/>
                </a:lnTo>
                <a:lnTo>
                  <a:pt x="1323975" y="85725"/>
                </a:lnTo>
                <a:lnTo>
                  <a:pt x="1362075" y="85725"/>
                </a:lnTo>
                <a:lnTo>
                  <a:pt x="1400175" y="85725"/>
                </a:lnTo>
                <a:lnTo>
                  <a:pt x="1447800" y="85725"/>
                </a:lnTo>
                <a:lnTo>
                  <a:pt x="1485900" y="76200"/>
                </a:lnTo>
                <a:lnTo>
                  <a:pt x="1524000" y="76200"/>
                </a:lnTo>
                <a:lnTo>
                  <a:pt x="1562100" y="76200"/>
                </a:lnTo>
                <a:lnTo>
                  <a:pt x="1600200" y="76200"/>
                </a:lnTo>
                <a:lnTo>
                  <a:pt x="1638300" y="76200"/>
                </a:lnTo>
                <a:lnTo>
                  <a:pt x="1676400" y="76200"/>
                </a:lnTo>
                <a:lnTo>
                  <a:pt x="1714500" y="76200"/>
                </a:lnTo>
                <a:lnTo>
                  <a:pt x="1752600" y="76200"/>
                </a:lnTo>
                <a:lnTo>
                  <a:pt x="1790700" y="76200"/>
                </a:lnTo>
                <a:lnTo>
                  <a:pt x="1828800" y="76200"/>
                </a:lnTo>
                <a:lnTo>
                  <a:pt x="1857375" y="76200"/>
                </a:lnTo>
                <a:lnTo>
                  <a:pt x="1895475" y="66675"/>
                </a:lnTo>
                <a:lnTo>
                  <a:pt x="1933575" y="66675"/>
                </a:lnTo>
                <a:lnTo>
                  <a:pt x="1971675" y="66675"/>
                </a:lnTo>
                <a:lnTo>
                  <a:pt x="2000250" y="66675"/>
                </a:lnTo>
                <a:lnTo>
                  <a:pt x="2028825" y="66675"/>
                </a:lnTo>
                <a:lnTo>
                  <a:pt x="2066925" y="66675"/>
                </a:lnTo>
                <a:lnTo>
                  <a:pt x="2095500" y="66675"/>
                </a:lnTo>
                <a:lnTo>
                  <a:pt x="2124075" y="66675"/>
                </a:lnTo>
                <a:lnTo>
                  <a:pt x="2152650" y="66675"/>
                </a:lnTo>
                <a:lnTo>
                  <a:pt x="2181225" y="66675"/>
                </a:lnTo>
                <a:lnTo>
                  <a:pt x="2209800" y="66675"/>
                </a:lnTo>
                <a:lnTo>
                  <a:pt x="2238375" y="66675"/>
                </a:lnTo>
                <a:lnTo>
                  <a:pt x="2266950" y="66675"/>
                </a:lnTo>
                <a:lnTo>
                  <a:pt x="2286000" y="66675"/>
                </a:lnTo>
                <a:lnTo>
                  <a:pt x="2314575" y="66675"/>
                </a:lnTo>
                <a:lnTo>
                  <a:pt x="2333625" y="66675"/>
                </a:lnTo>
                <a:lnTo>
                  <a:pt x="2352675" y="66675"/>
                </a:lnTo>
                <a:lnTo>
                  <a:pt x="2381250" y="66675"/>
                </a:lnTo>
                <a:lnTo>
                  <a:pt x="2400300" y="66675"/>
                </a:lnTo>
                <a:lnTo>
                  <a:pt x="2419350" y="66675"/>
                </a:lnTo>
                <a:lnTo>
                  <a:pt x="2438400" y="66675"/>
                </a:lnTo>
                <a:lnTo>
                  <a:pt x="2457450" y="66675"/>
                </a:lnTo>
                <a:lnTo>
                  <a:pt x="2476500" y="66675"/>
                </a:lnTo>
                <a:lnTo>
                  <a:pt x="2495550" y="66675"/>
                </a:lnTo>
                <a:lnTo>
                  <a:pt x="2505075" y="66675"/>
                </a:lnTo>
                <a:lnTo>
                  <a:pt x="2524125" y="66675"/>
                </a:lnTo>
                <a:lnTo>
                  <a:pt x="2533650" y="66675"/>
                </a:lnTo>
                <a:lnTo>
                  <a:pt x="2543175" y="66675"/>
                </a:lnTo>
                <a:lnTo>
                  <a:pt x="2562225" y="66675"/>
                </a:lnTo>
                <a:lnTo>
                  <a:pt x="2571750" y="66675"/>
                </a:lnTo>
                <a:lnTo>
                  <a:pt x="2581275" y="66675"/>
                </a:lnTo>
                <a:lnTo>
                  <a:pt x="2590800" y="66675"/>
                </a:lnTo>
                <a:lnTo>
                  <a:pt x="2609850" y="66675"/>
                </a:lnTo>
                <a:lnTo>
                  <a:pt x="2619375" y="66675"/>
                </a:lnTo>
                <a:lnTo>
                  <a:pt x="2628900" y="66675"/>
                </a:lnTo>
                <a:lnTo>
                  <a:pt x="2638425" y="66675"/>
                </a:lnTo>
                <a:lnTo>
                  <a:pt x="2638425" y="57150"/>
                </a:lnTo>
                <a:lnTo>
                  <a:pt x="2657475" y="57150"/>
                </a:lnTo>
                <a:lnTo>
                  <a:pt x="2667000" y="57150"/>
                </a:lnTo>
                <a:lnTo>
                  <a:pt x="2667000" y="57150"/>
                </a:lnTo>
                <a:lnTo>
                  <a:pt x="2676525" y="57150"/>
                </a:lnTo>
                <a:lnTo>
                  <a:pt x="2686050" y="57150"/>
                </a:lnTo>
                <a:lnTo>
                  <a:pt x="2695575" y="57150"/>
                </a:lnTo>
                <a:lnTo>
                  <a:pt x="2695575" y="57150"/>
                </a:lnTo>
                <a:lnTo>
                  <a:pt x="2705100" y="57150"/>
                </a:lnTo>
                <a:lnTo>
                  <a:pt x="2714625" y="57150"/>
                </a:lnTo>
                <a:lnTo>
                  <a:pt x="2714625" y="57150"/>
                </a:lnTo>
                <a:lnTo>
                  <a:pt x="2724150" y="47625"/>
                </a:lnTo>
                <a:lnTo>
                  <a:pt x="2733675" y="47625"/>
                </a:lnTo>
                <a:lnTo>
                  <a:pt x="2733675" y="47625"/>
                </a:lnTo>
                <a:lnTo>
                  <a:pt x="2733675" y="47625"/>
                </a:lnTo>
                <a:lnTo>
                  <a:pt x="2733675" y="47625"/>
                </a:lnTo>
                <a:lnTo>
                  <a:pt x="2733675" y="47625"/>
                </a:lnTo>
                <a:lnTo>
                  <a:pt x="2733675" y="47625"/>
                </a:lnTo>
                <a:lnTo>
                  <a:pt x="2733675" y="47625"/>
                </a:lnTo>
                <a:lnTo>
                  <a:pt x="2733675" y="47625"/>
                </a:lnTo>
                <a:lnTo>
                  <a:pt x="2733675" y="47625"/>
                </a:lnTo>
                <a:lnTo>
                  <a:pt x="2733675" y="38100"/>
                </a:lnTo>
                <a:lnTo>
                  <a:pt x="2724150" y="38100"/>
                </a:lnTo>
                <a:lnTo>
                  <a:pt x="2724150" y="38100"/>
                </a:lnTo>
                <a:lnTo>
                  <a:pt x="2714625" y="28575"/>
                </a:lnTo>
                <a:lnTo>
                  <a:pt x="2705100" y="28575"/>
                </a:lnTo>
                <a:lnTo>
                  <a:pt x="2695575" y="19050"/>
                </a:lnTo>
                <a:lnTo>
                  <a:pt x="2695575" y="19050"/>
                </a:lnTo>
                <a:lnTo>
                  <a:pt x="2686050" y="9525"/>
                </a:lnTo>
                <a:lnTo>
                  <a:pt x="2686050" y="9525"/>
                </a:lnTo>
                <a:lnTo>
                  <a:pt x="2676525" y="0"/>
                </a:lnTo>
                <a:lnTo>
                  <a:pt x="2667000" y="0"/>
                </a:lnTo>
                <a:lnTo>
                  <a:pt x="2667000" y="0"/>
                </a:lnTo>
                <a:lnTo>
                  <a:pt x="2667000" y="0"/>
                </a:lnTo>
                <a:lnTo>
                  <a:pt x="2657475" y="0"/>
                </a:lnTo>
                <a:lnTo>
                  <a:pt x="2657475" y="0"/>
                </a:lnTo>
                <a:lnTo>
                  <a:pt x="2657475" y="0"/>
                </a:lnTo>
                <a:lnTo>
                  <a:pt x="2657475" y="0"/>
                </a:lnTo>
                <a:lnTo>
                  <a:pt x="2657475" y="0"/>
                </a:lnTo>
                <a:lnTo>
                  <a:pt x="2657475" y="0"/>
                </a:lnTo>
                <a:lnTo>
                  <a:pt x="2667000" y="0"/>
                </a:lnTo>
                <a:lnTo>
                  <a:pt x="2676525" y="0"/>
                </a:lnTo>
                <a:lnTo>
                  <a:pt x="2686050" y="9525"/>
                </a:lnTo>
                <a:lnTo>
                  <a:pt x="2695575" y="9525"/>
                </a:lnTo>
                <a:lnTo>
                  <a:pt x="2705100" y="9525"/>
                </a:lnTo>
                <a:lnTo>
                  <a:pt x="2724150" y="9525"/>
                </a:lnTo>
                <a:lnTo>
                  <a:pt x="2733675" y="19050"/>
                </a:lnTo>
                <a:lnTo>
                  <a:pt x="2752725" y="19050"/>
                </a:lnTo>
                <a:lnTo>
                  <a:pt x="2771775" y="19050"/>
                </a:lnTo>
                <a:lnTo>
                  <a:pt x="2781300" y="28575"/>
                </a:lnTo>
                <a:lnTo>
                  <a:pt x="2800350" y="28575"/>
                </a:lnTo>
                <a:lnTo>
                  <a:pt x="2819400" y="28575"/>
                </a:lnTo>
                <a:lnTo>
                  <a:pt x="2838450" y="28575"/>
                </a:lnTo>
                <a:lnTo>
                  <a:pt x="2847975" y="38100"/>
                </a:lnTo>
                <a:lnTo>
                  <a:pt x="2867025" y="38100"/>
                </a:lnTo>
                <a:lnTo>
                  <a:pt x="2876550" y="38100"/>
                </a:lnTo>
                <a:lnTo>
                  <a:pt x="2895600" y="38100"/>
                </a:lnTo>
                <a:lnTo>
                  <a:pt x="2905125" y="38100"/>
                </a:lnTo>
                <a:lnTo>
                  <a:pt x="2905125" y="47625"/>
                </a:lnTo>
                <a:lnTo>
                  <a:pt x="2914650" y="47625"/>
                </a:lnTo>
                <a:lnTo>
                  <a:pt x="2914650" y="47625"/>
                </a:lnTo>
                <a:lnTo>
                  <a:pt x="2914650" y="47625"/>
                </a:lnTo>
                <a:lnTo>
                  <a:pt x="2914650" y="47625"/>
                </a:lnTo>
                <a:lnTo>
                  <a:pt x="2914650" y="57150"/>
                </a:lnTo>
                <a:lnTo>
                  <a:pt x="2905125" y="66675"/>
                </a:lnTo>
                <a:lnTo>
                  <a:pt x="2895600" y="76200"/>
                </a:lnTo>
                <a:lnTo>
                  <a:pt x="2876550" y="85725"/>
                </a:lnTo>
                <a:lnTo>
                  <a:pt x="2857500" y="104775"/>
                </a:lnTo>
                <a:lnTo>
                  <a:pt x="2838450" y="123825"/>
                </a:lnTo>
                <a:lnTo>
                  <a:pt x="2828925" y="133350"/>
                </a:lnTo>
                <a:lnTo>
                  <a:pt x="282892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590550" y="5381625"/>
            <a:ext cx="114301" cy="323851"/>
          </a:xfrm>
          <a:custGeom>
            <a:avLst/>
            <a:gdLst/>
            <a:ahLst/>
            <a:cxnLst/>
            <a:rect l="0" t="0" r="0" b="0"/>
            <a:pathLst>
              <a:path w="114301" h="323851">
                <a:moveTo>
                  <a:pt x="47625" y="95250"/>
                </a:moveTo>
                <a:lnTo>
                  <a:pt x="47625" y="104775"/>
                </a:lnTo>
                <a:lnTo>
                  <a:pt x="38100" y="114300"/>
                </a:lnTo>
                <a:lnTo>
                  <a:pt x="38100" y="133350"/>
                </a:lnTo>
                <a:lnTo>
                  <a:pt x="38100" y="161925"/>
                </a:lnTo>
                <a:lnTo>
                  <a:pt x="28575" y="190500"/>
                </a:lnTo>
                <a:lnTo>
                  <a:pt x="28575" y="219075"/>
                </a:lnTo>
                <a:lnTo>
                  <a:pt x="28575" y="247650"/>
                </a:lnTo>
                <a:lnTo>
                  <a:pt x="28575" y="276225"/>
                </a:lnTo>
                <a:lnTo>
                  <a:pt x="38100" y="295275"/>
                </a:lnTo>
                <a:lnTo>
                  <a:pt x="38100" y="314325"/>
                </a:lnTo>
                <a:lnTo>
                  <a:pt x="57150" y="323850"/>
                </a:lnTo>
                <a:lnTo>
                  <a:pt x="57150" y="323850"/>
                </a:lnTo>
                <a:lnTo>
                  <a:pt x="66675" y="323850"/>
                </a:lnTo>
                <a:lnTo>
                  <a:pt x="76200" y="314325"/>
                </a:lnTo>
                <a:lnTo>
                  <a:pt x="85725" y="304800"/>
                </a:lnTo>
                <a:lnTo>
                  <a:pt x="95250" y="285750"/>
                </a:lnTo>
                <a:lnTo>
                  <a:pt x="104775" y="266700"/>
                </a:lnTo>
                <a:lnTo>
                  <a:pt x="104775" y="238125"/>
                </a:lnTo>
                <a:lnTo>
                  <a:pt x="114300" y="200025"/>
                </a:lnTo>
                <a:lnTo>
                  <a:pt x="114300" y="171450"/>
                </a:lnTo>
                <a:lnTo>
                  <a:pt x="114300" y="142875"/>
                </a:lnTo>
                <a:lnTo>
                  <a:pt x="104775" y="114300"/>
                </a:lnTo>
                <a:lnTo>
                  <a:pt x="104775" y="85725"/>
                </a:lnTo>
                <a:lnTo>
                  <a:pt x="95250" y="57150"/>
                </a:lnTo>
                <a:lnTo>
                  <a:pt x="85725" y="38100"/>
                </a:lnTo>
                <a:lnTo>
                  <a:pt x="76200" y="19050"/>
                </a:lnTo>
                <a:lnTo>
                  <a:pt x="66675" y="9525"/>
                </a:lnTo>
                <a:lnTo>
                  <a:pt x="57150" y="0"/>
                </a:lnTo>
                <a:lnTo>
                  <a:pt x="38100" y="0"/>
                </a:lnTo>
                <a:lnTo>
                  <a:pt x="28575" y="0"/>
                </a:lnTo>
                <a:lnTo>
                  <a:pt x="19050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523875" y="4143375"/>
            <a:ext cx="171451" cy="485776"/>
          </a:xfrm>
          <a:custGeom>
            <a:avLst/>
            <a:gdLst/>
            <a:ahLst/>
            <a:cxnLst/>
            <a:rect l="0" t="0" r="0" b="0"/>
            <a:pathLst>
              <a:path w="171451" h="485776">
                <a:moveTo>
                  <a:pt x="85725" y="0"/>
                </a:moveTo>
                <a:lnTo>
                  <a:pt x="85725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28575"/>
                </a:lnTo>
                <a:lnTo>
                  <a:pt x="76200" y="47625"/>
                </a:lnTo>
                <a:lnTo>
                  <a:pt x="76200" y="76200"/>
                </a:lnTo>
                <a:lnTo>
                  <a:pt x="76200" y="104775"/>
                </a:lnTo>
                <a:lnTo>
                  <a:pt x="66675" y="142875"/>
                </a:lnTo>
                <a:lnTo>
                  <a:pt x="66675" y="180975"/>
                </a:lnTo>
                <a:lnTo>
                  <a:pt x="66675" y="219075"/>
                </a:lnTo>
                <a:lnTo>
                  <a:pt x="66675" y="266700"/>
                </a:lnTo>
                <a:lnTo>
                  <a:pt x="57150" y="304800"/>
                </a:lnTo>
                <a:lnTo>
                  <a:pt x="57150" y="352425"/>
                </a:lnTo>
                <a:lnTo>
                  <a:pt x="57150" y="390525"/>
                </a:lnTo>
                <a:lnTo>
                  <a:pt x="47625" y="419100"/>
                </a:lnTo>
                <a:lnTo>
                  <a:pt x="47625" y="447675"/>
                </a:lnTo>
                <a:lnTo>
                  <a:pt x="47625" y="466725"/>
                </a:lnTo>
                <a:lnTo>
                  <a:pt x="47625" y="476250"/>
                </a:lnTo>
                <a:lnTo>
                  <a:pt x="47625" y="485775"/>
                </a:lnTo>
                <a:lnTo>
                  <a:pt x="47625" y="485775"/>
                </a:lnTo>
                <a:lnTo>
                  <a:pt x="57150" y="476250"/>
                </a:lnTo>
                <a:lnTo>
                  <a:pt x="47625" y="476250"/>
                </a:lnTo>
                <a:lnTo>
                  <a:pt x="47625" y="457200"/>
                </a:lnTo>
                <a:lnTo>
                  <a:pt x="47625" y="428625"/>
                </a:lnTo>
                <a:lnTo>
                  <a:pt x="47625" y="400050"/>
                </a:lnTo>
                <a:lnTo>
                  <a:pt x="47625" y="361950"/>
                </a:lnTo>
                <a:lnTo>
                  <a:pt x="47625" y="323850"/>
                </a:lnTo>
                <a:lnTo>
                  <a:pt x="38100" y="285750"/>
                </a:lnTo>
                <a:lnTo>
                  <a:pt x="38100" y="247650"/>
                </a:lnTo>
                <a:lnTo>
                  <a:pt x="38100" y="209550"/>
                </a:lnTo>
                <a:lnTo>
                  <a:pt x="38100" y="171450"/>
                </a:lnTo>
                <a:lnTo>
                  <a:pt x="38100" y="133350"/>
                </a:lnTo>
                <a:lnTo>
                  <a:pt x="38100" y="104775"/>
                </a:lnTo>
                <a:lnTo>
                  <a:pt x="47625" y="76200"/>
                </a:lnTo>
                <a:lnTo>
                  <a:pt x="47625" y="47625"/>
                </a:lnTo>
                <a:lnTo>
                  <a:pt x="57150" y="28575"/>
                </a:lnTo>
                <a:lnTo>
                  <a:pt x="66675" y="1905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28575"/>
                </a:lnTo>
                <a:lnTo>
                  <a:pt x="171450" y="38100"/>
                </a:lnTo>
                <a:lnTo>
                  <a:pt x="171450" y="66675"/>
                </a:lnTo>
                <a:lnTo>
                  <a:pt x="171450" y="85725"/>
                </a:lnTo>
                <a:lnTo>
                  <a:pt x="161925" y="104775"/>
                </a:lnTo>
                <a:lnTo>
                  <a:pt x="142875" y="123825"/>
                </a:lnTo>
                <a:lnTo>
                  <a:pt x="133350" y="142875"/>
                </a:lnTo>
                <a:lnTo>
                  <a:pt x="114300" y="161925"/>
                </a:lnTo>
                <a:lnTo>
                  <a:pt x="95250" y="180975"/>
                </a:lnTo>
                <a:lnTo>
                  <a:pt x="76200" y="190500"/>
                </a:lnTo>
                <a:lnTo>
                  <a:pt x="57150" y="190500"/>
                </a:lnTo>
                <a:lnTo>
                  <a:pt x="38100" y="190500"/>
                </a:lnTo>
                <a:lnTo>
                  <a:pt x="28575" y="190500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3648075" y="5257800"/>
            <a:ext cx="228601" cy="352426"/>
          </a:xfrm>
          <a:custGeom>
            <a:avLst/>
            <a:gdLst/>
            <a:ahLst/>
            <a:cxnLst/>
            <a:rect l="0" t="0" r="0" b="0"/>
            <a:pathLst>
              <a:path w="228601" h="352426">
                <a:moveTo>
                  <a:pt x="9525" y="28575"/>
                </a:move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9525" y="66675"/>
                </a:lnTo>
                <a:lnTo>
                  <a:pt x="19050" y="85725"/>
                </a:lnTo>
                <a:lnTo>
                  <a:pt x="19050" y="114300"/>
                </a:lnTo>
                <a:lnTo>
                  <a:pt x="28575" y="142875"/>
                </a:lnTo>
                <a:lnTo>
                  <a:pt x="38100" y="171450"/>
                </a:lnTo>
                <a:lnTo>
                  <a:pt x="47625" y="200025"/>
                </a:lnTo>
                <a:lnTo>
                  <a:pt x="57150" y="238125"/>
                </a:lnTo>
                <a:lnTo>
                  <a:pt x="66675" y="266700"/>
                </a:lnTo>
                <a:lnTo>
                  <a:pt x="76200" y="295275"/>
                </a:lnTo>
                <a:lnTo>
                  <a:pt x="85725" y="314325"/>
                </a:lnTo>
                <a:lnTo>
                  <a:pt x="85725" y="333375"/>
                </a:lnTo>
                <a:lnTo>
                  <a:pt x="104775" y="342900"/>
                </a:lnTo>
                <a:lnTo>
                  <a:pt x="104775" y="352425"/>
                </a:lnTo>
                <a:lnTo>
                  <a:pt x="114300" y="352425"/>
                </a:lnTo>
                <a:lnTo>
                  <a:pt x="114300" y="352425"/>
                </a:lnTo>
                <a:lnTo>
                  <a:pt x="123825" y="352425"/>
                </a:lnTo>
                <a:lnTo>
                  <a:pt x="123825" y="333375"/>
                </a:lnTo>
                <a:lnTo>
                  <a:pt x="133350" y="314325"/>
                </a:lnTo>
                <a:lnTo>
                  <a:pt x="142875" y="295275"/>
                </a:lnTo>
                <a:lnTo>
                  <a:pt x="152400" y="266700"/>
                </a:lnTo>
                <a:lnTo>
                  <a:pt x="161925" y="238125"/>
                </a:lnTo>
                <a:lnTo>
                  <a:pt x="161925" y="200025"/>
                </a:lnTo>
                <a:lnTo>
                  <a:pt x="171450" y="161925"/>
                </a:lnTo>
                <a:lnTo>
                  <a:pt x="180975" y="123825"/>
                </a:lnTo>
                <a:lnTo>
                  <a:pt x="190500" y="95250"/>
                </a:lnTo>
                <a:lnTo>
                  <a:pt x="200025" y="66675"/>
                </a:lnTo>
                <a:lnTo>
                  <a:pt x="209550" y="47625"/>
                </a:lnTo>
                <a:lnTo>
                  <a:pt x="219075" y="28575"/>
                </a:lnTo>
                <a:lnTo>
                  <a:pt x="219075" y="9525"/>
                </a:lnTo>
                <a:lnTo>
                  <a:pt x="228600" y="9525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6686550" y="1933575"/>
            <a:ext cx="504826" cy="571501"/>
          </a:xfrm>
          <a:custGeom>
            <a:avLst/>
            <a:gdLst/>
            <a:ahLst/>
            <a:cxnLst/>
            <a:rect l="0" t="0" r="0" b="0"/>
            <a:pathLst>
              <a:path w="504826" h="571501">
                <a:moveTo>
                  <a:pt x="57150" y="123825"/>
                </a:moveTo>
                <a:lnTo>
                  <a:pt x="57150" y="123825"/>
                </a:lnTo>
                <a:lnTo>
                  <a:pt x="57150" y="133350"/>
                </a:lnTo>
                <a:lnTo>
                  <a:pt x="47625" y="142875"/>
                </a:lnTo>
                <a:lnTo>
                  <a:pt x="38100" y="152400"/>
                </a:lnTo>
                <a:lnTo>
                  <a:pt x="38100" y="161925"/>
                </a:lnTo>
                <a:lnTo>
                  <a:pt x="28575" y="180975"/>
                </a:lnTo>
                <a:lnTo>
                  <a:pt x="19050" y="200025"/>
                </a:lnTo>
                <a:lnTo>
                  <a:pt x="19050" y="209550"/>
                </a:lnTo>
                <a:lnTo>
                  <a:pt x="9525" y="228600"/>
                </a:lnTo>
                <a:lnTo>
                  <a:pt x="9525" y="247650"/>
                </a:lnTo>
                <a:lnTo>
                  <a:pt x="9525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0" y="304800"/>
                </a:lnTo>
                <a:lnTo>
                  <a:pt x="0" y="323850"/>
                </a:lnTo>
                <a:lnTo>
                  <a:pt x="0" y="342900"/>
                </a:lnTo>
                <a:lnTo>
                  <a:pt x="9525" y="361950"/>
                </a:lnTo>
                <a:lnTo>
                  <a:pt x="9525" y="381000"/>
                </a:lnTo>
                <a:lnTo>
                  <a:pt x="9525" y="390525"/>
                </a:lnTo>
                <a:lnTo>
                  <a:pt x="19050" y="409575"/>
                </a:lnTo>
                <a:lnTo>
                  <a:pt x="19050" y="428625"/>
                </a:lnTo>
                <a:lnTo>
                  <a:pt x="28575" y="438150"/>
                </a:lnTo>
                <a:lnTo>
                  <a:pt x="38100" y="457200"/>
                </a:lnTo>
                <a:lnTo>
                  <a:pt x="38100" y="466725"/>
                </a:lnTo>
                <a:lnTo>
                  <a:pt x="47625" y="476250"/>
                </a:lnTo>
                <a:lnTo>
                  <a:pt x="57150" y="485775"/>
                </a:lnTo>
                <a:lnTo>
                  <a:pt x="66675" y="495300"/>
                </a:lnTo>
                <a:lnTo>
                  <a:pt x="76200" y="514350"/>
                </a:lnTo>
                <a:lnTo>
                  <a:pt x="85725" y="514350"/>
                </a:lnTo>
                <a:lnTo>
                  <a:pt x="104775" y="523875"/>
                </a:lnTo>
                <a:lnTo>
                  <a:pt x="114300" y="533400"/>
                </a:lnTo>
                <a:lnTo>
                  <a:pt x="123825" y="542925"/>
                </a:lnTo>
                <a:lnTo>
                  <a:pt x="142875" y="552450"/>
                </a:lnTo>
                <a:lnTo>
                  <a:pt x="161925" y="561975"/>
                </a:lnTo>
                <a:lnTo>
                  <a:pt x="171450" y="561975"/>
                </a:lnTo>
                <a:lnTo>
                  <a:pt x="190500" y="571500"/>
                </a:lnTo>
                <a:lnTo>
                  <a:pt x="209550" y="571500"/>
                </a:lnTo>
                <a:lnTo>
                  <a:pt x="228600" y="571500"/>
                </a:lnTo>
                <a:lnTo>
                  <a:pt x="247650" y="571500"/>
                </a:lnTo>
                <a:lnTo>
                  <a:pt x="266700" y="571500"/>
                </a:lnTo>
                <a:lnTo>
                  <a:pt x="285750" y="561975"/>
                </a:lnTo>
                <a:lnTo>
                  <a:pt x="304800" y="552450"/>
                </a:lnTo>
                <a:lnTo>
                  <a:pt x="323850" y="552450"/>
                </a:lnTo>
                <a:lnTo>
                  <a:pt x="342900" y="542925"/>
                </a:lnTo>
                <a:lnTo>
                  <a:pt x="361950" y="533400"/>
                </a:lnTo>
                <a:lnTo>
                  <a:pt x="381000" y="523875"/>
                </a:lnTo>
                <a:lnTo>
                  <a:pt x="390525" y="504825"/>
                </a:lnTo>
                <a:lnTo>
                  <a:pt x="409575" y="495300"/>
                </a:lnTo>
                <a:lnTo>
                  <a:pt x="428625" y="476250"/>
                </a:lnTo>
                <a:lnTo>
                  <a:pt x="447675" y="466725"/>
                </a:lnTo>
                <a:lnTo>
                  <a:pt x="457200" y="447675"/>
                </a:lnTo>
                <a:lnTo>
                  <a:pt x="466725" y="428625"/>
                </a:lnTo>
                <a:lnTo>
                  <a:pt x="476250" y="409575"/>
                </a:lnTo>
                <a:lnTo>
                  <a:pt x="485775" y="390525"/>
                </a:lnTo>
                <a:lnTo>
                  <a:pt x="485775" y="371475"/>
                </a:lnTo>
                <a:lnTo>
                  <a:pt x="495300" y="352425"/>
                </a:lnTo>
                <a:lnTo>
                  <a:pt x="495300" y="333375"/>
                </a:lnTo>
                <a:lnTo>
                  <a:pt x="504825" y="314325"/>
                </a:lnTo>
                <a:lnTo>
                  <a:pt x="504825" y="295275"/>
                </a:lnTo>
                <a:lnTo>
                  <a:pt x="495300" y="266700"/>
                </a:lnTo>
                <a:lnTo>
                  <a:pt x="495300" y="247650"/>
                </a:lnTo>
                <a:lnTo>
                  <a:pt x="485775" y="228600"/>
                </a:lnTo>
                <a:lnTo>
                  <a:pt x="485775" y="209550"/>
                </a:lnTo>
                <a:lnTo>
                  <a:pt x="476250" y="180975"/>
                </a:lnTo>
                <a:lnTo>
                  <a:pt x="466725" y="161925"/>
                </a:lnTo>
                <a:lnTo>
                  <a:pt x="457200" y="142875"/>
                </a:lnTo>
                <a:lnTo>
                  <a:pt x="447675" y="123825"/>
                </a:lnTo>
                <a:lnTo>
                  <a:pt x="438150" y="104775"/>
                </a:lnTo>
                <a:lnTo>
                  <a:pt x="419100" y="95250"/>
                </a:lnTo>
                <a:lnTo>
                  <a:pt x="409575" y="76200"/>
                </a:lnTo>
                <a:lnTo>
                  <a:pt x="400050" y="57150"/>
                </a:lnTo>
                <a:lnTo>
                  <a:pt x="381000" y="47625"/>
                </a:lnTo>
                <a:lnTo>
                  <a:pt x="371475" y="38100"/>
                </a:lnTo>
                <a:lnTo>
                  <a:pt x="352425" y="28575"/>
                </a:lnTo>
                <a:lnTo>
                  <a:pt x="342900" y="19050"/>
                </a:lnTo>
                <a:lnTo>
                  <a:pt x="314325" y="9525"/>
                </a:lnTo>
                <a:lnTo>
                  <a:pt x="304800" y="0"/>
                </a:lnTo>
                <a:lnTo>
                  <a:pt x="285750" y="0"/>
                </a:lnTo>
                <a:lnTo>
                  <a:pt x="276225" y="0"/>
                </a:lnTo>
                <a:lnTo>
                  <a:pt x="257175" y="0"/>
                </a:lnTo>
                <a:lnTo>
                  <a:pt x="247650" y="0"/>
                </a:lnTo>
                <a:lnTo>
                  <a:pt x="228600" y="9525"/>
                </a:lnTo>
                <a:lnTo>
                  <a:pt x="209550" y="9525"/>
                </a:lnTo>
                <a:lnTo>
                  <a:pt x="200025" y="19050"/>
                </a:lnTo>
                <a:lnTo>
                  <a:pt x="190500" y="28575"/>
                </a:lnTo>
                <a:lnTo>
                  <a:pt x="171450" y="38100"/>
                </a:lnTo>
                <a:lnTo>
                  <a:pt x="161925" y="47625"/>
                </a:lnTo>
                <a:lnTo>
                  <a:pt x="152400" y="57150"/>
                </a:lnTo>
                <a:lnTo>
                  <a:pt x="142875" y="66675"/>
                </a:lnTo>
                <a:lnTo>
                  <a:pt x="123825" y="85725"/>
                </a:lnTo>
                <a:lnTo>
                  <a:pt x="114300" y="104775"/>
                </a:lnTo>
                <a:lnTo>
                  <a:pt x="104775" y="123825"/>
                </a:lnTo>
                <a:lnTo>
                  <a:pt x="95250" y="152400"/>
                </a:lnTo>
                <a:lnTo>
                  <a:pt x="85725" y="180975"/>
                </a:lnTo>
                <a:lnTo>
                  <a:pt x="76200" y="200025"/>
                </a:lnTo>
                <a:lnTo>
                  <a:pt x="76200" y="209550"/>
                </a:lnTo>
                <a:lnTo>
                  <a:pt x="762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7191375" y="2362200"/>
            <a:ext cx="1038226" cy="238126"/>
          </a:xfrm>
          <a:custGeom>
            <a:avLst/>
            <a:gdLst/>
            <a:ahLst/>
            <a:cxnLst/>
            <a:rect l="0" t="0" r="0" b="0"/>
            <a:pathLst>
              <a:path w="1038226" h="2381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19075" y="0"/>
                </a:lnTo>
                <a:lnTo>
                  <a:pt x="238125" y="0"/>
                </a:lnTo>
                <a:lnTo>
                  <a:pt x="257175" y="0"/>
                </a:lnTo>
                <a:lnTo>
                  <a:pt x="276225" y="0"/>
                </a:lnTo>
                <a:lnTo>
                  <a:pt x="295275" y="0"/>
                </a:lnTo>
                <a:lnTo>
                  <a:pt x="323850" y="0"/>
                </a:lnTo>
                <a:lnTo>
                  <a:pt x="342900" y="0"/>
                </a:lnTo>
                <a:lnTo>
                  <a:pt x="361950" y="9525"/>
                </a:lnTo>
                <a:lnTo>
                  <a:pt x="381000" y="9525"/>
                </a:lnTo>
                <a:lnTo>
                  <a:pt x="400050" y="9525"/>
                </a:lnTo>
                <a:lnTo>
                  <a:pt x="428625" y="9525"/>
                </a:lnTo>
                <a:lnTo>
                  <a:pt x="447675" y="9525"/>
                </a:lnTo>
                <a:lnTo>
                  <a:pt x="466725" y="19050"/>
                </a:lnTo>
                <a:lnTo>
                  <a:pt x="485775" y="19050"/>
                </a:lnTo>
                <a:lnTo>
                  <a:pt x="504825" y="19050"/>
                </a:lnTo>
                <a:lnTo>
                  <a:pt x="523875" y="28575"/>
                </a:lnTo>
                <a:lnTo>
                  <a:pt x="552450" y="28575"/>
                </a:lnTo>
                <a:lnTo>
                  <a:pt x="571500" y="28575"/>
                </a:lnTo>
                <a:lnTo>
                  <a:pt x="590550" y="28575"/>
                </a:lnTo>
                <a:lnTo>
                  <a:pt x="609600" y="28575"/>
                </a:lnTo>
                <a:lnTo>
                  <a:pt x="628650" y="38100"/>
                </a:lnTo>
                <a:lnTo>
                  <a:pt x="657225" y="38100"/>
                </a:lnTo>
                <a:lnTo>
                  <a:pt x="666750" y="38100"/>
                </a:lnTo>
                <a:lnTo>
                  <a:pt x="695325" y="47625"/>
                </a:lnTo>
                <a:lnTo>
                  <a:pt x="714375" y="47625"/>
                </a:lnTo>
                <a:lnTo>
                  <a:pt x="723900" y="57150"/>
                </a:lnTo>
                <a:lnTo>
                  <a:pt x="742950" y="57150"/>
                </a:lnTo>
                <a:lnTo>
                  <a:pt x="762000" y="66675"/>
                </a:lnTo>
                <a:lnTo>
                  <a:pt x="781050" y="66675"/>
                </a:lnTo>
                <a:lnTo>
                  <a:pt x="800100" y="76200"/>
                </a:lnTo>
                <a:lnTo>
                  <a:pt x="809625" y="85725"/>
                </a:lnTo>
                <a:lnTo>
                  <a:pt x="828675" y="95250"/>
                </a:lnTo>
                <a:lnTo>
                  <a:pt x="847725" y="104775"/>
                </a:lnTo>
                <a:lnTo>
                  <a:pt x="857250" y="114300"/>
                </a:lnTo>
                <a:lnTo>
                  <a:pt x="876300" y="114300"/>
                </a:lnTo>
                <a:lnTo>
                  <a:pt x="885825" y="123825"/>
                </a:lnTo>
                <a:lnTo>
                  <a:pt x="904875" y="133350"/>
                </a:lnTo>
                <a:lnTo>
                  <a:pt x="914400" y="142875"/>
                </a:lnTo>
                <a:lnTo>
                  <a:pt x="914400" y="152400"/>
                </a:lnTo>
                <a:lnTo>
                  <a:pt x="923925" y="161925"/>
                </a:lnTo>
                <a:lnTo>
                  <a:pt x="933450" y="171450"/>
                </a:lnTo>
                <a:lnTo>
                  <a:pt x="942975" y="180975"/>
                </a:lnTo>
                <a:lnTo>
                  <a:pt x="942975" y="180975"/>
                </a:lnTo>
                <a:lnTo>
                  <a:pt x="952500" y="190500"/>
                </a:lnTo>
                <a:lnTo>
                  <a:pt x="952500" y="200025"/>
                </a:lnTo>
                <a:lnTo>
                  <a:pt x="952500" y="200025"/>
                </a:lnTo>
                <a:lnTo>
                  <a:pt x="952500" y="209550"/>
                </a:lnTo>
                <a:lnTo>
                  <a:pt x="962025" y="209550"/>
                </a:lnTo>
                <a:lnTo>
                  <a:pt x="962025" y="209550"/>
                </a:lnTo>
                <a:lnTo>
                  <a:pt x="962025" y="219075"/>
                </a:lnTo>
                <a:lnTo>
                  <a:pt x="971550" y="219075"/>
                </a:lnTo>
                <a:lnTo>
                  <a:pt x="971550" y="219075"/>
                </a:lnTo>
                <a:lnTo>
                  <a:pt x="971550" y="219075"/>
                </a:lnTo>
                <a:lnTo>
                  <a:pt x="971550" y="228600"/>
                </a:lnTo>
                <a:lnTo>
                  <a:pt x="971550" y="228600"/>
                </a:lnTo>
                <a:lnTo>
                  <a:pt x="971550" y="228600"/>
                </a:lnTo>
                <a:lnTo>
                  <a:pt x="971550" y="219075"/>
                </a:lnTo>
                <a:lnTo>
                  <a:pt x="971550" y="219075"/>
                </a:lnTo>
                <a:lnTo>
                  <a:pt x="962025" y="219075"/>
                </a:lnTo>
                <a:lnTo>
                  <a:pt x="952500" y="209550"/>
                </a:lnTo>
                <a:lnTo>
                  <a:pt x="952500" y="200025"/>
                </a:lnTo>
                <a:lnTo>
                  <a:pt x="942975" y="200025"/>
                </a:lnTo>
                <a:lnTo>
                  <a:pt x="933450" y="190500"/>
                </a:lnTo>
                <a:lnTo>
                  <a:pt x="933450" y="180975"/>
                </a:lnTo>
                <a:lnTo>
                  <a:pt x="923925" y="180975"/>
                </a:lnTo>
                <a:lnTo>
                  <a:pt x="914400" y="171450"/>
                </a:lnTo>
                <a:lnTo>
                  <a:pt x="914400" y="171450"/>
                </a:lnTo>
                <a:lnTo>
                  <a:pt x="914400" y="161925"/>
                </a:lnTo>
                <a:lnTo>
                  <a:pt x="904875" y="161925"/>
                </a:lnTo>
                <a:lnTo>
                  <a:pt x="904875" y="152400"/>
                </a:lnTo>
                <a:lnTo>
                  <a:pt x="904875" y="152400"/>
                </a:lnTo>
                <a:lnTo>
                  <a:pt x="904875" y="152400"/>
                </a:lnTo>
                <a:lnTo>
                  <a:pt x="904875" y="152400"/>
                </a:lnTo>
                <a:lnTo>
                  <a:pt x="904875" y="152400"/>
                </a:lnTo>
                <a:lnTo>
                  <a:pt x="904875" y="152400"/>
                </a:lnTo>
                <a:lnTo>
                  <a:pt x="904875" y="161925"/>
                </a:lnTo>
                <a:lnTo>
                  <a:pt x="904875" y="161925"/>
                </a:lnTo>
                <a:lnTo>
                  <a:pt x="904875" y="171450"/>
                </a:lnTo>
                <a:lnTo>
                  <a:pt x="914400" y="171450"/>
                </a:lnTo>
                <a:lnTo>
                  <a:pt x="914400" y="180975"/>
                </a:lnTo>
                <a:lnTo>
                  <a:pt x="923925" y="190500"/>
                </a:lnTo>
                <a:lnTo>
                  <a:pt x="933450" y="200025"/>
                </a:lnTo>
                <a:lnTo>
                  <a:pt x="933450" y="209550"/>
                </a:lnTo>
                <a:lnTo>
                  <a:pt x="942975" y="219075"/>
                </a:lnTo>
                <a:lnTo>
                  <a:pt x="952500" y="228600"/>
                </a:lnTo>
                <a:lnTo>
                  <a:pt x="962025" y="228600"/>
                </a:lnTo>
                <a:lnTo>
                  <a:pt x="971550" y="238125"/>
                </a:lnTo>
                <a:lnTo>
                  <a:pt x="981075" y="238125"/>
                </a:lnTo>
                <a:lnTo>
                  <a:pt x="990600" y="238125"/>
                </a:lnTo>
                <a:lnTo>
                  <a:pt x="990600" y="238125"/>
                </a:lnTo>
                <a:lnTo>
                  <a:pt x="1000125" y="238125"/>
                </a:lnTo>
                <a:lnTo>
                  <a:pt x="1000125" y="228600"/>
                </a:lnTo>
                <a:lnTo>
                  <a:pt x="1000125" y="228600"/>
                </a:lnTo>
                <a:lnTo>
                  <a:pt x="1009650" y="219075"/>
                </a:lnTo>
                <a:lnTo>
                  <a:pt x="1009650" y="209550"/>
                </a:lnTo>
                <a:lnTo>
                  <a:pt x="1019175" y="200025"/>
                </a:lnTo>
                <a:lnTo>
                  <a:pt x="1019175" y="190500"/>
                </a:lnTo>
                <a:lnTo>
                  <a:pt x="1019175" y="180975"/>
                </a:lnTo>
                <a:lnTo>
                  <a:pt x="1028700" y="171450"/>
                </a:lnTo>
                <a:lnTo>
                  <a:pt x="1028700" y="161925"/>
                </a:lnTo>
                <a:lnTo>
                  <a:pt x="1028700" y="152400"/>
                </a:lnTo>
                <a:lnTo>
                  <a:pt x="1038225" y="152400"/>
                </a:lnTo>
                <a:lnTo>
                  <a:pt x="1038225" y="152400"/>
                </a:lnTo>
                <a:lnTo>
                  <a:pt x="1038225" y="142875"/>
                </a:lnTo>
                <a:lnTo>
                  <a:pt x="103822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8934450" y="2609850"/>
            <a:ext cx="95251" cy="19051"/>
          </a:xfrm>
          <a:custGeom>
            <a:avLst/>
            <a:gdLst/>
            <a:ahLst/>
            <a:cxnLst/>
            <a:rect l="0" t="0" r="0" b="0"/>
            <a:pathLst>
              <a:path w="952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8963025" y="2695575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9058275" y="2543175"/>
            <a:ext cx="114301" cy="247651"/>
          </a:xfrm>
          <a:custGeom>
            <a:avLst/>
            <a:gdLst/>
            <a:ahLst/>
            <a:cxnLst/>
            <a:rect l="0" t="0" r="0" b="0"/>
            <a:pathLst>
              <a:path w="114301" h="2476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19050"/>
                </a:lnTo>
                <a:lnTo>
                  <a:pt x="38100" y="28575"/>
                </a:lnTo>
                <a:lnTo>
                  <a:pt x="57150" y="38100"/>
                </a:lnTo>
                <a:lnTo>
                  <a:pt x="66675" y="47625"/>
                </a:lnTo>
                <a:lnTo>
                  <a:pt x="85725" y="57150"/>
                </a:lnTo>
                <a:lnTo>
                  <a:pt x="95250" y="66675"/>
                </a:lnTo>
                <a:lnTo>
                  <a:pt x="104775" y="76200"/>
                </a:lnTo>
                <a:lnTo>
                  <a:pt x="114300" y="85725"/>
                </a:lnTo>
                <a:lnTo>
                  <a:pt x="114300" y="104775"/>
                </a:lnTo>
                <a:lnTo>
                  <a:pt x="114300" y="123825"/>
                </a:lnTo>
                <a:lnTo>
                  <a:pt x="104775" y="142875"/>
                </a:lnTo>
                <a:lnTo>
                  <a:pt x="95250" y="161925"/>
                </a:lnTo>
                <a:lnTo>
                  <a:pt x="85725" y="180975"/>
                </a:lnTo>
                <a:lnTo>
                  <a:pt x="66675" y="209550"/>
                </a:lnTo>
                <a:lnTo>
                  <a:pt x="57150" y="228600"/>
                </a:lnTo>
                <a:lnTo>
                  <a:pt x="47625" y="238125"/>
                </a:lnTo>
                <a:lnTo>
                  <a:pt x="38100" y="247650"/>
                </a:lnTo>
                <a:lnTo>
                  <a:pt x="28575" y="247650"/>
                </a:lnTo>
                <a:lnTo>
                  <a:pt x="2857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9401175" y="2114550"/>
            <a:ext cx="19051" cy="695326"/>
          </a:xfrm>
          <a:custGeom>
            <a:avLst/>
            <a:gdLst/>
            <a:ahLst/>
            <a:cxnLst/>
            <a:rect l="0" t="0" r="0" b="0"/>
            <a:pathLst>
              <a:path w="19051" h="6953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9525" y="47625"/>
                </a:lnTo>
                <a:lnTo>
                  <a:pt x="9525" y="76200"/>
                </a:lnTo>
                <a:lnTo>
                  <a:pt x="19050" y="114300"/>
                </a:lnTo>
                <a:lnTo>
                  <a:pt x="19050" y="152400"/>
                </a:lnTo>
                <a:lnTo>
                  <a:pt x="19050" y="190500"/>
                </a:lnTo>
                <a:lnTo>
                  <a:pt x="19050" y="238125"/>
                </a:lnTo>
                <a:lnTo>
                  <a:pt x="9525" y="285750"/>
                </a:lnTo>
                <a:lnTo>
                  <a:pt x="9525" y="333375"/>
                </a:lnTo>
                <a:lnTo>
                  <a:pt x="9525" y="381000"/>
                </a:lnTo>
                <a:lnTo>
                  <a:pt x="9525" y="428625"/>
                </a:lnTo>
                <a:lnTo>
                  <a:pt x="9525" y="476250"/>
                </a:lnTo>
                <a:lnTo>
                  <a:pt x="9525" y="514350"/>
                </a:lnTo>
                <a:lnTo>
                  <a:pt x="9525" y="561975"/>
                </a:lnTo>
                <a:lnTo>
                  <a:pt x="9525" y="600075"/>
                </a:lnTo>
                <a:lnTo>
                  <a:pt x="9525" y="638175"/>
                </a:lnTo>
                <a:lnTo>
                  <a:pt x="9525" y="666750"/>
                </a:lnTo>
                <a:lnTo>
                  <a:pt x="9525" y="676275"/>
                </a:lnTo>
                <a:lnTo>
                  <a:pt x="9525" y="695325"/>
                </a:lnTo>
                <a:lnTo>
                  <a:pt x="9525" y="695325"/>
                </a:lnTo>
                <a:lnTo>
                  <a:pt x="9525" y="695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9429750" y="2152650"/>
            <a:ext cx="133351" cy="200026"/>
          </a:xfrm>
          <a:custGeom>
            <a:avLst/>
            <a:gdLst/>
            <a:ahLst/>
            <a:cxnLst/>
            <a:rect l="0" t="0" r="0" b="0"/>
            <a:pathLst>
              <a:path w="133351" h="200026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19050"/>
                </a:lnTo>
                <a:lnTo>
                  <a:pt x="85725" y="28575"/>
                </a:lnTo>
                <a:lnTo>
                  <a:pt x="95250" y="47625"/>
                </a:lnTo>
                <a:lnTo>
                  <a:pt x="114300" y="57150"/>
                </a:lnTo>
                <a:lnTo>
                  <a:pt x="123825" y="76200"/>
                </a:lnTo>
                <a:lnTo>
                  <a:pt x="133350" y="95250"/>
                </a:lnTo>
                <a:lnTo>
                  <a:pt x="133350" y="114300"/>
                </a:lnTo>
                <a:lnTo>
                  <a:pt x="133350" y="133350"/>
                </a:lnTo>
                <a:lnTo>
                  <a:pt x="133350" y="152400"/>
                </a:lnTo>
                <a:lnTo>
                  <a:pt x="114300" y="161925"/>
                </a:lnTo>
                <a:lnTo>
                  <a:pt x="104775" y="180975"/>
                </a:lnTo>
                <a:lnTo>
                  <a:pt x="85725" y="190500"/>
                </a:lnTo>
                <a:lnTo>
                  <a:pt x="66675" y="200025"/>
                </a:lnTo>
                <a:lnTo>
                  <a:pt x="57150" y="200025"/>
                </a:lnTo>
                <a:lnTo>
                  <a:pt x="38100" y="200025"/>
                </a:lnTo>
                <a:lnTo>
                  <a:pt x="28575" y="200025"/>
                </a:lnTo>
                <a:lnTo>
                  <a:pt x="19050" y="200025"/>
                </a:lnTo>
                <a:lnTo>
                  <a:pt x="190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9639300" y="2038350"/>
            <a:ext cx="209551" cy="361951"/>
          </a:xfrm>
          <a:custGeom>
            <a:avLst/>
            <a:gdLst/>
            <a:ahLst/>
            <a:cxnLst/>
            <a:rect l="0" t="0" r="0" b="0"/>
            <a:pathLst>
              <a:path w="209551" h="361951">
                <a:moveTo>
                  <a:pt x="0" y="9525"/>
                </a:move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85725"/>
                </a:lnTo>
                <a:lnTo>
                  <a:pt x="9525" y="114300"/>
                </a:lnTo>
                <a:lnTo>
                  <a:pt x="9525" y="142875"/>
                </a:lnTo>
                <a:lnTo>
                  <a:pt x="9525" y="171450"/>
                </a:lnTo>
                <a:lnTo>
                  <a:pt x="19050" y="200025"/>
                </a:lnTo>
                <a:lnTo>
                  <a:pt x="19050" y="238125"/>
                </a:lnTo>
                <a:lnTo>
                  <a:pt x="28575" y="266700"/>
                </a:lnTo>
                <a:lnTo>
                  <a:pt x="28575" y="295275"/>
                </a:lnTo>
                <a:lnTo>
                  <a:pt x="38100" y="314325"/>
                </a:lnTo>
                <a:lnTo>
                  <a:pt x="47625" y="333375"/>
                </a:lnTo>
                <a:lnTo>
                  <a:pt x="57150" y="342900"/>
                </a:lnTo>
                <a:lnTo>
                  <a:pt x="66675" y="352425"/>
                </a:lnTo>
                <a:lnTo>
                  <a:pt x="66675" y="361950"/>
                </a:lnTo>
                <a:lnTo>
                  <a:pt x="76200" y="361950"/>
                </a:lnTo>
                <a:lnTo>
                  <a:pt x="85725" y="352425"/>
                </a:lnTo>
                <a:lnTo>
                  <a:pt x="85725" y="342900"/>
                </a:lnTo>
                <a:lnTo>
                  <a:pt x="95250" y="323850"/>
                </a:lnTo>
                <a:lnTo>
                  <a:pt x="104775" y="304800"/>
                </a:lnTo>
                <a:lnTo>
                  <a:pt x="114300" y="276225"/>
                </a:lnTo>
                <a:lnTo>
                  <a:pt x="133350" y="238125"/>
                </a:lnTo>
                <a:lnTo>
                  <a:pt x="142875" y="209550"/>
                </a:lnTo>
                <a:lnTo>
                  <a:pt x="152400" y="171450"/>
                </a:lnTo>
                <a:lnTo>
                  <a:pt x="161925" y="142875"/>
                </a:lnTo>
                <a:lnTo>
                  <a:pt x="171450" y="114300"/>
                </a:lnTo>
                <a:lnTo>
                  <a:pt x="171450" y="85725"/>
                </a:lnTo>
                <a:lnTo>
                  <a:pt x="180975" y="57150"/>
                </a:lnTo>
                <a:lnTo>
                  <a:pt x="190500" y="38100"/>
                </a:lnTo>
                <a:lnTo>
                  <a:pt x="200025" y="28575"/>
                </a:lnTo>
                <a:lnTo>
                  <a:pt x="200025" y="9525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9867900" y="227647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9886950" y="2390775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19050"/>
                </a:lnTo>
                <a:lnTo>
                  <a:pt x="66675" y="19050"/>
                </a:lnTo>
                <a:lnTo>
                  <a:pt x="76200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10163175" y="2124075"/>
            <a:ext cx="123826" cy="361951"/>
          </a:xfrm>
          <a:custGeom>
            <a:avLst/>
            <a:gdLst/>
            <a:ahLst/>
            <a:cxnLst/>
            <a:rect l="0" t="0" r="0" b="0"/>
            <a:pathLst>
              <a:path w="123826" h="361951">
                <a:moveTo>
                  <a:pt x="0" y="123825"/>
                </a:moveTo>
                <a:lnTo>
                  <a:pt x="0" y="123825"/>
                </a:lnTo>
                <a:lnTo>
                  <a:pt x="0" y="133350"/>
                </a:lnTo>
                <a:lnTo>
                  <a:pt x="0" y="152400"/>
                </a:lnTo>
                <a:lnTo>
                  <a:pt x="9525" y="171450"/>
                </a:lnTo>
                <a:lnTo>
                  <a:pt x="9525" y="190500"/>
                </a:lnTo>
                <a:lnTo>
                  <a:pt x="19050" y="219075"/>
                </a:lnTo>
                <a:lnTo>
                  <a:pt x="19050" y="247650"/>
                </a:lnTo>
                <a:lnTo>
                  <a:pt x="28575" y="266700"/>
                </a:lnTo>
                <a:lnTo>
                  <a:pt x="28575" y="295275"/>
                </a:lnTo>
                <a:lnTo>
                  <a:pt x="28575" y="323850"/>
                </a:lnTo>
                <a:lnTo>
                  <a:pt x="28575" y="333375"/>
                </a:lnTo>
                <a:lnTo>
                  <a:pt x="19050" y="352425"/>
                </a:lnTo>
                <a:lnTo>
                  <a:pt x="19050" y="352425"/>
                </a:lnTo>
                <a:lnTo>
                  <a:pt x="19050" y="361950"/>
                </a:lnTo>
                <a:lnTo>
                  <a:pt x="19050" y="361950"/>
                </a:lnTo>
                <a:lnTo>
                  <a:pt x="19050" y="361950"/>
                </a:lnTo>
                <a:lnTo>
                  <a:pt x="19050" y="361950"/>
                </a:lnTo>
                <a:lnTo>
                  <a:pt x="19050" y="361950"/>
                </a:lnTo>
                <a:lnTo>
                  <a:pt x="19050" y="352425"/>
                </a:lnTo>
                <a:lnTo>
                  <a:pt x="9525" y="342900"/>
                </a:lnTo>
                <a:lnTo>
                  <a:pt x="9525" y="333375"/>
                </a:lnTo>
                <a:lnTo>
                  <a:pt x="9525" y="314325"/>
                </a:lnTo>
                <a:lnTo>
                  <a:pt x="9525" y="285750"/>
                </a:lnTo>
                <a:lnTo>
                  <a:pt x="19050" y="266700"/>
                </a:lnTo>
                <a:lnTo>
                  <a:pt x="28575" y="238125"/>
                </a:lnTo>
                <a:lnTo>
                  <a:pt x="38100" y="219075"/>
                </a:lnTo>
                <a:lnTo>
                  <a:pt x="47625" y="200025"/>
                </a:lnTo>
                <a:lnTo>
                  <a:pt x="57150" y="171450"/>
                </a:lnTo>
                <a:lnTo>
                  <a:pt x="76200" y="152400"/>
                </a:lnTo>
                <a:lnTo>
                  <a:pt x="85725" y="133350"/>
                </a:lnTo>
                <a:lnTo>
                  <a:pt x="95250" y="114300"/>
                </a:lnTo>
                <a:lnTo>
                  <a:pt x="104775" y="85725"/>
                </a:lnTo>
                <a:lnTo>
                  <a:pt x="114300" y="66675"/>
                </a:lnTo>
                <a:lnTo>
                  <a:pt x="123825" y="57150"/>
                </a:lnTo>
                <a:lnTo>
                  <a:pt x="123825" y="38100"/>
                </a:lnTo>
                <a:lnTo>
                  <a:pt x="123825" y="28575"/>
                </a:lnTo>
                <a:lnTo>
                  <a:pt x="123825" y="19050"/>
                </a:lnTo>
                <a:lnTo>
                  <a:pt x="114300" y="19050"/>
                </a:lnTo>
                <a:lnTo>
                  <a:pt x="104775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10382250" y="2209800"/>
            <a:ext cx="28576" cy="304801"/>
          </a:xfrm>
          <a:custGeom>
            <a:avLst/>
            <a:gdLst/>
            <a:ahLst/>
            <a:cxnLst/>
            <a:rect l="0" t="0" r="0" b="0"/>
            <a:pathLst>
              <a:path w="28576" h="304801">
                <a:moveTo>
                  <a:pt x="28575" y="0"/>
                </a:moveTo>
                <a:lnTo>
                  <a:pt x="28575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66675"/>
                </a:lnTo>
                <a:lnTo>
                  <a:pt x="19050" y="95250"/>
                </a:lnTo>
                <a:lnTo>
                  <a:pt x="19050" y="123825"/>
                </a:lnTo>
                <a:lnTo>
                  <a:pt x="9525" y="152400"/>
                </a:lnTo>
                <a:lnTo>
                  <a:pt x="9525" y="180975"/>
                </a:lnTo>
                <a:lnTo>
                  <a:pt x="9525" y="200025"/>
                </a:lnTo>
                <a:lnTo>
                  <a:pt x="0" y="228600"/>
                </a:lnTo>
                <a:lnTo>
                  <a:pt x="0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0" y="295275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10372725" y="2143125"/>
            <a:ext cx="266701" cy="342901"/>
          </a:xfrm>
          <a:custGeom>
            <a:avLst/>
            <a:gdLst/>
            <a:ahLst/>
            <a:cxnLst/>
            <a:rect l="0" t="0" r="0" b="0"/>
            <a:pathLst>
              <a:path w="266701" h="342901">
                <a:moveTo>
                  <a:pt x="0" y="85725"/>
                </a:moveTo>
                <a:lnTo>
                  <a:pt x="0" y="85725"/>
                </a:lnTo>
                <a:lnTo>
                  <a:pt x="0" y="66675"/>
                </a:lnTo>
                <a:lnTo>
                  <a:pt x="9525" y="57150"/>
                </a:lnTo>
                <a:lnTo>
                  <a:pt x="19050" y="38100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9525"/>
                </a:lnTo>
                <a:lnTo>
                  <a:pt x="95250" y="19050"/>
                </a:lnTo>
                <a:lnTo>
                  <a:pt x="104775" y="28575"/>
                </a:lnTo>
                <a:lnTo>
                  <a:pt x="114300" y="47625"/>
                </a:lnTo>
                <a:lnTo>
                  <a:pt x="123825" y="66675"/>
                </a:lnTo>
                <a:lnTo>
                  <a:pt x="123825" y="95250"/>
                </a:lnTo>
                <a:lnTo>
                  <a:pt x="123825" y="114300"/>
                </a:lnTo>
                <a:lnTo>
                  <a:pt x="114300" y="142875"/>
                </a:lnTo>
                <a:lnTo>
                  <a:pt x="104775" y="161925"/>
                </a:lnTo>
                <a:lnTo>
                  <a:pt x="95250" y="180975"/>
                </a:lnTo>
                <a:lnTo>
                  <a:pt x="76200" y="190500"/>
                </a:lnTo>
                <a:lnTo>
                  <a:pt x="66675" y="209550"/>
                </a:lnTo>
                <a:lnTo>
                  <a:pt x="57150" y="219075"/>
                </a:lnTo>
                <a:lnTo>
                  <a:pt x="38100" y="219075"/>
                </a:lnTo>
                <a:lnTo>
                  <a:pt x="28575" y="228600"/>
                </a:lnTo>
                <a:lnTo>
                  <a:pt x="19050" y="228600"/>
                </a:lnTo>
                <a:lnTo>
                  <a:pt x="19050" y="219075"/>
                </a:lnTo>
                <a:lnTo>
                  <a:pt x="9525" y="219075"/>
                </a:lnTo>
                <a:lnTo>
                  <a:pt x="19050" y="209550"/>
                </a:lnTo>
                <a:lnTo>
                  <a:pt x="19050" y="209550"/>
                </a:lnTo>
                <a:lnTo>
                  <a:pt x="28575" y="209550"/>
                </a:lnTo>
                <a:lnTo>
                  <a:pt x="38100" y="219075"/>
                </a:lnTo>
                <a:lnTo>
                  <a:pt x="47625" y="228600"/>
                </a:lnTo>
                <a:lnTo>
                  <a:pt x="57150" y="247650"/>
                </a:lnTo>
                <a:lnTo>
                  <a:pt x="66675" y="266700"/>
                </a:lnTo>
                <a:lnTo>
                  <a:pt x="76200" y="285750"/>
                </a:lnTo>
                <a:lnTo>
                  <a:pt x="76200" y="304800"/>
                </a:lnTo>
                <a:lnTo>
                  <a:pt x="85725" y="314325"/>
                </a:lnTo>
                <a:lnTo>
                  <a:pt x="95250" y="323850"/>
                </a:lnTo>
                <a:lnTo>
                  <a:pt x="104775" y="333375"/>
                </a:lnTo>
                <a:lnTo>
                  <a:pt x="114300" y="342900"/>
                </a:lnTo>
                <a:lnTo>
                  <a:pt x="133350" y="342900"/>
                </a:lnTo>
                <a:lnTo>
                  <a:pt x="161925" y="333375"/>
                </a:lnTo>
                <a:lnTo>
                  <a:pt x="190500" y="323850"/>
                </a:lnTo>
                <a:lnTo>
                  <a:pt x="209550" y="314325"/>
                </a:lnTo>
                <a:lnTo>
                  <a:pt x="238125" y="304800"/>
                </a:lnTo>
                <a:lnTo>
                  <a:pt x="247650" y="285750"/>
                </a:lnTo>
                <a:lnTo>
                  <a:pt x="266700" y="285750"/>
                </a:lnTo>
                <a:lnTo>
                  <a:pt x="26670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10706100" y="2266950"/>
            <a:ext cx="9526" cy="19051"/>
          </a:xfrm>
          <a:custGeom>
            <a:avLst/>
            <a:gdLst/>
            <a:ahLst/>
            <a:cxnLst/>
            <a:rect l="0" t="0" r="0" b="0"/>
            <a:pathLst>
              <a:path w="9526" h="190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10744200" y="2038350"/>
            <a:ext cx="228601" cy="390526"/>
          </a:xfrm>
          <a:custGeom>
            <a:avLst/>
            <a:gdLst/>
            <a:ahLst/>
            <a:cxnLst/>
            <a:rect l="0" t="0" r="0" b="0"/>
            <a:pathLst>
              <a:path w="228601" h="390526">
                <a:moveTo>
                  <a:pt x="190500" y="0"/>
                </a:moveTo>
                <a:lnTo>
                  <a:pt x="190500" y="0"/>
                </a:lnTo>
                <a:lnTo>
                  <a:pt x="190500" y="0"/>
                </a:lnTo>
                <a:lnTo>
                  <a:pt x="190500" y="9525"/>
                </a:lnTo>
                <a:lnTo>
                  <a:pt x="190500" y="28575"/>
                </a:lnTo>
                <a:lnTo>
                  <a:pt x="190500" y="38100"/>
                </a:lnTo>
                <a:lnTo>
                  <a:pt x="190500" y="57150"/>
                </a:lnTo>
                <a:lnTo>
                  <a:pt x="190500" y="85725"/>
                </a:lnTo>
                <a:lnTo>
                  <a:pt x="190500" y="114300"/>
                </a:lnTo>
                <a:lnTo>
                  <a:pt x="190500" y="152400"/>
                </a:lnTo>
                <a:lnTo>
                  <a:pt x="180975" y="180975"/>
                </a:lnTo>
                <a:lnTo>
                  <a:pt x="171450" y="219075"/>
                </a:lnTo>
                <a:lnTo>
                  <a:pt x="161925" y="257175"/>
                </a:lnTo>
                <a:lnTo>
                  <a:pt x="142875" y="285750"/>
                </a:lnTo>
                <a:lnTo>
                  <a:pt x="123825" y="314325"/>
                </a:lnTo>
                <a:lnTo>
                  <a:pt x="114300" y="342900"/>
                </a:lnTo>
                <a:lnTo>
                  <a:pt x="95250" y="361950"/>
                </a:lnTo>
                <a:lnTo>
                  <a:pt x="85725" y="381000"/>
                </a:lnTo>
                <a:lnTo>
                  <a:pt x="66675" y="390525"/>
                </a:lnTo>
                <a:lnTo>
                  <a:pt x="57150" y="390525"/>
                </a:lnTo>
                <a:lnTo>
                  <a:pt x="47625" y="390525"/>
                </a:lnTo>
                <a:lnTo>
                  <a:pt x="38100" y="390525"/>
                </a:lnTo>
                <a:lnTo>
                  <a:pt x="19050" y="381000"/>
                </a:lnTo>
                <a:lnTo>
                  <a:pt x="19050" y="371475"/>
                </a:lnTo>
                <a:lnTo>
                  <a:pt x="9525" y="352425"/>
                </a:lnTo>
                <a:lnTo>
                  <a:pt x="0" y="342900"/>
                </a:lnTo>
                <a:lnTo>
                  <a:pt x="0" y="323850"/>
                </a:lnTo>
                <a:lnTo>
                  <a:pt x="9525" y="295275"/>
                </a:lnTo>
                <a:lnTo>
                  <a:pt x="19050" y="285750"/>
                </a:lnTo>
                <a:lnTo>
                  <a:pt x="38100" y="266700"/>
                </a:lnTo>
                <a:lnTo>
                  <a:pt x="57150" y="257175"/>
                </a:lnTo>
                <a:lnTo>
                  <a:pt x="76200" y="247650"/>
                </a:lnTo>
                <a:lnTo>
                  <a:pt x="104775" y="247650"/>
                </a:lnTo>
                <a:lnTo>
                  <a:pt x="114300" y="247650"/>
                </a:lnTo>
                <a:lnTo>
                  <a:pt x="133350" y="247650"/>
                </a:lnTo>
                <a:lnTo>
                  <a:pt x="152400" y="266700"/>
                </a:lnTo>
                <a:lnTo>
                  <a:pt x="161925" y="276225"/>
                </a:lnTo>
                <a:lnTo>
                  <a:pt x="171450" y="295275"/>
                </a:lnTo>
                <a:lnTo>
                  <a:pt x="180975" y="304800"/>
                </a:lnTo>
                <a:lnTo>
                  <a:pt x="190500" y="323850"/>
                </a:lnTo>
                <a:lnTo>
                  <a:pt x="200025" y="342900"/>
                </a:lnTo>
                <a:lnTo>
                  <a:pt x="209550" y="361950"/>
                </a:lnTo>
                <a:lnTo>
                  <a:pt x="209550" y="371475"/>
                </a:lnTo>
                <a:lnTo>
                  <a:pt x="209550" y="371475"/>
                </a:lnTo>
                <a:lnTo>
                  <a:pt x="219075" y="371475"/>
                </a:lnTo>
                <a:lnTo>
                  <a:pt x="219075" y="371475"/>
                </a:lnTo>
                <a:lnTo>
                  <a:pt x="228600" y="371475"/>
                </a:lnTo>
                <a:lnTo>
                  <a:pt x="22860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11049000" y="2076450"/>
            <a:ext cx="228601" cy="361951"/>
          </a:xfrm>
          <a:custGeom>
            <a:avLst/>
            <a:gdLst/>
            <a:ahLst/>
            <a:cxnLst/>
            <a:rect l="0" t="0" r="0" b="0"/>
            <a:pathLst>
              <a:path w="228601" h="361951">
                <a:moveTo>
                  <a:pt x="0" y="76200"/>
                </a:moveTo>
                <a:lnTo>
                  <a:pt x="9525" y="76200"/>
                </a:lnTo>
                <a:lnTo>
                  <a:pt x="9525" y="57150"/>
                </a:lnTo>
                <a:lnTo>
                  <a:pt x="19050" y="47625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57150"/>
                </a:lnTo>
                <a:lnTo>
                  <a:pt x="57150" y="76200"/>
                </a:lnTo>
                <a:lnTo>
                  <a:pt x="57150" y="104775"/>
                </a:lnTo>
                <a:lnTo>
                  <a:pt x="66675" y="142875"/>
                </a:lnTo>
                <a:lnTo>
                  <a:pt x="66675" y="171450"/>
                </a:lnTo>
                <a:lnTo>
                  <a:pt x="76200" y="209550"/>
                </a:lnTo>
                <a:lnTo>
                  <a:pt x="76200" y="238125"/>
                </a:lnTo>
                <a:lnTo>
                  <a:pt x="76200" y="266700"/>
                </a:lnTo>
                <a:lnTo>
                  <a:pt x="76200" y="295275"/>
                </a:lnTo>
                <a:lnTo>
                  <a:pt x="76200" y="314325"/>
                </a:lnTo>
                <a:lnTo>
                  <a:pt x="76200" y="333375"/>
                </a:lnTo>
                <a:lnTo>
                  <a:pt x="85725" y="352425"/>
                </a:lnTo>
                <a:lnTo>
                  <a:pt x="85725" y="361950"/>
                </a:lnTo>
                <a:lnTo>
                  <a:pt x="95250" y="361950"/>
                </a:lnTo>
                <a:lnTo>
                  <a:pt x="95250" y="361950"/>
                </a:lnTo>
                <a:lnTo>
                  <a:pt x="104775" y="361950"/>
                </a:lnTo>
                <a:lnTo>
                  <a:pt x="114300" y="342900"/>
                </a:lnTo>
                <a:lnTo>
                  <a:pt x="114300" y="333375"/>
                </a:lnTo>
                <a:lnTo>
                  <a:pt x="123825" y="304800"/>
                </a:lnTo>
                <a:lnTo>
                  <a:pt x="133350" y="276225"/>
                </a:lnTo>
                <a:lnTo>
                  <a:pt x="142875" y="247650"/>
                </a:lnTo>
                <a:lnTo>
                  <a:pt x="152400" y="209550"/>
                </a:lnTo>
                <a:lnTo>
                  <a:pt x="171450" y="180975"/>
                </a:lnTo>
                <a:lnTo>
                  <a:pt x="180975" y="142875"/>
                </a:lnTo>
                <a:lnTo>
                  <a:pt x="190500" y="114300"/>
                </a:lnTo>
                <a:lnTo>
                  <a:pt x="200025" y="85725"/>
                </a:lnTo>
                <a:lnTo>
                  <a:pt x="209550" y="66675"/>
                </a:lnTo>
                <a:lnTo>
                  <a:pt x="219075" y="47625"/>
                </a:lnTo>
                <a:lnTo>
                  <a:pt x="228600" y="28575"/>
                </a:lnTo>
                <a:lnTo>
                  <a:pt x="228600" y="19050"/>
                </a:lnTo>
                <a:lnTo>
                  <a:pt x="228600" y="9525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11334750" y="1876425"/>
            <a:ext cx="200026" cy="200026"/>
          </a:xfrm>
          <a:custGeom>
            <a:avLst/>
            <a:gdLst/>
            <a:ahLst/>
            <a:cxnLst/>
            <a:rect l="0" t="0" r="0" b="0"/>
            <a:pathLst>
              <a:path w="200026" h="200026">
                <a:moveTo>
                  <a:pt x="0" y="47625"/>
                </a:move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23825" y="28575"/>
                </a:lnTo>
                <a:lnTo>
                  <a:pt x="133350" y="38100"/>
                </a:lnTo>
                <a:lnTo>
                  <a:pt x="133350" y="57150"/>
                </a:lnTo>
                <a:lnTo>
                  <a:pt x="123825" y="66675"/>
                </a:lnTo>
                <a:lnTo>
                  <a:pt x="123825" y="85725"/>
                </a:lnTo>
                <a:lnTo>
                  <a:pt x="114300" y="104775"/>
                </a:lnTo>
                <a:lnTo>
                  <a:pt x="95250" y="123825"/>
                </a:lnTo>
                <a:lnTo>
                  <a:pt x="85725" y="142875"/>
                </a:lnTo>
                <a:lnTo>
                  <a:pt x="66675" y="161925"/>
                </a:lnTo>
                <a:lnTo>
                  <a:pt x="47625" y="171450"/>
                </a:lnTo>
                <a:lnTo>
                  <a:pt x="47625" y="180975"/>
                </a:lnTo>
                <a:lnTo>
                  <a:pt x="38100" y="190500"/>
                </a:lnTo>
                <a:lnTo>
                  <a:pt x="47625" y="200025"/>
                </a:lnTo>
                <a:lnTo>
                  <a:pt x="47625" y="200025"/>
                </a:lnTo>
                <a:lnTo>
                  <a:pt x="66675" y="200025"/>
                </a:lnTo>
                <a:lnTo>
                  <a:pt x="85725" y="200025"/>
                </a:lnTo>
                <a:lnTo>
                  <a:pt x="104775" y="190500"/>
                </a:lnTo>
                <a:lnTo>
                  <a:pt x="133350" y="190500"/>
                </a:lnTo>
                <a:lnTo>
                  <a:pt x="161925" y="190500"/>
                </a:lnTo>
                <a:lnTo>
                  <a:pt x="180975" y="180975"/>
                </a:lnTo>
                <a:lnTo>
                  <a:pt x="190500" y="180975"/>
                </a:lnTo>
                <a:lnTo>
                  <a:pt x="200025" y="180975"/>
                </a:lnTo>
                <a:lnTo>
                  <a:pt x="20002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9534525" y="1933575"/>
            <a:ext cx="276226" cy="447676"/>
          </a:xfrm>
          <a:custGeom>
            <a:avLst/>
            <a:gdLst/>
            <a:ahLst/>
            <a:cxnLst/>
            <a:rect l="0" t="0" r="0" b="0"/>
            <a:pathLst>
              <a:path w="276226" h="447676">
                <a:moveTo>
                  <a:pt x="19050" y="9525"/>
                </a:moveTo>
                <a:lnTo>
                  <a:pt x="19050" y="9525"/>
                </a:ln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38100"/>
                </a:lnTo>
                <a:lnTo>
                  <a:pt x="28575" y="57150"/>
                </a:lnTo>
                <a:lnTo>
                  <a:pt x="38100" y="66675"/>
                </a:lnTo>
                <a:lnTo>
                  <a:pt x="47625" y="95250"/>
                </a:lnTo>
                <a:lnTo>
                  <a:pt x="66675" y="114300"/>
                </a:lnTo>
                <a:lnTo>
                  <a:pt x="85725" y="142875"/>
                </a:lnTo>
                <a:lnTo>
                  <a:pt x="104775" y="161925"/>
                </a:lnTo>
                <a:lnTo>
                  <a:pt x="123825" y="200025"/>
                </a:lnTo>
                <a:lnTo>
                  <a:pt x="133350" y="228600"/>
                </a:lnTo>
                <a:lnTo>
                  <a:pt x="161925" y="257175"/>
                </a:lnTo>
                <a:lnTo>
                  <a:pt x="180975" y="295275"/>
                </a:lnTo>
                <a:lnTo>
                  <a:pt x="190500" y="323850"/>
                </a:lnTo>
                <a:lnTo>
                  <a:pt x="209550" y="352425"/>
                </a:lnTo>
                <a:lnTo>
                  <a:pt x="228600" y="371475"/>
                </a:lnTo>
                <a:lnTo>
                  <a:pt x="238125" y="390525"/>
                </a:lnTo>
                <a:lnTo>
                  <a:pt x="247650" y="409575"/>
                </a:lnTo>
                <a:lnTo>
                  <a:pt x="257175" y="428625"/>
                </a:lnTo>
                <a:lnTo>
                  <a:pt x="266700" y="438150"/>
                </a:lnTo>
                <a:lnTo>
                  <a:pt x="266700" y="447675"/>
                </a:lnTo>
                <a:lnTo>
                  <a:pt x="276225" y="447675"/>
                </a:lnTo>
                <a:lnTo>
                  <a:pt x="276225" y="447675"/>
                </a:lnTo>
                <a:lnTo>
                  <a:pt x="276225" y="447675"/>
                </a:lnTo>
                <a:lnTo>
                  <a:pt x="276225" y="447675"/>
                </a:lnTo>
                <a:lnTo>
                  <a:pt x="276225" y="447675"/>
                </a:lnTo>
                <a:lnTo>
                  <a:pt x="276225" y="447675"/>
                </a:lnTo>
                <a:lnTo>
                  <a:pt x="276225" y="447675"/>
                </a:lnTo>
                <a:lnTo>
                  <a:pt x="276225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11296650" y="1809750"/>
            <a:ext cx="285751" cy="476251"/>
          </a:xfrm>
          <a:custGeom>
            <a:avLst/>
            <a:gdLst/>
            <a:ahLst/>
            <a:cxnLst/>
            <a:rect l="0" t="0" r="0" b="0"/>
            <a:pathLst>
              <a:path w="285751" h="476251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47625"/>
                </a:lnTo>
                <a:lnTo>
                  <a:pt x="28575" y="66675"/>
                </a:lnTo>
                <a:lnTo>
                  <a:pt x="38100" y="95250"/>
                </a:lnTo>
                <a:lnTo>
                  <a:pt x="47625" y="133350"/>
                </a:lnTo>
                <a:lnTo>
                  <a:pt x="66675" y="161925"/>
                </a:lnTo>
                <a:lnTo>
                  <a:pt x="85725" y="200025"/>
                </a:lnTo>
                <a:lnTo>
                  <a:pt x="104775" y="238125"/>
                </a:lnTo>
                <a:lnTo>
                  <a:pt x="123825" y="276225"/>
                </a:lnTo>
                <a:lnTo>
                  <a:pt x="142875" y="304800"/>
                </a:lnTo>
                <a:lnTo>
                  <a:pt x="161925" y="342900"/>
                </a:lnTo>
                <a:lnTo>
                  <a:pt x="180975" y="371475"/>
                </a:lnTo>
                <a:lnTo>
                  <a:pt x="209550" y="400050"/>
                </a:lnTo>
                <a:lnTo>
                  <a:pt x="228600" y="419100"/>
                </a:lnTo>
                <a:lnTo>
                  <a:pt x="238125" y="438150"/>
                </a:lnTo>
                <a:lnTo>
                  <a:pt x="257175" y="447675"/>
                </a:lnTo>
                <a:lnTo>
                  <a:pt x="266700" y="457200"/>
                </a:lnTo>
                <a:lnTo>
                  <a:pt x="276225" y="466725"/>
                </a:lnTo>
                <a:lnTo>
                  <a:pt x="276225" y="466725"/>
                </a:lnTo>
                <a:lnTo>
                  <a:pt x="285750" y="476250"/>
                </a:lnTo>
                <a:lnTo>
                  <a:pt x="285750" y="476250"/>
                </a:lnTo>
                <a:lnTo>
                  <a:pt x="285750" y="476250"/>
                </a:lnTo>
                <a:lnTo>
                  <a:pt x="285750" y="466725"/>
                </a:lnTo>
                <a:lnTo>
                  <a:pt x="276225" y="466725"/>
                </a:lnTo>
                <a:lnTo>
                  <a:pt x="276225" y="466725"/>
                </a:lnTo>
                <a:lnTo>
                  <a:pt x="276225" y="466725"/>
                </a:lnTo>
                <a:lnTo>
                  <a:pt x="276225" y="466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9172575" y="3048000"/>
            <a:ext cx="9526" cy="647701"/>
          </a:xfrm>
          <a:custGeom>
            <a:avLst/>
            <a:gdLst/>
            <a:ahLst/>
            <a:cxnLst/>
            <a:rect l="0" t="0" r="0" b="0"/>
            <a:pathLst>
              <a:path w="9526" h="6477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85725"/>
                </a:lnTo>
                <a:lnTo>
                  <a:pt x="0" y="114300"/>
                </a:lnTo>
                <a:lnTo>
                  <a:pt x="0" y="152400"/>
                </a:lnTo>
                <a:lnTo>
                  <a:pt x="0" y="190500"/>
                </a:lnTo>
                <a:lnTo>
                  <a:pt x="0" y="228600"/>
                </a:lnTo>
                <a:lnTo>
                  <a:pt x="0" y="276225"/>
                </a:lnTo>
                <a:lnTo>
                  <a:pt x="0" y="314325"/>
                </a:lnTo>
                <a:lnTo>
                  <a:pt x="0" y="361950"/>
                </a:lnTo>
                <a:lnTo>
                  <a:pt x="0" y="400050"/>
                </a:lnTo>
                <a:lnTo>
                  <a:pt x="9525" y="438150"/>
                </a:lnTo>
                <a:lnTo>
                  <a:pt x="9525" y="476250"/>
                </a:lnTo>
                <a:lnTo>
                  <a:pt x="9525" y="514350"/>
                </a:lnTo>
                <a:lnTo>
                  <a:pt x="9525" y="542925"/>
                </a:lnTo>
                <a:lnTo>
                  <a:pt x="9525" y="581025"/>
                </a:lnTo>
                <a:lnTo>
                  <a:pt x="9525" y="609600"/>
                </a:lnTo>
                <a:lnTo>
                  <a:pt x="9525" y="628650"/>
                </a:lnTo>
                <a:lnTo>
                  <a:pt x="9525" y="638175"/>
                </a:lnTo>
                <a:lnTo>
                  <a:pt x="9525" y="647700"/>
                </a:lnTo>
                <a:lnTo>
                  <a:pt x="9525" y="647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9134475" y="3057525"/>
            <a:ext cx="180976" cy="228601"/>
          </a:xfrm>
          <a:custGeom>
            <a:avLst/>
            <a:gdLst/>
            <a:ahLst/>
            <a:cxnLst/>
            <a:rect l="0" t="0" r="0" b="0"/>
            <a:pathLst>
              <a:path w="180976" h="228601">
                <a:moveTo>
                  <a:pt x="38100" y="28575"/>
                </a:moveTo>
                <a:lnTo>
                  <a:pt x="38100" y="19050"/>
                </a:lnTo>
                <a:lnTo>
                  <a:pt x="38100" y="19050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33350" y="19050"/>
                </a:lnTo>
                <a:lnTo>
                  <a:pt x="152400" y="28575"/>
                </a:lnTo>
                <a:lnTo>
                  <a:pt x="161925" y="47625"/>
                </a:lnTo>
                <a:lnTo>
                  <a:pt x="171450" y="57150"/>
                </a:lnTo>
                <a:lnTo>
                  <a:pt x="180975" y="76200"/>
                </a:lnTo>
                <a:lnTo>
                  <a:pt x="180975" y="95250"/>
                </a:lnTo>
                <a:lnTo>
                  <a:pt x="171450" y="123825"/>
                </a:lnTo>
                <a:lnTo>
                  <a:pt x="161925" y="142875"/>
                </a:lnTo>
                <a:lnTo>
                  <a:pt x="152400" y="161925"/>
                </a:lnTo>
                <a:lnTo>
                  <a:pt x="133350" y="171450"/>
                </a:lnTo>
                <a:lnTo>
                  <a:pt x="114300" y="190500"/>
                </a:lnTo>
                <a:lnTo>
                  <a:pt x="95250" y="209550"/>
                </a:lnTo>
                <a:lnTo>
                  <a:pt x="76200" y="219075"/>
                </a:lnTo>
                <a:lnTo>
                  <a:pt x="57150" y="228600"/>
                </a:lnTo>
                <a:lnTo>
                  <a:pt x="38100" y="228600"/>
                </a:lnTo>
                <a:lnTo>
                  <a:pt x="19050" y="228600"/>
                </a:lnTo>
                <a:lnTo>
                  <a:pt x="9525" y="219075"/>
                </a:lnTo>
                <a:lnTo>
                  <a:pt x="0" y="219075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9448800" y="3057525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9467850" y="3133725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9820275" y="2886075"/>
            <a:ext cx="133351" cy="342901"/>
          </a:xfrm>
          <a:custGeom>
            <a:avLst/>
            <a:gdLst/>
            <a:ahLst/>
            <a:cxnLst/>
            <a:rect l="0" t="0" r="0" b="0"/>
            <a:pathLst>
              <a:path w="133351" h="342901">
                <a:moveTo>
                  <a:pt x="0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19050" y="95250"/>
                </a:lnTo>
                <a:lnTo>
                  <a:pt x="28575" y="114300"/>
                </a:lnTo>
                <a:lnTo>
                  <a:pt x="38100" y="133350"/>
                </a:lnTo>
                <a:lnTo>
                  <a:pt x="38100" y="142875"/>
                </a:lnTo>
                <a:lnTo>
                  <a:pt x="47625" y="161925"/>
                </a:lnTo>
                <a:lnTo>
                  <a:pt x="57150" y="190500"/>
                </a:lnTo>
                <a:lnTo>
                  <a:pt x="66675" y="209550"/>
                </a:lnTo>
                <a:lnTo>
                  <a:pt x="76200" y="228600"/>
                </a:lnTo>
                <a:lnTo>
                  <a:pt x="76200" y="247650"/>
                </a:lnTo>
                <a:lnTo>
                  <a:pt x="85725" y="276225"/>
                </a:lnTo>
                <a:lnTo>
                  <a:pt x="85725" y="295275"/>
                </a:lnTo>
                <a:lnTo>
                  <a:pt x="85725" y="304800"/>
                </a:lnTo>
                <a:lnTo>
                  <a:pt x="76200" y="323850"/>
                </a:lnTo>
                <a:lnTo>
                  <a:pt x="76200" y="333375"/>
                </a:lnTo>
                <a:lnTo>
                  <a:pt x="66675" y="333375"/>
                </a:lnTo>
                <a:lnTo>
                  <a:pt x="66675" y="342900"/>
                </a:lnTo>
                <a:lnTo>
                  <a:pt x="66675" y="342900"/>
                </a:lnTo>
                <a:lnTo>
                  <a:pt x="57150" y="342900"/>
                </a:lnTo>
                <a:lnTo>
                  <a:pt x="57150" y="342900"/>
                </a:lnTo>
                <a:lnTo>
                  <a:pt x="47625" y="333375"/>
                </a:lnTo>
                <a:lnTo>
                  <a:pt x="38100" y="323850"/>
                </a:lnTo>
                <a:lnTo>
                  <a:pt x="38100" y="304800"/>
                </a:lnTo>
                <a:lnTo>
                  <a:pt x="38100" y="295275"/>
                </a:lnTo>
                <a:lnTo>
                  <a:pt x="28575" y="266700"/>
                </a:lnTo>
                <a:lnTo>
                  <a:pt x="38100" y="247650"/>
                </a:lnTo>
                <a:lnTo>
                  <a:pt x="38100" y="219075"/>
                </a:lnTo>
                <a:lnTo>
                  <a:pt x="47625" y="190500"/>
                </a:lnTo>
                <a:lnTo>
                  <a:pt x="66675" y="161925"/>
                </a:lnTo>
                <a:lnTo>
                  <a:pt x="76200" y="142875"/>
                </a:lnTo>
                <a:lnTo>
                  <a:pt x="95250" y="114300"/>
                </a:lnTo>
                <a:lnTo>
                  <a:pt x="104775" y="95250"/>
                </a:lnTo>
                <a:lnTo>
                  <a:pt x="114300" y="76200"/>
                </a:lnTo>
                <a:lnTo>
                  <a:pt x="123825" y="57150"/>
                </a:lnTo>
                <a:lnTo>
                  <a:pt x="133350" y="47625"/>
                </a:lnTo>
                <a:lnTo>
                  <a:pt x="133350" y="28575"/>
                </a:lnTo>
                <a:lnTo>
                  <a:pt x="133350" y="19050"/>
                </a:lnTo>
                <a:lnTo>
                  <a:pt x="133350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10077450" y="2914650"/>
            <a:ext cx="28576" cy="323851"/>
          </a:xfrm>
          <a:custGeom>
            <a:avLst/>
            <a:gdLst/>
            <a:ahLst/>
            <a:cxnLst/>
            <a:rect l="0" t="0" r="0" b="0"/>
            <a:pathLst>
              <a:path w="28576" h="323851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95250"/>
                </a:lnTo>
                <a:lnTo>
                  <a:pt x="28575" y="123825"/>
                </a:lnTo>
                <a:lnTo>
                  <a:pt x="19050" y="161925"/>
                </a:lnTo>
                <a:lnTo>
                  <a:pt x="19050" y="190500"/>
                </a:lnTo>
                <a:lnTo>
                  <a:pt x="19050" y="219075"/>
                </a:lnTo>
                <a:lnTo>
                  <a:pt x="19050" y="238125"/>
                </a:lnTo>
                <a:lnTo>
                  <a:pt x="19050" y="266700"/>
                </a:lnTo>
                <a:lnTo>
                  <a:pt x="9525" y="285750"/>
                </a:lnTo>
                <a:lnTo>
                  <a:pt x="0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10039350" y="2895600"/>
            <a:ext cx="200026" cy="295276"/>
          </a:xfrm>
          <a:custGeom>
            <a:avLst/>
            <a:gdLst/>
            <a:ahLst/>
            <a:cxnLst/>
            <a:rect l="0" t="0" r="0" b="0"/>
            <a:pathLst>
              <a:path w="200026" h="295276">
                <a:moveTo>
                  <a:pt x="19050" y="47625"/>
                </a:moveTo>
                <a:lnTo>
                  <a:pt x="19050" y="47625"/>
                </a:lnTo>
                <a:lnTo>
                  <a:pt x="19050" y="38100"/>
                </a:lnTo>
                <a:lnTo>
                  <a:pt x="19050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23825" y="47625"/>
                </a:lnTo>
                <a:lnTo>
                  <a:pt x="133350" y="66675"/>
                </a:lnTo>
                <a:lnTo>
                  <a:pt x="133350" y="85725"/>
                </a:lnTo>
                <a:lnTo>
                  <a:pt x="123825" y="104775"/>
                </a:lnTo>
                <a:lnTo>
                  <a:pt x="114300" y="123825"/>
                </a:lnTo>
                <a:lnTo>
                  <a:pt x="104775" y="142875"/>
                </a:lnTo>
                <a:lnTo>
                  <a:pt x="85725" y="161925"/>
                </a:lnTo>
                <a:lnTo>
                  <a:pt x="66675" y="171450"/>
                </a:lnTo>
                <a:lnTo>
                  <a:pt x="57150" y="190500"/>
                </a:lnTo>
                <a:lnTo>
                  <a:pt x="38100" y="190500"/>
                </a:lnTo>
                <a:lnTo>
                  <a:pt x="28575" y="200025"/>
                </a:lnTo>
                <a:lnTo>
                  <a:pt x="9525" y="200025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9525" y="171450"/>
                </a:lnTo>
                <a:lnTo>
                  <a:pt x="9525" y="171450"/>
                </a:lnTo>
                <a:lnTo>
                  <a:pt x="19050" y="171450"/>
                </a:lnTo>
                <a:lnTo>
                  <a:pt x="38100" y="171450"/>
                </a:lnTo>
                <a:lnTo>
                  <a:pt x="47625" y="171450"/>
                </a:lnTo>
                <a:lnTo>
                  <a:pt x="66675" y="180975"/>
                </a:lnTo>
                <a:lnTo>
                  <a:pt x="76200" y="190500"/>
                </a:lnTo>
                <a:lnTo>
                  <a:pt x="95250" y="209550"/>
                </a:lnTo>
                <a:lnTo>
                  <a:pt x="104775" y="228600"/>
                </a:lnTo>
                <a:lnTo>
                  <a:pt x="104775" y="247650"/>
                </a:lnTo>
                <a:lnTo>
                  <a:pt x="114300" y="257175"/>
                </a:lnTo>
                <a:lnTo>
                  <a:pt x="123825" y="276225"/>
                </a:lnTo>
                <a:lnTo>
                  <a:pt x="123825" y="285750"/>
                </a:lnTo>
                <a:lnTo>
                  <a:pt x="133350" y="285750"/>
                </a:lnTo>
                <a:lnTo>
                  <a:pt x="142875" y="295275"/>
                </a:lnTo>
                <a:lnTo>
                  <a:pt x="152400" y="295275"/>
                </a:lnTo>
                <a:lnTo>
                  <a:pt x="152400" y="295275"/>
                </a:lnTo>
                <a:lnTo>
                  <a:pt x="171450" y="285750"/>
                </a:lnTo>
                <a:lnTo>
                  <a:pt x="190500" y="276225"/>
                </a:lnTo>
                <a:lnTo>
                  <a:pt x="200025" y="266700"/>
                </a:lnTo>
                <a:lnTo>
                  <a:pt x="200025" y="257175"/>
                </a:lnTo>
                <a:lnTo>
                  <a:pt x="2000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10267950" y="2857500"/>
            <a:ext cx="285751" cy="381001"/>
          </a:xfrm>
          <a:custGeom>
            <a:avLst/>
            <a:gdLst/>
            <a:ahLst/>
            <a:cxnLst/>
            <a:rect l="0" t="0" r="0" b="0"/>
            <a:pathLst>
              <a:path w="285751" h="381001">
                <a:moveTo>
                  <a:pt x="190500" y="0"/>
                </a:moveTo>
                <a:lnTo>
                  <a:pt x="190500" y="0"/>
                </a:lnTo>
                <a:lnTo>
                  <a:pt x="190500" y="0"/>
                </a:lnTo>
                <a:lnTo>
                  <a:pt x="190500" y="9525"/>
                </a:lnTo>
                <a:lnTo>
                  <a:pt x="190500" y="9525"/>
                </a:lnTo>
                <a:lnTo>
                  <a:pt x="190500" y="19050"/>
                </a:lnTo>
                <a:lnTo>
                  <a:pt x="190500" y="28575"/>
                </a:lnTo>
                <a:lnTo>
                  <a:pt x="190500" y="47625"/>
                </a:lnTo>
                <a:lnTo>
                  <a:pt x="190500" y="76200"/>
                </a:lnTo>
                <a:lnTo>
                  <a:pt x="190500" y="95250"/>
                </a:lnTo>
                <a:lnTo>
                  <a:pt x="180975" y="133350"/>
                </a:lnTo>
                <a:lnTo>
                  <a:pt x="171450" y="161925"/>
                </a:lnTo>
                <a:lnTo>
                  <a:pt x="171450" y="200025"/>
                </a:lnTo>
                <a:lnTo>
                  <a:pt x="161925" y="228600"/>
                </a:lnTo>
                <a:lnTo>
                  <a:pt x="152400" y="266700"/>
                </a:lnTo>
                <a:lnTo>
                  <a:pt x="142875" y="295275"/>
                </a:lnTo>
                <a:lnTo>
                  <a:pt x="133350" y="323850"/>
                </a:lnTo>
                <a:lnTo>
                  <a:pt x="114300" y="342900"/>
                </a:lnTo>
                <a:lnTo>
                  <a:pt x="104775" y="352425"/>
                </a:lnTo>
                <a:lnTo>
                  <a:pt x="95250" y="371475"/>
                </a:lnTo>
                <a:lnTo>
                  <a:pt x="76200" y="371475"/>
                </a:lnTo>
                <a:lnTo>
                  <a:pt x="66675" y="381000"/>
                </a:lnTo>
                <a:lnTo>
                  <a:pt x="57150" y="381000"/>
                </a:lnTo>
                <a:lnTo>
                  <a:pt x="47625" y="371475"/>
                </a:lnTo>
                <a:lnTo>
                  <a:pt x="38100" y="361950"/>
                </a:lnTo>
                <a:lnTo>
                  <a:pt x="19050" y="342900"/>
                </a:lnTo>
                <a:lnTo>
                  <a:pt x="19050" y="333375"/>
                </a:lnTo>
                <a:lnTo>
                  <a:pt x="9525" y="314325"/>
                </a:lnTo>
                <a:lnTo>
                  <a:pt x="0" y="304800"/>
                </a:lnTo>
                <a:lnTo>
                  <a:pt x="9525" y="285750"/>
                </a:lnTo>
                <a:lnTo>
                  <a:pt x="19050" y="266700"/>
                </a:lnTo>
                <a:lnTo>
                  <a:pt x="19050" y="247650"/>
                </a:lnTo>
                <a:lnTo>
                  <a:pt x="38100" y="238125"/>
                </a:lnTo>
                <a:lnTo>
                  <a:pt x="47625" y="219075"/>
                </a:lnTo>
                <a:lnTo>
                  <a:pt x="66675" y="209550"/>
                </a:lnTo>
                <a:lnTo>
                  <a:pt x="76200" y="209550"/>
                </a:lnTo>
                <a:lnTo>
                  <a:pt x="95250" y="209550"/>
                </a:lnTo>
                <a:lnTo>
                  <a:pt x="114300" y="209550"/>
                </a:lnTo>
                <a:lnTo>
                  <a:pt x="123825" y="209550"/>
                </a:lnTo>
                <a:lnTo>
                  <a:pt x="142875" y="219075"/>
                </a:lnTo>
                <a:lnTo>
                  <a:pt x="152400" y="238125"/>
                </a:lnTo>
                <a:lnTo>
                  <a:pt x="161925" y="247650"/>
                </a:lnTo>
                <a:lnTo>
                  <a:pt x="171450" y="266700"/>
                </a:lnTo>
                <a:lnTo>
                  <a:pt x="180975" y="285750"/>
                </a:lnTo>
                <a:lnTo>
                  <a:pt x="190500" y="304800"/>
                </a:lnTo>
                <a:lnTo>
                  <a:pt x="190500" y="323850"/>
                </a:lnTo>
                <a:lnTo>
                  <a:pt x="200025" y="333375"/>
                </a:lnTo>
                <a:lnTo>
                  <a:pt x="200025" y="342900"/>
                </a:lnTo>
                <a:lnTo>
                  <a:pt x="209550" y="352425"/>
                </a:lnTo>
                <a:lnTo>
                  <a:pt x="219075" y="361950"/>
                </a:lnTo>
                <a:lnTo>
                  <a:pt x="228600" y="361950"/>
                </a:lnTo>
                <a:lnTo>
                  <a:pt x="238125" y="361950"/>
                </a:lnTo>
                <a:lnTo>
                  <a:pt x="257175" y="352425"/>
                </a:lnTo>
                <a:lnTo>
                  <a:pt x="266700" y="342900"/>
                </a:lnTo>
                <a:lnTo>
                  <a:pt x="276225" y="323850"/>
                </a:lnTo>
                <a:lnTo>
                  <a:pt x="285750" y="314325"/>
                </a:lnTo>
                <a:lnTo>
                  <a:pt x="28575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10658475" y="2857500"/>
            <a:ext cx="209551" cy="371476"/>
          </a:xfrm>
          <a:custGeom>
            <a:avLst/>
            <a:gdLst/>
            <a:ahLst/>
            <a:cxnLst/>
            <a:rect l="0" t="0" r="0" b="0"/>
            <a:pathLst>
              <a:path w="209551" h="371476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9525" y="114300"/>
                </a:lnTo>
                <a:lnTo>
                  <a:pt x="9525" y="142875"/>
                </a:lnTo>
                <a:lnTo>
                  <a:pt x="9525" y="171450"/>
                </a:lnTo>
                <a:lnTo>
                  <a:pt x="9525" y="209550"/>
                </a:lnTo>
                <a:lnTo>
                  <a:pt x="19050" y="238125"/>
                </a:lnTo>
                <a:lnTo>
                  <a:pt x="19050" y="257175"/>
                </a:lnTo>
                <a:lnTo>
                  <a:pt x="28575" y="285750"/>
                </a:lnTo>
                <a:lnTo>
                  <a:pt x="28575" y="304800"/>
                </a:lnTo>
                <a:lnTo>
                  <a:pt x="28575" y="323850"/>
                </a:lnTo>
                <a:lnTo>
                  <a:pt x="38100" y="333375"/>
                </a:lnTo>
                <a:lnTo>
                  <a:pt x="38100" y="352425"/>
                </a:lnTo>
                <a:lnTo>
                  <a:pt x="47625" y="361950"/>
                </a:lnTo>
                <a:lnTo>
                  <a:pt x="47625" y="361950"/>
                </a:lnTo>
                <a:lnTo>
                  <a:pt x="47625" y="371475"/>
                </a:lnTo>
                <a:lnTo>
                  <a:pt x="47625" y="371475"/>
                </a:lnTo>
                <a:lnTo>
                  <a:pt x="57150" y="361950"/>
                </a:lnTo>
                <a:lnTo>
                  <a:pt x="57150" y="361950"/>
                </a:lnTo>
                <a:lnTo>
                  <a:pt x="57150" y="342900"/>
                </a:lnTo>
                <a:lnTo>
                  <a:pt x="57150" y="333375"/>
                </a:lnTo>
                <a:lnTo>
                  <a:pt x="66675" y="304800"/>
                </a:lnTo>
                <a:lnTo>
                  <a:pt x="76200" y="276225"/>
                </a:lnTo>
                <a:lnTo>
                  <a:pt x="85725" y="247650"/>
                </a:lnTo>
                <a:lnTo>
                  <a:pt x="95250" y="209550"/>
                </a:lnTo>
                <a:lnTo>
                  <a:pt x="104775" y="180975"/>
                </a:lnTo>
                <a:lnTo>
                  <a:pt x="123825" y="142875"/>
                </a:lnTo>
                <a:lnTo>
                  <a:pt x="142875" y="114300"/>
                </a:lnTo>
                <a:lnTo>
                  <a:pt x="152400" y="85725"/>
                </a:lnTo>
                <a:lnTo>
                  <a:pt x="171450" y="57150"/>
                </a:lnTo>
                <a:lnTo>
                  <a:pt x="190500" y="38100"/>
                </a:lnTo>
                <a:lnTo>
                  <a:pt x="200025" y="19050"/>
                </a:lnTo>
                <a:lnTo>
                  <a:pt x="200025" y="9525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8982075" y="2895600"/>
            <a:ext cx="19051" cy="714376"/>
          </a:xfrm>
          <a:custGeom>
            <a:avLst/>
            <a:gdLst/>
            <a:ahLst/>
            <a:cxnLst/>
            <a:rect l="0" t="0" r="0" b="0"/>
            <a:pathLst>
              <a:path w="19051" h="714376">
                <a:moveTo>
                  <a:pt x="19050" y="0"/>
                </a:move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57150"/>
                </a:lnTo>
                <a:lnTo>
                  <a:pt x="9525" y="85725"/>
                </a:lnTo>
                <a:lnTo>
                  <a:pt x="0" y="114300"/>
                </a:lnTo>
                <a:lnTo>
                  <a:pt x="0" y="152400"/>
                </a:lnTo>
                <a:lnTo>
                  <a:pt x="0" y="190500"/>
                </a:lnTo>
                <a:lnTo>
                  <a:pt x="0" y="238125"/>
                </a:lnTo>
                <a:lnTo>
                  <a:pt x="0" y="285750"/>
                </a:lnTo>
                <a:lnTo>
                  <a:pt x="0" y="323850"/>
                </a:lnTo>
                <a:lnTo>
                  <a:pt x="0" y="371475"/>
                </a:lnTo>
                <a:lnTo>
                  <a:pt x="0" y="419100"/>
                </a:lnTo>
                <a:lnTo>
                  <a:pt x="0" y="466725"/>
                </a:lnTo>
                <a:lnTo>
                  <a:pt x="0" y="514350"/>
                </a:lnTo>
                <a:lnTo>
                  <a:pt x="0" y="561975"/>
                </a:lnTo>
                <a:lnTo>
                  <a:pt x="0" y="600075"/>
                </a:lnTo>
                <a:lnTo>
                  <a:pt x="9525" y="638175"/>
                </a:lnTo>
                <a:lnTo>
                  <a:pt x="9525" y="666750"/>
                </a:lnTo>
                <a:lnTo>
                  <a:pt x="9525" y="685800"/>
                </a:lnTo>
                <a:lnTo>
                  <a:pt x="9525" y="704850"/>
                </a:lnTo>
                <a:lnTo>
                  <a:pt x="9525" y="714375"/>
                </a:lnTo>
                <a:lnTo>
                  <a:pt x="9525" y="714375"/>
                </a:lnTo>
                <a:lnTo>
                  <a:pt x="9525" y="714375"/>
                </a:lnTo>
                <a:lnTo>
                  <a:pt x="9525" y="704850"/>
                </a:lnTo>
                <a:lnTo>
                  <a:pt x="9525" y="676275"/>
                </a:lnTo>
                <a:lnTo>
                  <a:pt x="0" y="657225"/>
                </a:lnTo>
                <a:lnTo>
                  <a:pt x="0" y="647700"/>
                </a:lnTo>
                <a:lnTo>
                  <a:pt x="0" y="647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8972550" y="2714625"/>
            <a:ext cx="1981201" cy="952501"/>
          </a:xfrm>
          <a:custGeom>
            <a:avLst/>
            <a:gdLst/>
            <a:ahLst/>
            <a:cxnLst/>
            <a:rect l="0" t="0" r="0" b="0"/>
            <a:pathLst>
              <a:path w="1981201" h="952501">
                <a:moveTo>
                  <a:pt x="9525" y="381000"/>
                </a:moveTo>
                <a:lnTo>
                  <a:pt x="9525" y="371475"/>
                </a:lnTo>
                <a:lnTo>
                  <a:pt x="9525" y="352425"/>
                </a:lnTo>
                <a:lnTo>
                  <a:pt x="0" y="323850"/>
                </a:lnTo>
                <a:lnTo>
                  <a:pt x="0" y="285750"/>
                </a:lnTo>
                <a:lnTo>
                  <a:pt x="0" y="257175"/>
                </a:lnTo>
                <a:lnTo>
                  <a:pt x="0" y="228600"/>
                </a:lnTo>
                <a:lnTo>
                  <a:pt x="0" y="209550"/>
                </a:lnTo>
                <a:lnTo>
                  <a:pt x="0" y="180975"/>
                </a:lnTo>
                <a:lnTo>
                  <a:pt x="0" y="171450"/>
                </a:lnTo>
                <a:lnTo>
                  <a:pt x="0" y="152400"/>
                </a:lnTo>
                <a:lnTo>
                  <a:pt x="9525" y="142875"/>
                </a:lnTo>
                <a:lnTo>
                  <a:pt x="9525" y="133350"/>
                </a:lnTo>
                <a:lnTo>
                  <a:pt x="19050" y="123825"/>
                </a:lnTo>
                <a:lnTo>
                  <a:pt x="28575" y="114300"/>
                </a:lnTo>
                <a:lnTo>
                  <a:pt x="38100" y="114300"/>
                </a:lnTo>
                <a:lnTo>
                  <a:pt x="47625" y="104775"/>
                </a:lnTo>
                <a:lnTo>
                  <a:pt x="66675" y="104775"/>
                </a:lnTo>
                <a:lnTo>
                  <a:pt x="85725" y="104775"/>
                </a:lnTo>
                <a:lnTo>
                  <a:pt x="104775" y="95250"/>
                </a:lnTo>
                <a:lnTo>
                  <a:pt x="123825" y="95250"/>
                </a:lnTo>
                <a:lnTo>
                  <a:pt x="152400" y="95250"/>
                </a:lnTo>
                <a:lnTo>
                  <a:pt x="171450" y="85725"/>
                </a:lnTo>
                <a:lnTo>
                  <a:pt x="200025" y="85725"/>
                </a:lnTo>
                <a:lnTo>
                  <a:pt x="228600" y="85725"/>
                </a:lnTo>
                <a:lnTo>
                  <a:pt x="257175" y="76200"/>
                </a:lnTo>
                <a:lnTo>
                  <a:pt x="295275" y="76200"/>
                </a:lnTo>
                <a:lnTo>
                  <a:pt x="323850" y="76200"/>
                </a:lnTo>
                <a:lnTo>
                  <a:pt x="361950" y="76200"/>
                </a:lnTo>
                <a:lnTo>
                  <a:pt x="390525" y="66675"/>
                </a:lnTo>
                <a:lnTo>
                  <a:pt x="428625" y="66675"/>
                </a:lnTo>
                <a:lnTo>
                  <a:pt x="457200" y="66675"/>
                </a:lnTo>
                <a:lnTo>
                  <a:pt x="485775" y="66675"/>
                </a:lnTo>
                <a:lnTo>
                  <a:pt x="523875" y="57150"/>
                </a:lnTo>
                <a:lnTo>
                  <a:pt x="561975" y="57150"/>
                </a:lnTo>
                <a:lnTo>
                  <a:pt x="600075" y="57150"/>
                </a:lnTo>
                <a:lnTo>
                  <a:pt x="638175" y="47625"/>
                </a:lnTo>
                <a:lnTo>
                  <a:pt x="676275" y="47625"/>
                </a:lnTo>
                <a:lnTo>
                  <a:pt x="704850" y="47625"/>
                </a:lnTo>
                <a:lnTo>
                  <a:pt x="742950" y="38100"/>
                </a:lnTo>
                <a:lnTo>
                  <a:pt x="790575" y="38100"/>
                </a:lnTo>
                <a:lnTo>
                  <a:pt x="828675" y="38100"/>
                </a:lnTo>
                <a:lnTo>
                  <a:pt x="876300" y="38100"/>
                </a:lnTo>
                <a:lnTo>
                  <a:pt x="914400" y="28575"/>
                </a:lnTo>
                <a:lnTo>
                  <a:pt x="952500" y="28575"/>
                </a:lnTo>
                <a:lnTo>
                  <a:pt x="990600" y="28575"/>
                </a:lnTo>
                <a:lnTo>
                  <a:pt x="1028700" y="28575"/>
                </a:lnTo>
                <a:lnTo>
                  <a:pt x="1066800" y="19050"/>
                </a:lnTo>
                <a:lnTo>
                  <a:pt x="1114425" y="19050"/>
                </a:lnTo>
                <a:lnTo>
                  <a:pt x="1152525" y="19050"/>
                </a:lnTo>
                <a:lnTo>
                  <a:pt x="1190625" y="19050"/>
                </a:lnTo>
                <a:lnTo>
                  <a:pt x="1238250" y="19050"/>
                </a:lnTo>
                <a:lnTo>
                  <a:pt x="1276350" y="9525"/>
                </a:lnTo>
                <a:lnTo>
                  <a:pt x="1323975" y="9525"/>
                </a:lnTo>
                <a:lnTo>
                  <a:pt x="1362075" y="9525"/>
                </a:lnTo>
                <a:lnTo>
                  <a:pt x="1409700" y="0"/>
                </a:lnTo>
                <a:lnTo>
                  <a:pt x="1457325" y="0"/>
                </a:lnTo>
                <a:lnTo>
                  <a:pt x="1504950" y="0"/>
                </a:lnTo>
                <a:lnTo>
                  <a:pt x="1543050" y="0"/>
                </a:lnTo>
                <a:lnTo>
                  <a:pt x="1581150" y="0"/>
                </a:lnTo>
                <a:lnTo>
                  <a:pt x="1619250" y="0"/>
                </a:lnTo>
                <a:lnTo>
                  <a:pt x="1657350" y="0"/>
                </a:lnTo>
                <a:lnTo>
                  <a:pt x="1695450" y="0"/>
                </a:lnTo>
                <a:lnTo>
                  <a:pt x="1724025" y="0"/>
                </a:lnTo>
                <a:lnTo>
                  <a:pt x="1752600" y="0"/>
                </a:lnTo>
                <a:lnTo>
                  <a:pt x="1781175" y="9525"/>
                </a:lnTo>
                <a:lnTo>
                  <a:pt x="1800225" y="9525"/>
                </a:lnTo>
                <a:lnTo>
                  <a:pt x="1828800" y="9525"/>
                </a:lnTo>
                <a:lnTo>
                  <a:pt x="1838325" y="19050"/>
                </a:lnTo>
                <a:lnTo>
                  <a:pt x="1857375" y="28575"/>
                </a:lnTo>
                <a:lnTo>
                  <a:pt x="1866900" y="38100"/>
                </a:lnTo>
                <a:lnTo>
                  <a:pt x="1885950" y="38100"/>
                </a:lnTo>
                <a:lnTo>
                  <a:pt x="1895475" y="57150"/>
                </a:lnTo>
                <a:lnTo>
                  <a:pt x="1905000" y="66675"/>
                </a:lnTo>
                <a:lnTo>
                  <a:pt x="1914525" y="76200"/>
                </a:lnTo>
                <a:lnTo>
                  <a:pt x="1924050" y="95250"/>
                </a:lnTo>
                <a:lnTo>
                  <a:pt x="1924050" y="114300"/>
                </a:lnTo>
                <a:lnTo>
                  <a:pt x="1933575" y="133350"/>
                </a:lnTo>
                <a:lnTo>
                  <a:pt x="1933575" y="152400"/>
                </a:lnTo>
                <a:lnTo>
                  <a:pt x="1943100" y="171450"/>
                </a:lnTo>
                <a:lnTo>
                  <a:pt x="1943100" y="200025"/>
                </a:lnTo>
                <a:lnTo>
                  <a:pt x="1943100" y="228600"/>
                </a:lnTo>
                <a:lnTo>
                  <a:pt x="1943100" y="247650"/>
                </a:lnTo>
                <a:lnTo>
                  <a:pt x="1943100" y="276225"/>
                </a:lnTo>
                <a:lnTo>
                  <a:pt x="1943100" y="304800"/>
                </a:lnTo>
                <a:lnTo>
                  <a:pt x="1943100" y="333375"/>
                </a:lnTo>
                <a:lnTo>
                  <a:pt x="1943100" y="361950"/>
                </a:lnTo>
                <a:lnTo>
                  <a:pt x="1943100" y="390525"/>
                </a:lnTo>
                <a:lnTo>
                  <a:pt x="1943100" y="428625"/>
                </a:lnTo>
                <a:lnTo>
                  <a:pt x="1943100" y="457200"/>
                </a:lnTo>
                <a:lnTo>
                  <a:pt x="1943100" y="485775"/>
                </a:lnTo>
                <a:lnTo>
                  <a:pt x="1943100" y="523875"/>
                </a:lnTo>
                <a:lnTo>
                  <a:pt x="1943100" y="552450"/>
                </a:lnTo>
                <a:lnTo>
                  <a:pt x="1943100" y="590550"/>
                </a:lnTo>
                <a:lnTo>
                  <a:pt x="1943100" y="619125"/>
                </a:lnTo>
                <a:lnTo>
                  <a:pt x="1952625" y="647700"/>
                </a:lnTo>
                <a:lnTo>
                  <a:pt x="1952625" y="676275"/>
                </a:lnTo>
                <a:lnTo>
                  <a:pt x="1952625" y="704850"/>
                </a:lnTo>
                <a:lnTo>
                  <a:pt x="1952625" y="733425"/>
                </a:lnTo>
                <a:lnTo>
                  <a:pt x="1962150" y="752475"/>
                </a:lnTo>
                <a:lnTo>
                  <a:pt x="1962150" y="781050"/>
                </a:lnTo>
                <a:lnTo>
                  <a:pt x="1971675" y="800100"/>
                </a:lnTo>
                <a:lnTo>
                  <a:pt x="1971675" y="828675"/>
                </a:lnTo>
                <a:lnTo>
                  <a:pt x="1981200" y="847725"/>
                </a:lnTo>
                <a:lnTo>
                  <a:pt x="1981200" y="857250"/>
                </a:lnTo>
                <a:lnTo>
                  <a:pt x="1981200" y="876300"/>
                </a:lnTo>
                <a:lnTo>
                  <a:pt x="1981200" y="885825"/>
                </a:lnTo>
                <a:lnTo>
                  <a:pt x="1971675" y="895350"/>
                </a:lnTo>
                <a:lnTo>
                  <a:pt x="1971675" y="914400"/>
                </a:lnTo>
                <a:lnTo>
                  <a:pt x="1962150" y="914400"/>
                </a:lnTo>
                <a:lnTo>
                  <a:pt x="1952625" y="923925"/>
                </a:lnTo>
                <a:lnTo>
                  <a:pt x="1943100" y="933450"/>
                </a:lnTo>
                <a:lnTo>
                  <a:pt x="1933575" y="933450"/>
                </a:lnTo>
                <a:lnTo>
                  <a:pt x="1924050" y="942975"/>
                </a:lnTo>
                <a:lnTo>
                  <a:pt x="1905000" y="942975"/>
                </a:lnTo>
                <a:lnTo>
                  <a:pt x="1885950" y="952500"/>
                </a:lnTo>
                <a:lnTo>
                  <a:pt x="1866900" y="952500"/>
                </a:lnTo>
                <a:lnTo>
                  <a:pt x="1838325" y="952500"/>
                </a:lnTo>
                <a:lnTo>
                  <a:pt x="1809750" y="952500"/>
                </a:lnTo>
                <a:lnTo>
                  <a:pt x="1781175" y="952500"/>
                </a:lnTo>
                <a:lnTo>
                  <a:pt x="1752600" y="942975"/>
                </a:lnTo>
                <a:lnTo>
                  <a:pt x="1724025" y="942975"/>
                </a:lnTo>
                <a:lnTo>
                  <a:pt x="1695450" y="942975"/>
                </a:lnTo>
                <a:lnTo>
                  <a:pt x="1657350" y="942975"/>
                </a:lnTo>
                <a:lnTo>
                  <a:pt x="1619250" y="942975"/>
                </a:lnTo>
                <a:lnTo>
                  <a:pt x="1581150" y="942975"/>
                </a:lnTo>
                <a:lnTo>
                  <a:pt x="1543050" y="933450"/>
                </a:lnTo>
                <a:lnTo>
                  <a:pt x="1504950" y="933450"/>
                </a:lnTo>
                <a:lnTo>
                  <a:pt x="1466850" y="933450"/>
                </a:lnTo>
                <a:lnTo>
                  <a:pt x="1428750" y="923925"/>
                </a:lnTo>
                <a:lnTo>
                  <a:pt x="1390650" y="923925"/>
                </a:lnTo>
                <a:lnTo>
                  <a:pt x="1352550" y="923925"/>
                </a:lnTo>
                <a:lnTo>
                  <a:pt x="1314450" y="914400"/>
                </a:lnTo>
                <a:lnTo>
                  <a:pt x="1266825" y="914400"/>
                </a:lnTo>
                <a:lnTo>
                  <a:pt x="1228725" y="914400"/>
                </a:lnTo>
                <a:lnTo>
                  <a:pt x="1181100" y="914400"/>
                </a:lnTo>
                <a:lnTo>
                  <a:pt x="1143000" y="914400"/>
                </a:lnTo>
                <a:lnTo>
                  <a:pt x="1095375" y="904875"/>
                </a:lnTo>
                <a:lnTo>
                  <a:pt x="1057275" y="904875"/>
                </a:lnTo>
                <a:lnTo>
                  <a:pt x="1009650" y="904875"/>
                </a:lnTo>
                <a:lnTo>
                  <a:pt x="962025" y="904875"/>
                </a:lnTo>
                <a:lnTo>
                  <a:pt x="914400" y="914400"/>
                </a:lnTo>
                <a:lnTo>
                  <a:pt x="876300" y="914400"/>
                </a:lnTo>
                <a:lnTo>
                  <a:pt x="828675" y="914400"/>
                </a:lnTo>
                <a:lnTo>
                  <a:pt x="790575" y="914400"/>
                </a:lnTo>
                <a:lnTo>
                  <a:pt x="742950" y="914400"/>
                </a:lnTo>
                <a:lnTo>
                  <a:pt x="704850" y="914400"/>
                </a:lnTo>
                <a:lnTo>
                  <a:pt x="657225" y="914400"/>
                </a:lnTo>
                <a:lnTo>
                  <a:pt x="609600" y="914400"/>
                </a:lnTo>
                <a:lnTo>
                  <a:pt x="571500" y="914400"/>
                </a:lnTo>
                <a:lnTo>
                  <a:pt x="533400" y="914400"/>
                </a:lnTo>
                <a:lnTo>
                  <a:pt x="495300" y="914400"/>
                </a:lnTo>
                <a:lnTo>
                  <a:pt x="457200" y="914400"/>
                </a:lnTo>
                <a:lnTo>
                  <a:pt x="419100" y="914400"/>
                </a:lnTo>
                <a:lnTo>
                  <a:pt x="381000" y="914400"/>
                </a:lnTo>
                <a:lnTo>
                  <a:pt x="352425" y="914400"/>
                </a:lnTo>
                <a:lnTo>
                  <a:pt x="314325" y="914400"/>
                </a:lnTo>
                <a:lnTo>
                  <a:pt x="276225" y="914400"/>
                </a:lnTo>
                <a:lnTo>
                  <a:pt x="247650" y="914400"/>
                </a:lnTo>
                <a:lnTo>
                  <a:pt x="219075" y="904875"/>
                </a:lnTo>
                <a:lnTo>
                  <a:pt x="190500" y="904875"/>
                </a:lnTo>
                <a:lnTo>
                  <a:pt x="161925" y="904875"/>
                </a:lnTo>
                <a:lnTo>
                  <a:pt x="133350" y="904875"/>
                </a:lnTo>
                <a:lnTo>
                  <a:pt x="114300" y="904875"/>
                </a:lnTo>
                <a:lnTo>
                  <a:pt x="95250" y="904875"/>
                </a:lnTo>
                <a:lnTo>
                  <a:pt x="76200" y="895350"/>
                </a:lnTo>
                <a:lnTo>
                  <a:pt x="66675" y="895350"/>
                </a:lnTo>
                <a:lnTo>
                  <a:pt x="47625" y="895350"/>
                </a:lnTo>
                <a:lnTo>
                  <a:pt x="38100" y="895350"/>
                </a:lnTo>
                <a:lnTo>
                  <a:pt x="28575" y="895350"/>
                </a:lnTo>
                <a:lnTo>
                  <a:pt x="19050" y="895350"/>
                </a:lnTo>
                <a:lnTo>
                  <a:pt x="9525" y="895350"/>
                </a:lnTo>
                <a:lnTo>
                  <a:pt x="9525" y="895350"/>
                </a:lnTo>
                <a:lnTo>
                  <a:pt x="0" y="895350"/>
                </a:lnTo>
                <a:lnTo>
                  <a:pt x="0" y="904875"/>
                </a:lnTo>
                <a:lnTo>
                  <a:pt x="0" y="904875"/>
                </a:lnTo>
                <a:lnTo>
                  <a:pt x="0" y="904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1609725" y="3295650"/>
            <a:ext cx="38101" cy="142876"/>
          </a:xfrm>
          <a:custGeom>
            <a:avLst/>
            <a:gdLst/>
            <a:ahLst/>
            <a:cxnLst/>
            <a:rect l="0" t="0" r="0" b="0"/>
            <a:pathLst>
              <a:path w="38101" h="142876">
                <a:moveTo>
                  <a:pt x="38100" y="0"/>
                </a:moveTo>
                <a:lnTo>
                  <a:pt x="38100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1609725" y="3552825"/>
            <a:ext cx="9526" cy="133351"/>
          </a:xfrm>
          <a:custGeom>
            <a:avLst/>
            <a:gdLst/>
            <a:ahLst/>
            <a:cxnLst/>
            <a:rect l="0" t="0" r="0" b="0"/>
            <a:pathLst>
              <a:path w="9526" h="1333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1590675" y="3876675"/>
            <a:ext cx="9526" cy="114301"/>
          </a:xfrm>
          <a:custGeom>
            <a:avLst/>
            <a:gdLst/>
            <a:ahLst/>
            <a:cxnLst/>
            <a:rect l="0" t="0" r="0" b="0"/>
            <a:pathLst>
              <a:path w="9526" h="1143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1571625" y="4143375"/>
            <a:ext cx="28576" cy="152401"/>
          </a:xfrm>
          <a:custGeom>
            <a:avLst/>
            <a:gdLst/>
            <a:ahLst/>
            <a:cxnLst/>
            <a:rect l="0" t="0" r="0" b="0"/>
            <a:pathLst>
              <a:path w="28576" h="152401">
                <a:moveTo>
                  <a:pt x="28575" y="0"/>
                </a:moveTo>
                <a:lnTo>
                  <a:pt x="28575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1581150" y="4467225"/>
            <a:ext cx="9526" cy="142876"/>
          </a:xfrm>
          <a:custGeom>
            <a:avLst/>
            <a:gdLst/>
            <a:ahLst/>
            <a:cxnLst/>
            <a:rect l="0" t="0" r="0" b="0"/>
            <a:pathLst>
              <a:path w="9526" h="1428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1571625" y="4772025"/>
            <a:ext cx="28576" cy="114301"/>
          </a:xfrm>
          <a:custGeom>
            <a:avLst/>
            <a:gdLst/>
            <a:ahLst/>
            <a:cxnLst/>
            <a:rect l="0" t="0" r="0" b="0"/>
            <a:pathLst>
              <a:path w="28576" h="114301">
                <a:moveTo>
                  <a:pt x="28575" y="0"/>
                </a:moveTo>
                <a:lnTo>
                  <a:pt x="2857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1581150" y="5048250"/>
            <a:ext cx="9526" cy="190501"/>
          </a:xfrm>
          <a:custGeom>
            <a:avLst/>
            <a:gdLst/>
            <a:ahLst/>
            <a:cxnLst/>
            <a:rect l="0" t="0" r="0" b="0"/>
            <a:pathLst>
              <a:path w="9526" h="1905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1828800" y="2619375"/>
            <a:ext cx="9526" cy="85726"/>
          </a:xfrm>
          <a:custGeom>
            <a:avLst/>
            <a:gdLst/>
            <a:ahLst/>
            <a:cxnLst/>
            <a:rect l="0" t="0" r="0" b="0"/>
            <a:pathLst>
              <a:path w="9526" h="857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1819275" y="2905125"/>
            <a:ext cx="19051" cy="85726"/>
          </a:xfrm>
          <a:custGeom>
            <a:avLst/>
            <a:gdLst/>
            <a:ahLst/>
            <a:cxnLst/>
            <a:rect l="0" t="0" r="0" b="0"/>
            <a:pathLst>
              <a:path w="19051" h="85726">
                <a:moveTo>
                  <a:pt x="19050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1838325" y="320992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1809750" y="3648075"/>
            <a:ext cx="28576" cy="19051"/>
          </a:xfrm>
          <a:custGeom>
            <a:avLst/>
            <a:gdLst/>
            <a:ahLst/>
            <a:cxnLst/>
            <a:rect l="0" t="0" r="0" b="0"/>
            <a:pathLst>
              <a:path w="28576" h="19051">
                <a:moveTo>
                  <a:pt x="28575" y="0"/>
                </a:moveTo>
                <a:lnTo>
                  <a:pt x="28575" y="0"/>
                </a:lnTo>
                <a:lnTo>
                  <a:pt x="19050" y="9525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1838325" y="3886200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1838325" y="4124325"/>
            <a:ext cx="9526" cy="57151"/>
          </a:xfrm>
          <a:custGeom>
            <a:avLst/>
            <a:gdLst/>
            <a:ahLst/>
            <a:cxnLst/>
            <a:rect l="0" t="0" r="0" b="0"/>
            <a:pathLst>
              <a:path w="9526" h="57151">
                <a:moveTo>
                  <a:pt x="9525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1838325" y="4381500"/>
            <a:ext cx="9526" cy="57151"/>
          </a:xfrm>
          <a:custGeom>
            <a:avLst/>
            <a:gdLst/>
            <a:ahLst/>
            <a:cxnLst/>
            <a:rect l="0" t="0" r="0" b="0"/>
            <a:pathLst>
              <a:path w="9526" h="57151">
                <a:moveTo>
                  <a:pt x="9525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1857375" y="4648200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1857375" y="4895850"/>
            <a:ext cx="9526" cy="38101"/>
          </a:xfrm>
          <a:custGeom>
            <a:avLst/>
            <a:gdLst/>
            <a:ahLst/>
            <a:cxnLst/>
            <a:rect l="0" t="0" r="0" b="0"/>
            <a:pathLst>
              <a:path w="9526" h="38101">
                <a:moveTo>
                  <a:pt x="9525" y="0"/>
                </a:moveTo>
                <a:lnTo>
                  <a:pt x="9525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1876425" y="5133975"/>
            <a:ext cx="1" cy="85726"/>
          </a:xfrm>
          <a:custGeom>
            <a:avLst/>
            <a:gdLst/>
            <a:ahLst/>
            <a:cxnLst/>
            <a:rect l="0" t="0" r="0" b="0"/>
            <a:pathLst>
              <a:path w="1" h="85726">
                <a:moveTo>
                  <a:pt x="0" y="0"/>
                </a:moveTo>
                <a:lnTo>
                  <a:pt x="0" y="0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1076325" y="508635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971550" y="3990975"/>
            <a:ext cx="1428751" cy="1171576"/>
          </a:xfrm>
          <a:custGeom>
            <a:avLst/>
            <a:gdLst/>
            <a:ahLst/>
            <a:cxnLst/>
            <a:rect l="0" t="0" r="0" b="0"/>
            <a:pathLst>
              <a:path w="1428751" h="1171576">
                <a:moveTo>
                  <a:pt x="0" y="1171575"/>
                </a:moveTo>
                <a:lnTo>
                  <a:pt x="0" y="1171575"/>
                </a:lnTo>
                <a:lnTo>
                  <a:pt x="0" y="1171575"/>
                </a:lnTo>
                <a:lnTo>
                  <a:pt x="0" y="1171575"/>
                </a:lnTo>
                <a:lnTo>
                  <a:pt x="0" y="1171575"/>
                </a:lnTo>
                <a:lnTo>
                  <a:pt x="0" y="1171575"/>
                </a:lnTo>
                <a:lnTo>
                  <a:pt x="0" y="1171575"/>
                </a:lnTo>
                <a:lnTo>
                  <a:pt x="0" y="1171575"/>
                </a:lnTo>
                <a:lnTo>
                  <a:pt x="9525" y="1171575"/>
                </a:lnTo>
                <a:lnTo>
                  <a:pt x="9525" y="1171575"/>
                </a:lnTo>
                <a:lnTo>
                  <a:pt x="9525" y="1171575"/>
                </a:lnTo>
                <a:lnTo>
                  <a:pt x="19050" y="1162050"/>
                </a:lnTo>
                <a:lnTo>
                  <a:pt x="19050" y="1162050"/>
                </a:lnTo>
                <a:lnTo>
                  <a:pt x="28575" y="1152525"/>
                </a:lnTo>
                <a:lnTo>
                  <a:pt x="28575" y="1152525"/>
                </a:lnTo>
                <a:lnTo>
                  <a:pt x="38100" y="1152525"/>
                </a:lnTo>
                <a:lnTo>
                  <a:pt x="47625" y="1143000"/>
                </a:lnTo>
                <a:lnTo>
                  <a:pt x="47625" y="1143000"/>
                </a:lnTo>
                <a:lnTo>
                  <a:pt x="57150" y="1133475"/>
                </a:lnTo>
                <a:lnTo>
                  <a:pt x="57150" y="1133475"/>
                </a:lnTo>
                <a:lnTo>
                  <a:pt x="66675" y="1123950"/>
                </a:lnTo>
                <a:lnTo>
                  <a:pt x="66675" y="1114425"/>
                </a:lnTo>
                <a:lnTo>
                  <a:pt x="76200" y="1114425"/>
                </a:lnTo>
                <a:lnTo>
                  <a:pt x="85725" y="1104900"/>
                </a:lnTo>
                <a:lnTo>
                  <a:pt x="95250" y="1104900"/>
                </a:lnTo>
                <a:lnTo>
                  <a:pt x="104775" y="1095375"/>
                </a:lnTo>
                <a:lnTo>
                  <a:pt x="104775" y="1095375"/>
                </a:lnTo>
                <a:lnTo>
                  <a:pt x="114300" y="1085850"/>
                </a:lnTo>
                <a:lnTo>
                  <a:pt x="123825" y="1085850"/>
                </a:lnTo>
                <a:lnTo>
                  <a:pt x="133350" y="1076325"/>
                </a:lnTo>
                <a:lnTo>
                  <a:pt x="133350" y="1066800"/>
                </a:lnTo>
                <a:lnTo>
                  <a:pt x="152400" y="1057275"/>
                </a:lnTo>
                <a:lnTo>
                  <a:pt x="152400" y="1057275"/>
                </a:lnTo>
                <a:lnTo>
                  <a:pt x="161925" y="1047750"/>
                </a:lnTo>
                <a:lnTo>
                  <a:pt x="171450" y="1038225"/>
                </a:lnTo>
                <a:lnTo>
                  <a:pt x="180975" y="1028700"/>
                </a:lnTo>
                <a:lnTo>
                  <a:pt x="190500" y="1019175"/>
                </a:lnTo>
                <a:lnTo>
                  <a:pt x="200025" y="1009650"/>
                </a:lnTo>
                <a:lnTo>
                  <a:pt x="209550" y="1000125"/>
                </a:lnTo>
                <a:lnTo>
                  <a:pt x="219075" y="990600"/>
                </a:lnTo>
                <a:lnTo>
                  <a:pt x="228600" y="990600"/>
                </a:lnTo>
                <a:lnTo>
                  <a:pt x="238125" y="981075"/>
                </a:lnTo>
                <a:lnTo>
                  <a:pt x="247650" y="971550"/>
                </a:lnTo>
                <a:lnTo>
                  <a:pt x="257175" y="962025"/>
                </a:lnTo>
                <a:lnTo>
                  <a:pt x="266700" y="952500"/>
                </a:lnTo>
                <a:lnTo>
                  <a:pt x="266700" y="942975"/>
                </a:lnTo>
                <a:lnTo>
                  <a:pt x="285750" y="933450"/>
                </a:lnTo>
                <a:lnTo>
                  <a:pt x="295275" y="933450"/>
                </a:lnTo>
                <a:lnTo>
                  <a:pt x="304800" y="923925"/>
                </a:lnTo>
                <a:lnTo>
                  <a:pt x="314325" y="914400"/>
                </a:lnTo>
                <a:lnTo>
                  <a:pt x="314325" y="904875"/>
                </a:lnTo>
                <a:lnTo>
                  <a:pt x="323850" y="895350"/>
                </a:lnTo>
                <a:lnTo>
                  <a:pt x="342900" y="885825"/>
                </a:lnTo>
                <a:lnTo>
                  <a:pt x="352425" y="876300"/>
                </a:lnTo>
                <a:lnTo>
                  <a:pt x="361950" y="866775"/>
                </a:lnTo>
                <a:lnTo>
                  <a:pt x="371475" y="857250"/>
                </a:lnTo>
                <a:lnTo>
                  <a:pt x="381000" y="847725"/>
                </a:lnTo>
                <a:lnTo>
                  <a:pt x="390525" y="847725"/>
                </a:lnTo>
                <a:lnTo>
                  <a:pt x="400050" y="838200"/>
                </a:lnTo>
                <a:lnTo>
                  <a:pt x="409575" y="819150"/>
                </a:lnTo>
                <a:lnTo>
                  <a:pt x="419100" y="809625"/>
                </a:lnTo>
                <a:lnTo>
                  <a:pt x="438150" y="800100"/>
                </a:lnTo>
                <a:lnTo>
                  <a:pt x="447675" y="800100"/>
                </a:lnTo>
                <a:lnTo>
                  <a:pt x="457200" y="790575"/>
                </a:lnTo>
                <a:lnTo>
                  <a:pt x="466725" y="781050"/>
                </a:lnTo>
                <a:lnTo>
                  <a:pt x="476250" y="771525"/>
                </a:lnTo>
                <a:lnTo>
                  <a:pt x="485775" y="762000"/>
                </a:lnTo>
                <a:lnTo>
                  <a:pt x="495300" y="752475"/>
                </a:lnTo>
                <a:lnTo>
                  <a:pt x="504825" y="733425"/>
                </a:lnTo>
                <a:lnTo>
                  <a:pt x="523875" y="723900"/>
                </a:lnTo>
                <a:lnTo>
                  <a:pt x="542925" y="714375"/>
                </a:lnTo>
                <a:lnTo>
                  <a:pt x="552450" y="704850"/>
                </a:lnTo>
                <a:lnTo>
                  <a:pt x="561975" y="695325"/>
                </a:lnTo>
                <a:lnTo>
                  <a:pt x="571500" y="685800"/>
                </a:lnTo>
                <a:lnTo>
                  <a:pt x="590550" y="676275"/>
                </a:lnTo>
                <a:lnTo>
                  <a:pt x="600075" y="666750"/>
                </a:lnTo>
                <a:lnTo>
                  <a:pt x="609600" y="657225"/>
                </a:lnTo>
                <a:lnTo>
                  <a:pt x="619125" y="647700"/>
                </a:lnTo>
                <a:lnTo>
                  <a:pt x="638175" y="638175"/>
                </a:lnTo>
                <a:lnTo>
                  <a:pt x="647700" y="628650"/>
                </a:lnTo>
                <a:lnTo>
                  <a:pt x="666750" y="609600"/>
                </a:lnTo>
                <a:lnTo>
                  <a:pt x="676275" y="600075"/>
                </a:lnTo>
                <a:lnTo>
                  <a:pt x="685800" y="590550"/>
                </a:lnTo>
                <a:lnTo>
                  <a:pt x="695325" y="581025"/>
                </a:lnTo>
                <a:lnTo>
                  <a:pt x="714375" y="561975"/>
                </a:lnTo>
                <a:lnTo>
                  <a:pt x="723900" y="552450"/>
                </a:lnTo>
                <a:lnTo>
                  <a:pt x="742950" y="542925"/>
                </a:lnTo>
                <a:lnTo>
                  <a:pt x="752475" y="533400"/>
                </a:lnTo>
                <a:lnTo>
                  <a:pt x="762000" y="523875"/>
                </a:lnTo>
                <a:lnTo>
                  <a:pt x="771525" y="514350"/>
                </a:lnTo>
                <a:lnTo>
                  <a:pt x="790575" y="495300"/>
                </a:lnTo>
                <a:lnTo>
                  <a:pt x="809625" y="485775"/>
                </a:lnTo>
                <a:lnTo>
                  <a:pt x="819150" y="476250"/>
                </a:lnTo>
                <a:lnTo>
                  <a:pt x="838200" y="457200"/>
                </a:lnTo>
                <a:lnTo>
                  <a:pt x="847725" y="447675"/>
                </a:lnTo>
                <a:lnTo>
                  <a:pt x="866775" y="438150"/>
                </a:lnTo>
                <a:lnTo>
                  <a:pt x="876300" y="428625"/>
                </a:lnTo>
                <a:lnTo>
                  <a:pt x="885825" y="409575"/>
                </a:lnTo>
                <a:lnTo>
                  <a:pt x="904875" y="400050"/>
                </a:lnTo>
                <a:lnTo>
                  <a:pt x="923925" y="390525"/>
                </a:lnTo>
                <a:lnTo>
                  <a:pt x="933450" y="371475"/>
                </a:lnTo>
                <a:lnTo>
                  <a:pt x="942975" y="361950"/>
                </a:lnTo>
                <a:lnTo>
                  <a:pt x="962025" y="352425"/>
                </a:lnTo>
                <a:lnTo>
                  <a:pt x="981075" y="333375"/>
                </a:lnTo>
                <a:lnTo>
                  <a:pt x="990600" y="323850"/>
                </a:lnTo>
                <a:lnTo>
                  <a:pt x="1009650" y="314325"/>
                </a:lnTo>
                <a:lnTo>
                  <a:pt x="1019175" y="304800"/>
                </a:lnTo>
                <a:lnTo>
                  <a:pt x="1038225" y="285750"/>
                </a:lnTo>
                <a:lnTo>
                  <a:pt x="1047750" y="276225"/>
                </a:lnTo>
                <a:lnTo>
                  <a:pt x="1066800" y="266700"/>
                </a:lnTo>
                <a:lnTo>
                  <a:pt x="1076325" y="247650"/>
                </a:lnTo>
                <a:lnTo>
                  <a:pt x="1095375" y="238125"/>
                </a:lnTo>
                <a:lnTo>
                  <a:pt x="1114425" y="228600"/>
                </a:lnTo>
                <a:lnTo>
                  <a:pt x="1123950" y="219075"/>
                </a:lnTo>
                <a:lnTo>
                  <a:pt x="1143000" y="200025"/>
                </a:lnTo>
                <a:lnTo>
                  <a:pt x="1152525" y="190500"/>
                </a:lnTo>
                <a:lnTo>
                  <a:pt x="1171575" y="180975"/>
                </a:lnTo>
                <a:lnTo>
                  <a:pt x="1181100" y="171450"/>
                </a:lnTo>
                <a:lnTo>
                  <a:pt x="1200150" y="161925"/>
                </a:lnTo>
                <a:lnTo>
                  <a:pt x="1219200" y="152400"/>
                </a:lnTo>
                <a:lnTo>
                  <a:pt x="1228725" y="133350"/>
                </a:lnTo>
                <a:lnTo>
                  <a:pt x="1247775" y="123825"/>
                </a:lnTo>
                <a:lnTo>
                  <a:pt x="1257300" y="114300"/>
                </a:lnTo>
                <a:lnTo>
                  <a:pt x="1276350" y="104775"/>
                </a:lnTo>
                <a:lnTo>
                  <a:pt x="1285875" y="85725"/>
                </a:lnTo>
                <a:lnTo>
                  <a:pt x="1304925" y="76200"/>
                </a:lnTo>
                <a:lnTo>
                  <a:pt x="1314450" y="66675"/>
                </a:lnTo>
                <a:lnTo>
                  <a:pt x="1333500" y="66675"/>
                </a:lnTo>
                <a:lnTo>
                  <a:pt x="1343025" y="57150"/>
                </a:lnTo>
                <a:lnTo>
                  <a:pt x="1362075" y="47625"/>
                </a:lnTo>
                <a:lnTo>
                  <a:pt x="1371600" y="38100"/>
                </a:lnTo>
                <a:lnTo>
                  <a:pt x="1381125" y="28575"/>
                </a:lnTo>
                <a:lnTo>
                  <a:pt x="1390650" y="19050"/>
                </a:lnTo>
                <a:lnTo>
                  <a:pt x="1400175" y="19050"/>
                </a:lnTo>
                <a:lnTo>
                  <a:pt x="1409700" y="9525"/>
                </a:lnTo>
                <a:lnTo>
                  <a:pt x="1419225" y="9525"/>
                </a:lnTo>
                <a:lnTo>
                  <a:pt x="1419225" y="9525"/>
                </a:lnTo>
                <a:lnTo>
                  <a:pt x="1428750" y="0"/>
                </a:lnTo>
                <a:lnTo>
                  <a:pt x="1428750" y="0"/>
                </a:lnTo>
                <a:lnTo>
                  <a:pt x="1428750" y="0"/>
                </a:lnTo>
                <a:lnTo>
                  <a:pt x="14287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1838325" y="4371975"/>
            <a:ext cx="47626" cy="57151"/>
          </a:xfrm>
          <a:custGeom>
            <a:avLst/>
            <a:gdLst/>
            <a:ahLst/>
            <a:cxnLst/>
            <a:rect l="0" t="0" r="0" b="0"/>
            <a:pathLst>
              <a:path w="47626" h="57151">
                <a:moveTo>
                  <a:pt x="28575" y="9525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47625"/>
                </a:lnTo>
                <a:lnTo>
                  <a:pt x="19050" y="47625"/>
                </a:lnTo>
                <a:lnTo>
                  <a:pt x="28575" y="38100"/>
                </a:lnTo>
                <a:lnTo>
                  <a:pt x="28575" y="38100"/>
                </a:lnTo>
                <a:lnTo>
                  <a:pt x="38100" y="28575"/>
                </a:lnTo>
                <a:lnTo>
                  <a:pt x="38100" y="28575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19050" y="38100"/>
                </a:lnTo>
                <a:lnTo>
                  <a:pt x="28575" y="38100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1285875" y="5276850"/>
            <a:ext cx="123826" cy="257176"/>
          </a:xfrm>
          <a:custGeom>
            <a:avLst/>
            <a:gdLst/>
            <a:ahLst/>
            <a:cxnLst/>
            <a:rect l="0" t="0" r="0" b="0"/>
            <a:pathLst>
              <a:path w="123826" h="257176">
                <a:moveTo>
                  <a:pt x="38100" y="0"/>
                </a:moveTo>
                <a:lnTo>
                  <a:pt x="38100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0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28600"/>
                </a:lnTo>
                <a:lnTo>
                  <a:pt x="0" y="247650"/>
                </a:lnTo>
                <a:lnTo>
                  <a:pt x="9525" y="247650"/>
                </a:lnTo>
                <a:lnTo>
                  <a:pt x="9525" y="257175"/>
                </a:lnTo>
                <a:lnTo>
                  <a:pt x="9525" y="257175"/>
                </a:lnTo>
                <a:lnTo>
                  <a:pt x="19050" y="257175"/>
                </a:lnTo>
                <a:lnTo>
                  <a:pt x="19050" y="257175"/>
                </a:lnTo>
                <a:lnTo>
                  <a:pt x="19050" y="257175"/>
                </a:lnTo>
                <a:lnTo>
                  <a:pt x="28575" y="247650"/>
                </a:lnTo>
                <a:lnTo>
                  <a:pt x="38100" y="238125"/>
                </a:lnTo>
                <a:lnTo>
                  <a:pt x="38100" y="228600"/>
                </a:lnTo>
                <a:lnTo>
                  <a:pt x="47625" y="209550"/>
                </a:lnTo>
                <a:lnTo>
                  <a:pt x="57150" y="200025"/>
                </a:lnTo>
                <a:lnTo>
                  <a:pt x="57150" y="180975"/>
                </a:lnTo>
                <a:lnTo>
                  <a:pt x="66675" y="161925"/>
                </a:lnTo>
                <a:lnTo>
                  <a:pt x="76200" y="133350"/>
                </a:lnTo>
                <a:lnTo>
                  <a:pt x="76200" y="123825"/>
                </a:lnTo>
                <a:lnTo>
                  <a:pt x="95250" y="104775"/>
                </a:lnTo>
                <a:lnTo>
                  <a:pt x="95250" y="85725"/>
                </a:lnTo>
                <a:lnTo>
                  <a:pt x="104775" y="76200"/>
                </a:lnTo>
                <a:lnTo>
                  <a:pt x="114300" y="66675"/>
                </a:lnTo>
                <a:lnTo>
                  <a:pt x="123825" y="57150"/>
                </a:lnTo>
                <a:lnTo>
                  <a:pt x="12382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1438275" y="5448300"/>
            <a:ext cx="9526" cy="171451"/>
          </a:xfrm>
          <a:custGeom>
            <a:avLst/>
            <a:gdLst/>
            <a:ahLst/>
            <a:cxnLst/>
            <a:rect l="0" t="0" r="0" b="0"/>
            <a:pathLst>
              <a:path w="9526" h="171451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76200"/>
                </a:lnTo>
                <a:lnTo>
                  <a:pt x="0" y="95250"/>
                </a:lnTo>
                <a:lnTo>
                  <a:pt x="0" y="123825"/>
                </a:lnTo>
                <a:lnTo>
                  <a:pt x="0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1838325" y="5334000"/>
            <a:ext cx="114301" cy="209551"/>
          </a:xfrm>
          <a:custGeom>
            <a:avLst/>
            <a:gdLst/>
            <a:ahLst/>
            <a:cxnLst/>
            <a:rect l="0" t="0" r="0" b="0"/>
            <a:pathLst>
              <a:path w="114301" h="2095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42875"/>
                </a:lnTo>
                <a:lnTo>
                  <a:pt x="19050" y="161925"/>
                </a:lnTo>
                <a:lnTo>
                  <a:pt x="28575" y="171450"/>
                </a:lnTo>
                <a:lnTo>
                  <a:pt x="28575" y="190500"/>
                </a:lnTo>
                <a:lnTo>
                  <a:pt x="38100" y="200025"/>
                </a:lnTo>
                <a:lnTo>
                  <a:pt x="38100" y="200025"/>
                </a:lnTo>
                <a:lnTo>
                  <a:pt x="38100" y="209550"/>
                </a:lnTo>
                <a:lnTo>
                  <a:pt x="47625" y="209550"/>
                </a:lnTo>
                <a:lnTo>
                  <a:pt x="47625" y="209550"/>
                </a:lnTo>
                <a:lnTo>
                  <a:pt x="57150" y="200025"/>
                </a:lnTo>
                <a:lnTo>
                  <a:pt x="57150" y="190500"/>
                </a:lnTo>
                <a:lnTo>
                  <a:pt x="66675" y="171450"/>
                </a:lnTo>
                <a:lnTo>
                  <a:pt x="66675" y="161925"/>
                </a:lnTo>
                <a:lnTo>
                  <a:pt x="76200" y="142875"/>
                </a:lnTo>
                <a:lnTo>
                  <a:pt x="76200" y="123825"/>
                </a:lnTo>
                <a:lnTo>
                  <a:pt x="85725" y="104775"/>
                </a:lnTo>
                <a:lnTo>
                  <a:pt x="95250" y="85725"/>
                </a:lnTo>
                <a:lnTo>
                  <a:pt x="95250" y="76200"/>
                </a:lnTo>
                <a:lnTo>
                  <a:pt x="114300" y="57150"/>
                </a:lnTo>
                <a:lnTo>
                  <a:pt x="114300" y="47625"/>
                </a:lnTo>
                <a:lnTo>
                  <a:pt x="114300" y="38100"/>
                </a:lnTo>
                <a:lnTo>
                  <a:pt x="1143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2038350" y="5381625"/>
            <a:ext cx="85726" cy="171451"/>
          </a:xfrm>
          <a:custGeom>
            <a:avLst/>
            <a:gdLst/>
            <a:ahLst/>
            <a:cxnLst/>
            <a:rect l="0" t="0" r="0" b="0"/>
            <a:pathLst>
              <a:path w="85726" h="171451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38100"/>
                </a:lnTo>
                <a:lnTo>
                  <a:pt x="9525" y="28575"/>
                </a:lnTo>
                <a:lnTo>
                  <a:pt x="9525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57150"/>
                </a:lnTo>
                <a:lnTo>
                  <a:pt x="76200" y="76200"/>
                </a:lnTo>
                <a:lnTo>
                  <a:pt x="66675" y="95250"/>
                </a:lnTo>
                <a:lnTo>
                  <a:pt x="66675" y="114300"/>
                </a:lnTo>
                <a:lnTo>
                  <a:pt x="57150" y="133350"/>
                </a:lnTo>
                <a:lnTo>
                  <a:pt x="47625" y="142875"/>
                </a:lnTo>
                <a:lnTo>
                  <a:pt x="47625" y="152400"/>
                </a:lnTo>
                <a:lnTo>
                  <a:pt x="47625" y="161925"/>
                </a:lnTo>
                <a:lnTo>
                  <a:pt x="47625" y="171450"/>
                </a:lnTo>
                <a:lnTo>
                  <a:pt x="47625" y="171450"/>
                </a:lnTo>
                <a:lnTo>
                  <a:pt x="47625" y="171450"/>
                </a:lnTo>
                <a:lnTo>
                  <a:pt x="57150" y="171450"/>
                </a:lnTo>
                <a:lnTo>
                  <a:pt x="57150" y="171450"/>
                </a:lnTo>
                <a:lnTo>
                  <a:pt x="66675" y="171450"/>
                </a:lnTo>
                <a:lnTo>
                  <a:pt x="76200" y="161925"/>
                </a:lnTo>
                <a:lnTo>
                  <a:pt x="762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1857375" y="4381500"/>
            <a:ext cx="19051" cy="781051"/>
          </a:xfrm>
          <a:custGeom>
            <a:avLst/>
            <a:gdLst/>
            <a:ahLst/>
            <a:cxnLst/>
            <a:rect l="0" t="0" r="0" b="0"/>
            <a:pathLst>
              <a:path w="19051" h="781051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19050" y="47625"/>
                </a:lnTo>
                <a:lnTo>
                  <a:pt x="19050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180975"/>
                </a:lnTo>
                <a:lnTo>
                  <a:pt x="9525" y="200025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0" y="333375"/>
                </a:lnTo>
                <a:lnTo>
                  <a:pt x="9525" y="352425"/>
                </a:lnTo>
                <a:lnTo>
                  <a:pt x="9525" y="361950"/>
                </a:lnTo>
                <a:lnTo>
                  <a:pt x="9525" y="371475"/>
                </a:lnTo>
                <a:lnTo>
                  <a:pt x="9525" y="390525"/>
                </a:lnTo>
                <a:lnTo>
                  <a:pt x="9525" y="400050"/>
                </a:lnTo>
                <a:lnTo>
                  <a:pt x="9525" y="409575"/>
                </a:lnTo>
                <a:lnTo>
                  <a:pt x="0" y="419100"/>
                </a:lnTo>
                <a:lnTo>
                  <a:pt x="0" y="428625"/>
                </a:lnTo>
                <a:lnTo>
                  <a:pt x="0" y="438150"/>
                </a:lnTo>
                <a:lnTo>
                  <a:pt x="0" y="457200"/>
                </a:lnTo>
                <a:lnTo>
                  <a:pt x="0" y="466725"/>
                </a:lnTo>
                <a:lnTo>
                  <a:pt x="0" y="476250"/>
                </a:lnTo>
                <a:lnTo>
                  <a:pt x="9525" y="485775"/>
                </a:lnTo>
                <a:lnTo>
                  <a:pt x="9525" y="495300"/>
                </a:lnTo>
                <a:lnTo>
                  <a:pt x="9525" y="504825"/>
                </a:lnTo>
                <a:lnTo>
                  <a:pt x="9525" y="514350"/>
                </a:lnTo>
                <a:lnTo>
                  <a:pt x="9525" y="533400"/>
                </a:lnTo>
                <a:lnTo>
                  <a:pt x="9525" y="542925"/>
                </a:lnTo>
                <a:lnTo>
                  <a:pt x="9525" y="552450"/>
                </a:lnTo>
                <a:lnTo>
                  <a:pt x="9525" y="561975"/>
                </a:lnTo>
                <a:lnTo>
                  <a:pt x="9525" y="571500"/>
                </a:lnTo>
                <a:lnTo>
                  <a:pt x="9525" y="581025"/>
                </a:lnTo>
                <a:lnTo>
                  <a:pt x="9525" y="590550"/>
                </a:lnTo>
                <a:lnTo>
                  <a:pt x="9525" y="600075"/>
                </a:lnTo>
                <a:lnTo>
                  <a:pt x="9525" y="609600"/>
                </a:lnTo>
                <a:lnTo>
                  <a:pt x="9525" y="609600"/>
                </a:lnTo>
                <a:lnTo>
                  <a:pt x="9525" y="619125"/>
                </a:lnTo>
                <a:lnTo>
                  <a:pt x="9525" y="628650"/>
                </a:lnTo>
                <a:lnTo>
                  <a:pt x="0" y="638175"/>
                </a:lnTo>
                <a:lnTo>
                  <a:pt x="0" y="647700"/>
                </a:lnTo>
                <a:lnTo>
                  <a:pt x="0" y="657225"/>
                </a:lnTo>
                <a:lnTo>
                  <a:pt x="0" y="666750"/>
                </a:lnTo>
                <a:lnTo>
                  <a:pt x="0" y="676275"/>
                </a:lnTo>
                <a:lnTo>
                  <a:pt x="0" y="685800"/>
                </a:lnTo>
                <a:lnTo>
                  <a:pt x="0" y="695325"/>
                </a:lnTo>
                <a:lnTo>
                  <a:pt x="0" y="704850"/>
                </a:lnTo>
                <a:lnTo>
                  <a:pt x="0" y="704850"/>
                </a:lnTo>
                <a:lnTo>
                  <a:pt x="0" y="714375"/>
                </a:lnTo>
                <a:lnTo>
                  <a:pt x="0" y="723900"/>
                </a:lnTo>
                <a:lnTo>
                  <a:pt x="0" y="733425"/>
                </a:lnTo>
                <a:lnTo>
                  <a:pt x="0" y="742950"/>
                </a:lnTo>
                <a:lnTo>
                  <a:pt x="0" y="742950"/>
                </a:lnTo>
                <a:lnTo>
                  <a:pt x="0" y="752475"/>
                </a:lnTo>
                <a:lnTo>
                  <a:pt x="0" y="762000"/>
                </a:lnTo>
                <a:lnTo>
                  <a:pt x="0" y="771525"/>
                </a:lnTo>
                <a:lnTo>
                  <a:pt x="0" y="771525"/>
                </a:lnTo>
                <a:lnTo>
                  <a:pt x="0" y="771525"/>
                </a:lnTo>
                <a:lnTo>
                  <a:pt x="0" y="781050"/>
                </a:lnTo>
                <a:lnTo>
                  <a:pt x="0" y="781050"/>
                </a:lnTo>
                <a:lnTo>
                  <a:pt x="0" y="781050"/>
                </a:lnTo>
                <a:lnTo>
                  <a:pt x="0" y="781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1581150" y="4619625"/>
            <a:ext cx="19051" cy="542926"/>
          </a:xfrm>
          <a:custGeom>
            <a:avLst/>
            <a:gdLst/>
            <a:ahLst/>
            <a:cxnLst/>
            <a:rect l="0" t="0" r="0" b="0"/>
            <a:pathLst>
              <a:path w="19051" h="5429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19050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71475"/>
                </a:lnTo>
                <a:lnTo>
                  <a:pt x="0" y="381000"/>
                </a:lnTo>
                <a:lnTo>
                  <a:pt x="0" y="390525"/>
                </a:lnTo>
                <a:lnTo>
                  <a:pt x="0" y="400050"/>
                </a:lnTo>
                <a:lnTo>
                  <a:pt x="0" y="409575"/>
                </a:lnTo>
                <a:lnTo>
                  <a:pt x="0" y="419100"/>
                </a:lnTo>
                <a:lnTo>
                  <a:pt x="0" y="428625"/>
                </a:lnTo>
                <a:lnTo>
                  <a:pt x="0" y="438150"/>
                </a:lnTo>
                <a:lnTo>
                  <a:pt x="0" y="447675"/>
                </a:lnTo>
                <a:lnTo>
                  <a:pt x="0" y="447675"/>
                </a:lnTo>
                <a:lnTo>
                  <a:pt x="0" y="457200"/>
                </a:lnTo>
                <a:lnTo>
                  <a:pt x="0" y="466725"/>
                </a:lnTo>
                <a:lnTo>
                  <a:pt x="0" y="476250"/>
                </a:lnTo>
                <a:lnTo>
                  <a:pt x="0" y="485775"/>
                </a:lnTo>
                <a:lnTo>
                  <a:pt x="0" y="495300"/>
                </a:lnTo>
                <a:lnTo>
                  <a:pt x="0" y="495300"/>
                </a:lnTo>
                <a:lnTo>
                  <a:pt x="0" y="504825"/>
                </a:lnTo>
                <a:lnTo>
                  <a:pt x="0" y="514350"/>
                </a:lnTo>
                <a:lnTo>
                  <a:pt x="0" y="523875"/>
                </a:lnTo>
                <a:lnTo>
                  <a:pt x="0" y="523875"/>
                </a:lnTo>
                <a:lnTo>
                  <a:pt x="0" y="533400"/>
                </a:lnTo>
                <a:lnTo>
                  <a:pt x="0" y="533400"/>
                </a:lnTo>
                <a:lnTo>
                  <a:pt x="0" y="533400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1590675" y="5048250"/>
            <a:ext cx="123826" cy="133351"/>
          </a:xfrm>
          <a:custGeom>
            <a:avLst/>
            <a:gdLst/>
            <a:ahLst/>
            <a:cxnLst/>
            <a:rect l="0" t="0" r="0" b="0"/>
            <a:pathLst>
              <a:path w="123826" h="1333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28575"/>
                </a:lnTo>
                <a:lnTo>
                  <a:pt x="19050" y="38100"/>
                </a:lnTo>
                <a:lnTo>
                  <a:pt x="28575" y="47625"/>
                </a:lnTo>
                <a:lnTo>
                  <a:pt x="38100" y="47625"/>
                </a:lnTo>
                <a:lnTo>
                  <a:pt x="38100" y="47625"/>
                </a:lnTo>
                <a:lnTo>
                  <a:pt x="47625" y="57150"/>
                </a:lnTo>
                <a:lnTo>
                  <a:pt x="57150" y="66675"/>
                </a:lnTo>
                <a:lnTo>
                  <a:pt x="66675" y="66675"/>
                </a:lnTo>
                <a:lnTo>
                  <a:pt x="66675" y="76200"/>
                </a:lnTo>
                <a:lnTo>
                  <a:pt x="76200" y="85725"/>
                </a:lnTo>
                <a:lnTo>
                  <a:pt x="85725" y="95250"/>
                </a:lnTo>
                <a:lnTo>
                  <a:pt x="95250" y="104775"/>
                </a:lnTo>
                <a:lnTo>
                  <a:pt x="104775" y="114300"/>
                </a:lnTo>
                <a:lnTo>
                  <a:pt x="114300" y="123825"/>
                </a:lnTo>
                <a:lnTo>
                  <a:pt x="114300" y="123825"/>
                </a:lnTo>
                <a:lnTo>
                  <a:pt x="123825" y="133350"/>
                </a:lnTo>
                <a:lnTo>
                  <a:pt x="123825" y="133350"/>
                </a:lnTo>
                <a:lnTo>
                  <a:pt x="12382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1600200" y="4943475"/>
            <a:ext cx="171451" cy="200026"/>
          </a:xfrm>
          <a:custGeom>
            <a:avLst/>
            <a:gdLst/>
            <a:ahLst/>
            <a:cxnLst/>
            <a:rect l="0" t="0" r="0" b="0"/>
            <a:pathLst>
              <a:path w="171451" h="2000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38100" y="38100"/>
                </a:lnTo>
                <a:lnTo>
                  <a:pt x="47625" y="47625"/>
                </a:lnTo>
                <a:lnTo>
                  <a:pt x="57150" y="66675"/>
                </a:lnTo>
                <a:lnTo>
                  <a:pt x="66675" y="76200"/>
                </a:lnTo>
                <a:lnTo>
                  <a:pt x="85725" y="85725"/>
                </a:lnTo>
                <a:lnTo>
                  <a:pt x="95250" y="95250"/>
                </a:lnTo>
                <a:lnTo>
                  <a:pt x="104775" y="104775"/>
                </a:lnTo>
                <a:lnTo>
                  <a:pt x="114300" y="123825"/>
                </a:lnTo>
                <a:lnTo>
                  <a:pt x="114300" y="133350"/>
                </a:lnTo>
                <a:lnTo>
                  <a:pt x="123825" y="152400"/>
                </a:lnTo>
                <a:lnTo>
                  <a:pt x="133350" y="152400"/>
                </a:lnTo>
                <a:lnTo>
                  <a:pt x="142875" y="161925"/>
                </a:lnTo>
                <a:lnTo>
                  <a:pt x="152400" y="171450"/>
                </a:lnTo>
                <a:lnTo>
                  <a:pt x="152400" y="180975"/>
                </a:lnTo>
                <a:lnTo>
                  <a:pt x="161925" y="190500"/>
                </a:lnTo>
                <a:lnTo>
                  <a:pt x="161925" y="200025"/>
                </a:lnTo>
                <a:lnTo>
                  <a:pt x="171450" y="200025"/>
                </a:lnTo>
                <a:lnTo>
                  <a:pt x="1714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1609725" y="4810125"/>
            <a:ext cx="171451" cy="200026"/>
          </a:xfrm>
          <a:custGeom>
            <a:avLst/>
            <a:gdLst/>
            <a:ahLst/>
            <a:cxnLst/>
            <a:rect l="0" t="0" r="0" b="0"/>
            <a:pathLst>
              <a:path w="171451" h="2000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38100"/>
                </a:lnTo>
                <a:lnTo>
                  <a:pt x="57150" y="47625"/>
                </a:lnTo>
                <a:lnTo>
                  <a:pt x="57150" y="57150"/>
                </a:lnTo>
                <a:lnTo>
                  <a:pt x="76200" y="66675"/>
                </a:lnTo>
                <a:lnTo>
                  <a:pt x="85725" y="85725"/>
                </a:lnTo>
                <a:lnTo>
                  <a:pt x="95250" y="104775"/>
                </a:lnTo>
                <a:lnTo>
                  <a:pt x="104775" y="114300"/>
                </a:lnTo>
                <a:lnTo>
                  <a:pt x="114300" y="133350"/>
                </a:lnTo>
                <a:lnTo>
                  <a:pt x="123825" y="152400"/>
                </a:lnTo>
                <a:lnTo>
                  <a:pt x="133350" y="161925"/>
                </a:lnTo>
                <a:lnTo>
                  <a:pt x="152400" y="171450"/>
                </a:lnTo>
                <a:lnTo>
                  <a:pt x="152400" y="190500"/>
                </a:lnTo>
                <a:lnTo>
                  <a:pt x="161925" y="190500"/>
                </a:lnTo>
                <a:lnTo>
                  <a:pt x="171450" y="200025"/>
                </a:lnTo>
                <a:lnTo>
                  <a:pt x="1714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1638300" y="4686300"/>
            <a:ext cx="142876" cy="200026"/>
          </a:xfrm>
          <a:custGeom>
            <a:avLst/>
            <a:gdLst/>
            <a:ahLst/>
            <a:cxnLst/>
            <a:rect l="0" t="0" r="0" b="0"/>
            <a:pathLst>
              <a:path w="142876" h="2000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28575" y="38100"/>
                </a:lnTo>
                <a:lnTo>
                  <a:pt x="38100" y="47625"/>
                </a:lnTo>
                <a:lnTo>
                  <a:pt x="47625" y="57150"/>
                </a:lnTo>
                <a:lnTo>
                  <a:pt x="57150" y="76200"/>
                </a:lnTo>
                <a:lnTo>
                  <a:pt x="66675" y="85725"/>
                </a:lnTo>
                <a:lnTo>
                  <a:pt x="76200" y="95250"/>
                </a:lnTo>
                <a:lnTo>
                  <a:pt x="76200" y="114300"/>
                </a:lnTo>
                <a:lnTo>
                  <a:pt x="95250" y="133350"/>
                </a:lnTo>
                <a:lnTo>
                  <a:pt x="104775" y="142875"/>
                </a:lnTo>
                <a:lnTo>
                  <a:pt x="114300" y="161925"/>
                </a:lnTo>
                <a:lnTo>
                  <a:pt x="114300" y="171450"/>
                </a:lnTo>
                <a:lnTo>
                  <a:pt x="123825" y="180975"/>
                </a:lnTo>
                <a:lnTo>
                  <a:pt x="133350" y="190500"/>
                </a:lnTo>
                <a:lnTo>
                  <a:pt x="133350" y="200025"/>
                </a:lnTo>
                <a:lnTo>
                  <a:pt x="142875" y="200025"/>
                </a:lnTo>
                <a:lnTo>
                  <a:pt x="14287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1685925" y="4591050"/>
            <a:ext cx="123826" cy="152401"/>
          </a:xfrm>
          <a:custGeom>
            <a:avLst/>
            <a:gdLst/>
            <a:ahLst/>
            <a:cxnLst/>
            <a:rect l="0" t="0" r="0" b="0"/>
            <a:pathLst>
              <a:path w="123826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38100" y="38100"/>
                </a:lnTo>
                <a:lnTo>
                  <a:pt x="47625" y="47625"/>
                </a:lnTo>
                <a:lnTo>
                  <a:pt x="57150" y="57150"/>
                </a:lnTo>
                <a:lnTo>
                  <a:pt x="66675" y="66675"/>
                </a:lnTo>
                <a:lnTo>
                  <a:pt x="66675" y="85725"/>
                </a:lnTo>
                <a:lnTo>
                  <a:pt x="76200" y="95250"/>
                </a:lnTo>
                <a:lnTo>
                  <a:pt x="85725" y="104775"/>
                </a:lnTo>
                <a:lnTo>
                  <a:pt x="95250" y="114300"/>
                </a:lnTo>
                <a:lnTo>
                  <a:pt x="104775" y="123825"/>
                </a:lnTo>
                <a:lnTo>
                  <a:pt x="114300" y="133350"/>
                </a:lnTo>
                <a:lnTo>
                  <a:pt x="114300" y="142875"/>
                </a:lnTo>
                <a:lnTo>
                  <a:pt x="123825" y="152400"/>
                </a:lnTo>
                <a:lnTo>
                  <a:pt x="123825" y="152400"/>
                </a:lnTo>
                <a:lnTo>
                  <a:pt x="12382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1733550" y="4505325"/>
            <a:ext cx="76201" cy="95251"/>
          </a:xfrm>
          <a:custGeom>
            <a:avLst/>
            <a:gdLst/>
            <a:ahLst/>
            <a:cxnLst/>
            <a:rect l="0" t="0" r="0" b="0"/>
            <a:pathLst>
              <a:path w="76201" h="952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38100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57150" y="66675"/>
                </a:lnTo>
                <a:lnTo>
                  <a:pt x="57150" y="76200"/>
                </a:lnTo>
                <a:lnTo>
                  <a:pt x="66675" y="76200"/>
                </a:lnTo>
                <a:lnTo>
                  <a:pt x="66675" y="85725"/>
                </a:lnTo>
                <a:lnTo>
                  <a:pt x="76200" y="95250"/>
                </a:lnTo>
                <a:lnTo>
                  <a:pt x="7620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1790700" y="4448175"/>
            <a:ext cx="28576" cy="47626"/>
          </a:xfrm>
          <a:custGeom>
            <a:avLst/>
            <a:gdLst/>
            <a:ahLst/>
            <a:cxnLst/>
            <a:rect l="0" t="0" r="0" b="0"/>
            <a:pathLst>
              <a:path w="28576" h="476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28575" y="47625"/>
                </a:lnTo>
                <a:lnTo>
                  <a:pt x="2857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1000125" y="4657725"/>
            <a:ext cx="66676" cy="19051"/>
          </a:xfrm>
          <a:custGeom>
            <a:avLst/>
            <a:gdLst/>
            <a:ahLst/>
            <a:cxnLst/>
            <a:rect l="0" t="0" r="0" b="0"/>
            <a:pathLst>
              <a:path w="6667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1162050" y="4629150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1333500" y="4610100"/>
            <a:ext cx="57151" cy="9526"/>
          </a:xfrm>
          <a:custGeom>
            <a:avLst/>
            <a:gdLst/>
            <a:ahLst/>
            <a:cxnLst/>
            <a:rect l="0" t="0" r="0" b="0"/>
            <a:pathLst>
              <a:path w="571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1457325" y="4591050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714375" y="4724400"/>
            <a:ext cx="28576" cy="390526"/>
          </a:xfrm>
          <a:custGeom>
            <a:avLst/>
            <a:gdLst/>
            <a:ahLst/>
            <a:cxnLst/>
            <a:rect l="0" t="0" r="0" b="0"/>
            <a:pathLst>
              <a:path w="28576" h="39052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61925"/>
                </a:lnTo>
                <a:lnTo>
                  <a:pt x="9525" y="180975"/>
                </a:lnTo>
                <a:lnTo>
                  <a:pt x="0" y="209550"/>
                </a:lnTo>
                <a:lnTo>
                  <a:pt x="0" y="228600"/>
                </a:lnTo>
                <a:lnTo>
                  <a:pt x="0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42900"/>
                </a:lnTo>
                <a:lnTo>
                  <a:pt x="0" y="352425"/>
                </a:lnTo>
                <a:lnTo>
                  <a:pt x="0" y="371475"/>
                </a:lnTo>
                <a:lnTo>
                  <a:pt x="0" y="381000"/>
                </a:lnTo>
                <a:lnTo>
                  <a:pt x="0" y="381000"/>
                </a:lnTo>
                <a:lnTo>
                  <a:pt x="0" y="390525"/>
                </a:lnTo>
                <a:lnTo>
                  <a:pt x="0" y="390525"/>
                </a:lnTo>
                <a:lnTo>
                  <a:pt x="9525" y="390525"/>
                </a:lnTo>
                <a:lnTo>
                  <a:pt x="9525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704850" y="4705350"/>
            <a:ext cx="85726" cy="133351"/>
          </a:xfrm>
          <a:custGeom>
            <a:avLst/>
            <a:gdLst/>
            <a:ahLst/>
            <a:cxnLst/>
            <a:rect l="0" t="0" r="0" b="0"/>
            <a:pathLst>
              <a:path w="85726" h="133351">
                <a:moveTo>
                  <a:pt x="19050" y="133350"/>
                </a:moveTo>
                <a:lnTo>
                  <a:pt x="9525" y="123825"/>
                </a:lnTo>
                <a:lnTo>
                  <a:pt x="9525" y="114300"/>
                </a:lnTo>
                <a:lnTo>
                  <a:pt x="9525" y="95250"/>
                </a:lnTo>
                <a:lnTo>
                  <a:pt x="0" y="85725"/>
                </a:lnTo>
                <a:lnTo>
                  <a:pt x="0" y="66675"/>
                </a:lnTo>
                <a:lnTo>
                  <a:pt x="0" y="57150"/>
                </a:lnTo>
                <a:lnTo>
                  <a:pt x="0" y="47625"/>
                </a:lnTo>
                <a:lnTo>
                  <a:pt x="0" y="38100"/>
                </a:lnTo>
                <a:lnTo>
                  <a:pt x="0" y="28575"/>
                </a:lnTo>
                <a:lnTo>
                  <a:pt x="0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19050"/>
                </a:lnTo>
                <a:lnTo>
                  <a:pt x="57150" y="19050"/>
                </a:lnTo>
                <a:lnTo>
                  <a:pt x="66675" y="28575"/>
                </a:lnTo>
                <a:lnTo>
                  <a:pt x="76200" y="38100"/>
                </a:lnTo>
                <a:lnTo>
                  <a:pt x="76200" y="47625"/>
                </a:lnTo>
                <a:lnTo>
                  <a:pt x="85725" y="57150"/>
                </a:lnTo>
                <a:lnTo>
                  <a:pt x="85725" y="66675"/>
                </a:lnTo>
                <a:lnTo>
                  <a:pt x="85725" y="66675"/>
                </a:lnTo>
                <a:lnTo>
                  <a:pt x="85725" y="76200"/>
                </a:lnTo>
                <a:lnTo>
                  <a:pt x="85725" y="85725"/>
                </a:lnTo>
                <a:lnTo>
                  <a:pt x="85725" y="95250"/>
                </a:lnTo>
                <a:lnTo>
                  <a:pt x="76200" y="95250"/>
                </a:lnTo>
                <a:lnTo>
                  <a:pt x="76200" y="104775"/>
                </a:lnTo>
                <a:lnTo>
                  <a:pt x="66675" y="104775"/>
                </a:lnTo>
                <a:lnTo>
                  <a:pt x="66675" y="104775"/>
                </a:lnTo>
                <a:lnTo>
                  <a:pt x="57150" y="104775"/>
                </a:lnTo>
                <a:lnTo>
                  <a:pt x="57150" y="104775"/>
                </a:lnTo>
                <a:lnTo>
                  <a:pt x="47625" y="114300"/>
                </a:lnTo>
                <a:lnTo>
                  <a:pt x="38100" y="114300"/>
                </a:lnTo>
                <a:lnTo>
                  <a:pt x="28575" y="114300"/>
                </a:lnTo>
                <a:lnTo>
                  <a:pt x="19050" y="114300"/>
                </a:lnTo>
                <a:lnTo>
                  <a:pt x="19050" y="114300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819150" y="4752975"/>
            <a:ext cx="28576" cy="123826"/>
          </a:xfrm>
          <a:custGeom>
            <a:avLst/>
            <a:gdLst/>
            <a:ahLst/>
            <a:cxnLst/>
            <a:rect l="0" t="0" r="0" b="0"/>
            <a:pathLst>
              <a:path w="28576" h="1238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28575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85725"/>
                </a:lnTo>
                <a:lnTo>
                  <a:pt x="9525" y="104775"/>
                </a:lnTo>
                <a:lnTo>
                  <a:pt x="9525" y="114300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981075" y="4381500"/>
            <a:ext cx="104776" cy="19051"/>
          </a:xfrm>
          <a:custGeom>
            <a:avLst/>
            <a:gdLst/>
            <a:ahLst/>
            <a:cxnLst/>
            <a:rect l="0" t="0" r="0" b="0"/>
            <a:pathLst>
              <a:path w="104776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95250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1171575" y="4391025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1343025" y="4371975"/>
            <a:ext cx="66676" cy="19051"/>
          </a:xfrm>
          <a:custGeom>
            <a:avLst/>
            <a:gdLst/>
            <a:ahLst/>
            <a:cxnLst/>
            <a:rect l="0" t="0" r="0" b="0"/>
            <a:pathLst>
              <a:path w="6667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1504950" y="4362450"/>
            <a:ext cx="66676" cy="19051"/>
          </a:xfrm>
          <a:custGeom>
            <a:avLst/>
            <a:gdLst/>
            <a:ahLst/>
            <a:cxnLst/>
            <a:rect l="0" t="0" r="0" b="0"/>
            <a:pathLst>
              <a:path w="6667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666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1647825" y="4352925"/>
            <a:ext cx="57151" cy="19051"/>
          </a:xfrm>
          <a:custGeom>
            <a:avLst/>
            <a:gdLst/>
            <a:ahLst/>
            <a:cxnLst/>
            <a:rect l="0" t="0" r="0" b="0"/>
            <a:pathLst>
              <a:path w="571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1781175" y="4333875"/>
            <a:ext cx="114301" cy="47626"/>
          </a:xfrm>
          <a:custGeom>
            <a:avLst/>
            <a:gdLst/>
            <a:ahLst/>
            <a:cxnLst/>
            <a:rect l="0" t="0" r="0" b="0"/>
            <a:pathLst>
              <a:path w="114301" h="47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57150" y="28575"/>
                </a:lnTo>
                <a:lnTo>
                  <a:pt x="66675" y="28575"/>
                </a:lnTo>
                <a:lnTo>
                  <a:pt x="76200" y="38100"/>
                </a:lnTo>
                <a:lnTo>
                  <a:pt x="76200" y="38100"/>
                </a:lnTo>
                <a:lnTo>
                  <a:pt x="85725" y="38100"/>
                </a:lnTo>
                <a:lnTo>
                  <a:pt x="95250" y="47625"/>
                </a:lnTo>
                <a:lnTo>
                  <a:pt x="104775" y="47625"/>
                </a:lnTo>
                <a:lnTo>
                  <a:pt x="114300" y="47625"/>
                </a:lnTo>
                <a:lnTo>
                  <a:pt x="11430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762000" y="4276725"/>
            <a:ext cx="66676" cy="323851"/>
          </a:xfrm>
          <a:custGeom>
            <a:avLst/>
            <a:gdLst/>
            <a:ahLst/>
            <a:cxnLst/>
            <a:rect l="0" t="0" r="0" b="0"/>
            <a:pathLst>
              <a:path w="66676" h="32385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19050" y="190500"/>
                </a:lnTo>
                <a:lnTo>
                  <a:pt x="19050" y="209550"/>
                </a:lnTo>
                <a:lnTo>
                  <a:pt x="19050" y="228600"/>
                </a:lnTo>
                <a:lnTo>
                  <a:pt x="19050" y="247650"/>
                </a:lnTo>
                <a:lnTo>
                  <a:pt x="19050" y="257175"/>
                </a:lnTo>
                <a:lnTo>
                  <a:pt x="19050" y="276225"/>
                </a:lnTo>
                <a:lnTo>
                  <a:pt x="28575" y="285750"/>
                </a:lnTo>
                <a:lnTo>
                  <a:pt x="28575" y="304800"/>
                </a:lnTo>
                <a:lnTo>
                  <a:pt x="28575" y="314325"/>
                </a:lnTo>
                <a:lnTo>
                  <a:pt x="28575" y="323850"/>
                </a:lnTo>
                <a:lnTo>
                  <a:pt x="28575" y="323850"/>
                </a:lnTo>
                <a:lnTo>
                  <a:pt x="28575" y="323850"/>
                </a:lnTo>
                <a:lnTo>
                  <a:pt x="28575" y="323850"/>
                </a:lnTo>
                <a:lnTo>
                  <a:pt x="28575" y="323850"/>
                </a:lnTo>
                <a:lnTo>
                  <a:pt x="28575" y="314325"/>
                </a:lnTo>
                <a:lnTo>
                  <a:pt x="19050" y="304800"/>
                </a:lnTo>
                <a:lnTo>
                  <a:pt x="19050" y="285750"/>
                </a:lnTo>
                <a:lnTo>
                  <a:pt x="19050" y="276225"/>
                </a:lnTo>
                <a:lnTo>
                  <a:pt x="9525" y="257175"/>
                </a:lnTo>
                <a:lnTo>
                  <a:pt x="9525" y="238125"/>
                </a:lnTo>
                <a:lnTo>
                  <a:pt x="9525" y="219075"/>
                </a:lnTo>
                <a:lnTo>
                  <a:pt x="0" y="209550"/>
                </a:lnTo>
                <a:lnTo>
                  <a:pt x="0" y="190500"/>
                </a:lnTo>
                <a:lnTo>
                  <a:pt x="0" y="171450"/>
                </a:lnTo>
                <a:lnTo>
                  <a:pt x="0" y="152400"/>
                </a:lnTo>
                <a:lnTo>
                  <a:pt x="0" y="133350"/>
                </a:lnTo>
                <a:lnTo>
                  <a:pt x="0" y="114300"/>
                </a:lnTo>
                <a:lnTo>
                  <a:pt x="0" y="104775"/>
                </a:lnTo>
                <a:lnTo>
                  <a:pt x="9525" y="85725"/>
                </a:lnTo>
                <a:lnTo>
                  <a:pt x="9525" y="76200"/>
                </a:lnTo>
                <a:lnTo>
                  <a:pt x="9525" y="66675"/>
                </a:lnTo>
                <a:lnTo>
                  <a:pt x="9525" y="57150"/>
                </a:lnTo>
                <a:lnTo>
                  <a:pt x="19050" y="47625"/>
                </a:lnTo>
                <a:lnTo>
                  <a:pt x="19050" y="38100"/>
                </a:lnTo>
                <a:lnTo>
                  <a:pt x="28575" y="38100"/>
                </a:lnTo>
                <a:lnTo>
                  <a:pt x="28575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47625"/>
                </a:lnTo>
                <a:lnTo>
                  <a:pt x="57150" y="57150"/>
                </a:lnTo>
                <a:lnTo>
                  <a:pt x="57150" y="66675"/>
                </a:lnTo>
                <a:lnTo>
                  <a:pt x="66675" y="76200"/>
                </a:lnTo>
                <a:lnTo>
                  <a:pt x="66675" y="85725"/>
                </a:lnTo>
                <a:lnTo>
                  <a:pt x="66675" y="95250"/>
                </a:lnTo>
                <a:lnTo>
                  <a:pt x="66675" y="104775"/>
                </a:lnTo>
                <a:lnTo>
                  <a:pt x="57150" y="114300"/>
                </a:lnTo>
                <a:lnTo>
                  <a:pt x="57150" y="123825"/>
                </a:lnTo>
                <a:lnTo>
                  <a:pt x="47625" y="133350"/>
                </a:lnTo>
                <a:lnTo>
                  <a:pt x="47625" y="142875"/>
                </a:lnTo>
                <a:lnTo>
                  <a:pt x="38100" y="152400"/>
                </a:lnTo>
                <a:lnTo>
                  <a:pt x="28575" y="161925"/>
                </a:lnTo>
                <a:lnTo>
                  <a:pt x="28575" y="161925"/>
                </a:lnTo>
                <a:lnTo>
                  <a:pt x="19050" y="161925"/>
                </a:lnTo>
                <a:lnTo>
                  <a:pt x="19050" y="161925"/>
                </a:lnTo>
                <a:lnTo>
                  <a:pt x="9525" y="161925"/>
                </a:lnTo>
                <a:lnTo>
                  <a:pt x="9525" y="161925"/>
                </a:lnTo>
                <a:lnTo>
                  <a:pt x="95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847725" y="4352925"/>
            <a:ext cx="76201" cy="123826"/>
          </a:xfrm>
          <a:custGeom>
            <a:avLst/>
            <a:gdLst/>
            <a:ahLst/>
            <a:cxnLst/>
            <a:rect l="0" t="0" r="0" b="0"/>
            <a:pathLst>
              <a:path w="76201" h="1238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38100"/>
                </a:lnTo>
                <a:lnTo>
                  <a:pt x="38100" y="47625"/>
                </a:lnTo>
                <a:lnTo>
                  <a:pt x="38100" y="57150"/>
                </a:lnTo>
                <a:lnTo>
                  <a:pt x="28575" y="66675"/>
                </a:lnTo>
                <a:lnTo>
                  <a:pt x="28575" y="76200"/>
                </a:lnTo>
                <a:lnTo>
                  <a:pt x="19050" y="85725"/>
                </a:lnTo>
                <a:lnTo>
                  <a:pt x="19050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14300"/>
                </a:ln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38100" y="114300"/>
                </a:lnTo>
                <a:lnTo>
                  <a:pt x="47625" y="114300"/>
                </a:lnTo>
                <a:lnTo>
                  <a:pt x="57150" y="114300"/>
                </a:lnTo>
                <a:lnTo>
                  <a:pt x="57150" y="114300"/>
                </a:lnTo>
                <a:lnTo>
                  <a:pt x="66675" y="114300"/>
                </a:lnTo>
                <a:lnTo>
                  <a:pt x="66675" y="114300"/>
                </a:lnTo>
                <a:lnTo>
                  <a:pt x="66675" y="114300"/>
                </a:lnTo>
                <a:lnTo>
                  <a:pt x="76200" y="114300"/>
                </a:lnTo>
                <a:lnTo>
                  <a:pt x="76200" y="123825"/>
                </a:lnTo>
                <a:lnTo>
                  <a:pt x="76200" y="123825"/>
                </a:lnTo>
                <a:lnTo>
                  <a:pt x="7620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5543550" y="3667125"/>
            <a:ext cx="133351" cy="438151"/>
          </a:xfrm>
          <a:custGeom>
            <a:avLst/>
            <a:gdLst/>
            <a:ahLst/>
            <a:cxnLst/>
            <a:rect l="0" t="0" r="0" b="0"/>
            <a:pathLst>
              <a:path w="133351" h="438151">
                <a:moveTo>
                  <a:pt x="133350" y="0"/>
                </a:move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9525"/>
                </a:lnTo>
                <a:lnTo>
                  <a:pt x="123825" y="19050"/>
                </a:lnTo>
                <a:lnTo>
                  <a:pt x="123825" y="28575"/>
                </a:lnTo>
                <a:lnTo>
                  <a:pt x="114300" y="38100"/>
                </a:lnTo>
                <a:lnTo>
                  <a:pt x="114300" y="57150"/>
                </a:lnTo>
                <a:lnTo>
                  <a:pt x="114300" y="76200"/>
                </a:lnTo>
                <a:lnTo>
                  <a:pt x="114300" y="104775"/>
                </a:lnTo>
                <a:lnTo>
                  <a:pt x="114300" y="123825"/>
                </a:lnTo>
                <a:lnTo>
                  <a:pt x="114300" y="152400"/>
                </a:lnTo>
                <a:lnTo>
                  <a:pt x="114300" y="180975"/>
                </a:lnTo>
                <a:lnTo>
                  <a:pt x="114300" y="209550"/>
                </a:lnTo>
                <a:lnTo>
                  <a:pt x="104775" y="238125"/>
                </a:lnTo>
                <a:lnTo>
                  <a:pt x="104775" y="276225"/>
                </a:lnTo>
                <a:lnTo>
                  <a:pt x="95250" y="304800"/>
                </a:lnTo>
                <a:lnTo>
                  <a:pt x="85725" y="333375"/>
                </a:lnTo>
                <a:lnTo>
                  <a:pt x="76200" y="352425"/>
                </a:lnTo>
                <a:lnTo>
                  <a:pt x="66675" y="381000"/>
                </a:lnTo>
                <a:lnTo>
                  <a:pt x="57150" y="400050"/>
                </a:lnTo>
                <a:lnTo>
                  <a:pt x="38100" y="409575"/>
                </a:lnTo>
                <a:lnTo>
                  <a:pt x="28575" y="419100"/>
                </a:lnTo>
                <a:lnTo>
                  <a:pt x="28575" y="428625"/>
                </a:lnTo>
                <a:lnTo>
                  <a:pt x="19050" y="438150"/>
                </a:lnTo>
                <a:lnTo>
                  <a:pt x="9525" y="438150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5543550" y="3714750"/>
            <a:ext cx="190501" cy="352426"/>
          </a:xfrm>
          <a:custGeom>
            <a:avLst/>
            <a:gdLst/>
            <a:ahLst/>
            <a:cxnLst/>
            <a:rect l="0" t="0" r="0" b="0"/>
            <a:pathLst>
              <a:path w="190501" h="352426">
                <a:moveTo>
                  <a:pt x="104775" y="9525"/>
                </a:moveTo>
                <a:lnTo>
                  <a:pt x="114300" y="9525"/>
                </a:lnTo>
                <a:lnTo>
                  <a:pt x="114300" y="9525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61925" y="19050"/>
                </a:lnTo>
                <a:lnTo>
                  <a:pt x="171450" y="28575"/>
                </a:lnTo>
                <a:lnTo>
                  <a:pt x="171450" y="47625"/>
                </a:lnTo>
                <a:lnTo>
                  <a:pt x="180975" y="76200"/>
                </a:lnTo>
                <a:lnTo>
                  <a:pt x="180975" y="95250"/>
                </a:lnTo>
                <a:lnTo>
                  <a:pt x="190500" y="123825"/>
                </a:lnTo>
                <a:lnTo>
                  <a:pt x="190500" y="161925"/>
                </a:lnTo>
                <a:lnTo>
                  <a:pt x="180975" y="190500"/>
                </a:lnTo>
                <a:lnTo>
                  <a:pt x="180975" y="219075"/>
                </a:lnTo>
                <a:lnTo>
                  <a:pt x="180975" y="247650"/>
                </a:lnTo>
                <a:lnTo>
                  <a:pt x="180975" y="276225"/>
                </a:lnTo>
                <a:lnTo>
                  <a:pt x="180975" y="295275"/>
                </a:lnTo>
                <a:lnTo>
                  <a:pt x="180975" y="323850"/>
                </a:lnTo>
                <a:lnTo>
                  <a:pt x="180975" y="333375"/>
                </a:lnTo>
                <a:lnTo>
                  <a:pt x="180975" y="342900"/>
                </a:lnTo>
                <a:lnTo>
                  <a:pt x="180975" y="352425"/>
                </a:lnTo>
                <a:lnTo>
                  <a:pt x="180975" y="352425"/>
                </a:lnTo>
                <a:lnTo>
                  <a:pt x="180975" y="342900"/>
                </a:lnTo>
                <a:lnTo>
                  <a:pt x="180975" y="333375"/>
                </a:lnTo>
                <a:lnTo>
                  <a:pt x="180975" y="323850"/>
                </a:lnTo>
                <a:lnTo>
                  <a:pt x="180975" y="314325"/>
                </a:lnTo>
                <a:lnTo>
                  <a:pt x="180975" y="285750"/>
                </a:lnTo>
                <a:lnTo>
                  <a:pt x="180975" y="266700"/>
                </a:lnTo>
                <a:lnTo>
                  <a:pt x="171450" y="247650"/>
                </a:lnTo>
                <a:lnTo>
                  <a:pt x="171450" y="219075"/>
                </a:lnTo>
                <a:lnTo>
                  <a:pt x="161925" y="200025"/>
                </a:lnTo>
                <a:lnTo>
                  <a:pt x="152400" y="180975"/>
                </a:lnTo>
                <a:lnTo>
                  <a:pt x="142875" y="171450"/>
                </a:lnTo>
                <a:lnTo>
                  <a:pt x="133350" y="152400"/>
                </a:lnTo>
                <a:lnTo>
                  <a:pt x="114300" y="142875"/>
                </a:lnTo>
                <a:lnTo>
                  <a:pt x="95250" y="133350"/>
                </a:lnTo>
                <a:lnTo>
                  <a:pt x="85725" y="133350"/>
                </a:lnTo>
                <a:lnTo>
                  <a:pt x="66675" y="133350"/>
                </a:lnTo>
                <a:lnTo>
                  <a:pt x="57150" y="133350"/>
                </a:lnTo>
                <a:lnTo>
                  <a:pt x="38100" y="142875"/>
                </a:lnTo>
                <a:lnTo>
                  <a:pt x="28575" y="152400"/>
                </a:lnTo>
                <a:lnTo>
                  <a:pt x="9525" y="171450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0" y="228600"/>
                </a:lnTo>
                <a:lnTo>
                  <a:pt x="9525" y="238125"/>
                </a:lnTo>
                <a:lnTo>
                  <a:pt x="9525" y="247650"/>
                </a:lnTo>
                <a:lnTo>
                  <a:pt x="952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5876925" y="3905250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5924550" y="3990975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илиния 121"/>
          <p:cNvSpPr/>
          <p:nvPr/>
        </p:nvSpPr>
        <p:spPr>
          <a:xfrm>
            <a:off x="6257925" y="3552825"/>
            <a:ext cx="66676" cy="209551"/>
          </a:xfrm>
          <a:custGeom>
            <a:avLst/>
            <a:gdLst/>
            <a:ahLst/>
            <a:cxnLst/>
            <a:rect l="0" t="0" r="0" b="0"/>
            <a:pathLst>
              <a:path w="66676" h="209551">
                <a:moveTo>
                  <a:pt x="0" y="114300"/>
                </a:moveTo>
                <a:lnTo>
                  <a:pt x="0" y="114300"/>
                </a:lnTo>
                <a:lnTo>
                  <a:pt x="9525" y="104775"/>
                </a:lnTo>
                <a:lnTo>
                  <a:pt x="9525" y="104775"/>
                </a:lnTo>
                <a:lnTo>
                  <a:pt x="28575" y="95250"/>
                </a:lnTo>
                <a:lnTo>
                  <a:pt x="28575" y="85725"/>
                </a:lnTo>
                <a:lnTo>
                  <a:pt x="38100" y="76200"/>
                </a:lnTo>
                <a:lnTo>
                  <a:pt x="47625" y="66675"/>
                </a:lnTo>
                <a:lnTo>
                  <a:pt x="57150" y="47625"/>
                </a:lnTo>
                <a:lnTo>
                  <a:pt x="57150" y="38100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38100" y="95250"/>
                </a:lnTo>
                <a:lnTo>
                  <a:pt x="38100" y="104775"/>
                </a:lnTo>
                <a:lnTo>
                  <a:pt x="38100" y="123825"/>
                </a:lnTo>
                <a:lnTo>
                  <a:pt x="38100" y="142875"/>
                </a:lnTo>
                <a:lnTo>
                  <a:pt x="38100" y="161925"/>
                </a:lnTo>
                <a:lnTo>
                  <a:pt x="38100" y="171450"/>
                </a:lnTo>
                <a:lnTo>
                  <a:pt x="38100" y="190500"/>
                </a:lnTo>
                <a:lnTo>
                  <a:pt x="38100" y="200025"/>
                </a:lnTo>
                <a:lnTo>
                  <a:pt x="38100" y="209550"/>
                </a:lnTo>
                <a:lnTo>
                  <a:pt x="381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6162675" y="3800475"/>
            <a:ext cx="247651" cy="19051"/>
          </a:xfrm>
          <a:custGeom>
            <a:avLst/>
            <a:gdLst/>
            <a:ahLst/>
            <a:cxnLst/>
            <a:rect l="0" t="0" r="0" b="0"/>
            <a:pathLst>
              <a:path w="2476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38125" y="0"/>
                </a:lnTo>
                <a:lnTo>
                  <a:pt x="247650" y="0"/>
                </a:lnTo>
                <a:lnTo>
                  <a:pt x="247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6143625" y="3857625"/>
            <a:ext cx="190501" cy="295276"/>
          </a:xfrm>
          <a:custGeom>
            <a:avLst/>
            <a:gdLst/>
            <a:ahLst/>
            <a:cxnLst/>
            <a:rect l="0" t="0" r="0" b="0"/>
            <a:pathLst>
              <a:path w="190501" h="295276">
                <a:moveTo>
                  <a:pt x="104775" y="47625"/>
                </a:moveTo>
                <a:lnTo>
                  <a:pt x="104775" y="38100"/>
                </a:lnTo>
                <a:lnTo>
                  <a:pt x="95250" y="38100"/>
                </a:lnTo>
                <a:lnTo>
                  <a:pt x="95250" y="38100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42875" y="19050"/>
                </a:lnTo>
                <a:lnTo>
                  <a:pt x="142875" y="28575"/>
                </a:lnTo>
                <a:lnTo>
                  <a:pt x="152400" y="47625"/>
                </a:lnTo>
                <a:lnTo>
                  <a:pt x="152400" y="57150"/>
                </a:lnTo>
                <a:lnTo>
                  <a:pt x="161925" y="76200"/>
                </a:lnTo>
                <a:lnTo>
                  <a:pt x="161925" y="95250"/>
                </a:lnTo>
                <a:lnTo>
                  <a:pt x="161925" y="123825"/>
                </a:lnTo>
                <a:lnTo>
                  <a:pt x="152400" y="142875"/>
                </a:lnTo>
                <a:lnTo>
                  <a:pt x="142875" y="171450"/>
                </a:lnTo>
                <a:lnTo>
                  <a:pt x="133350" y="190500"/>
                </a:lnTo>
                <a:lnTo>
                  <a:pt x="104775" y="219075"/>
                </a:lnTo>
                <a:lnTo>
                  <a:pt x="95250" y="247650"/>
                </a:lnTo>
                <a:lnTo>
                  <a:pt x="76200" y="266700"/>
                </a:lnTo>
                <a:lnTo>
                  <a:pt x="57150" y="276225"/>
                </a:lnTo>
                <a:lnTo>
                  <a:pt x="38100" y="285750"/>
                </a:lnTo>
                <a:lnTo>
                  <a:pt x="19050" y="295275"/>
                </a:lnTo>
                <a:lnTo>
                  <a:pt x="9525" y="295275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85750"/>
                </a:lnTo>
                <a:lnTo>
                  <a:pt x="0" y="276225"/>
                </a:lnTo>
                <a:lnTo>
                  <a:pt x="9525" y="257175"/>
                </a:lnTo>
                <a:lnTo>
                  <a:pt x="9525" y="247650"/>
                </a:lnTo>
                <a:lnTo>
                  <a:pt x="28575" y="228600"/>
                </a:lnTo>
                <a:lnTo>
                  <a:pt x="38100" y="219075"/>
                </a:lnTo>
                <a:lnTo>
                  <a:pt x="57150" y="209550"/>
                </a:lnTo>
                <a:lnTo>
                  <a:pt x="66675" y="200025"/>
                </a:lnTo>
                <a:lnTo>
                  <a:pt x="85725" y="200025"/>
                </a:lnTo>
                <a:lnTo>
                  <a:pt x="95250" y="200025"/>
                </a:lnTo>
                <a:lnTo>
                  <a:pt x="104775" y="200025"/>
                </a:lnTo>
                <a:lnTo>
                  <a:pt x="123825" y="209550"/>
                </a:lnTo>
                <a:lnTo>
                  <a:pt x="133350" y="219075"/>
                </a:lnTo>
                <a:lnTo>
                  <a:pt x="142875" y="228600"/>
                </a:lnTo>
                <a:lnTo>
                  <a:pt x="142875" y="238125"/>
                </a:lnTo>
                <a:lnTo>
                  <a:pt x="152400" y="247650"/>
                </a:lnTo>
                <a:lnTo>
                  <a:pt x="161925" y="257175"/>
                </a:lnTo>
                <a:lnTo>
                  <a:pt x="161925" y="257175"/>
                </a:lnTo>
                <a:lnTo>
                  <a:pt x="171450" y="266700"/>
                </a:lnTo>
                <a:lnTo>
                  <a:pt x="180975" y="266700"/>
                </a:lnTo>
                <a:lnTo>
                  <a:pt x="180975" y="257175"/>
                </a:lnTo>
                <a:lnTo>
                  <a:pt x="190500" y="257175"/>
                </a:lnTo>
                <a:lnTo>
                  <a:pt x="19050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6496050" y="3581400"/>
            <a:ext cx="161926" cy="495301"/>
          </a:xfrm>
          <a:custGeom>
            <a:avLst/>
            <a:gdLst/>
            <a:ahLst/>
            <a:cxnLst/>
            <a:rect l="0" t="0" r="0" b="0"/>
            <a:pathLst>
              <a:path w="161926" h="495301">
                <a:moveTo>
                  <a:pt x="161925" y="0"/>
                </a:moveTo>
                <a:lnTo>
                  <a:pt x="161925" y="0"/>
                </a:lnTo>
                <a:lnTo>
                  <a:pt x="161925" y="0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19050"/>
                </a:lnTo>
                <a:lnTo>
                  <a:pt x="133350" y="28575"/>
                </a:lnTo>
                <a:lnTo>
                  <a:pt x="114300" y="47625"/>
                </a:lnTo>
                <a:lnTo>
                  <a:pt x="95250" y="76200"/>
                </a:lnTo>
                <a:lnTo>
                  <a:pt x="85725" y="104775"/>
                </a:lnTo>
                <a:lnTo>
                  <a:pt x="66675" y="133350"/>
                </a:lnTo>
                <a:lnTo>
                  <a:pt x="47625" y="171450"/>
                </a:lnTo>
                <a:lnTo>
                  <a:pt x="28575" y="200025"/>
                </a:lnTo>
                <a:lnTo>
                  <a:pt x="19050" y="238125"/>
                </a:lnTo>
                <a:lnTo>
                  <a:pt x="9525" y="276225"/>
                </a:lnTo>
                <a:lnTo>
                  <a:pt x="9525" y="314325"/>
                </a:lnTo>
                <a:lnTo>
                  <a:pt x="0" y="352425"/>
                </a:lnTo>
                <a:lnTo>
                  <a:pt x="0" y="381000"/>
                </a:lnTo>
                <a:lnTo>
                  <a:pt x="9525" y="409575"/>
                </a:lnTo>
                <a:lnTo>
                  <a:pt x="9525" y="438150"/>
                </a:lnTo>
                <a:lnTo>
                  <a:pt x="19050" y="466725"/>
                </a:lnTo>
                <a:lnTo>
                  <a:pt x="28575" y="476250"/>
                </a:lnTo>
                <a:lnTo>
                  <a:pt x="38100" y="495300"/>
                </a:lnTo>
                <a:lnTo>
                  <a:pt x="47625" y="495300"/>
                </a:lnTo>
                <a:lnTo>
                  <a:pt x="47625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6648450" y="3676650"/>
            <a:ext cx="142876" cy="381001"/>
          </a:xfrm>
          <a:custGeom>
            <a:avLst/>
            <a:gdLst/>
            <a:ahLst/>
            <a:cxnLst/>
            <a:rect l="0" t="0" r="0" b="0"/>
            <a:pathLst>
              <a:path w="142876" h="381001">
                <a:moveTo>
                  <a:pt x="47625" y="19050"/>
                </a:moveTo>
                <a:lnTo>
                  <a:pt x="47625" y="28575"/>
                </a:lnTo>
                <a:lnTo>
                  <a:pt x="47625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28575" y="114300"/>
                </a:lnTo>
                <a:lnTo>
                  <a:pt x="28575" y="142875"/>
                </a:lnTo>
                <a:lnTo>
                  <a:pt x="28575" y="171450"/>
                </a:lnTo>
                <a:lnTo>
                  <a:pt x="19050" y="209550"/>
                </a:lnTo>
                <a:lnTo>
                  <a:pt x="19050" y="238125"/>
                </a:lnTo>
                <a:lnTo>
                  <a:pt x="19050" y="276225"/>
                </a:lnTo>
                <a:lnTo>
                  <a:pt x="19050" y="304800"/>
                </a:lnTo>
                <a:lnTo>
                  <a:pt x="19050" y="333375"/>
                </a:lnTo>
                <a:lnTo>
                  <a:pt x="9525" y="352425"/>
                </a:lnTo>
                <a:lnTo>
                  <a:pt x="9525" y="371475"/>
                </a:lnTo>
                <a:lnTo>
                  <a:pt x="9525" y="381000"/>
                </a:lnTo>
                <a:lnTo>
                  <a:pt x="9525" y="381000"/>
                </a:lnTo>
                <a:lnTo>
                  <a:pt x="9525" y="381000"/>
                </a:lnTo>
                <a:lnTo>
                  <a:pt x="9525" y="381000"/>
                </a:lnTo>
                <a:lnTo>
                  <a:pt x="9525" y="371475"/>
                </a:lnTo>
                <a:lnTo>
                  <a:pt x="9525" y="352425"/>
                </a:lnTo>
                <a:lnTo>
                  <a:pt x="9525" y="333375"/>
                </a:lnTo>
                <a:lnTo>
                  <a:pt x="0" y="304800"/>
                </a:lnTo>
                <a:lnTo>
                  <a:pt x="0" y="266700"/>
                </a:lnTo>
                <a:lnTo>
                  <a:pt x="0" y="238125"/>
                </a:lnTo>
                <a:lnTo>
                  <a:pt x="0" y="200025"/>
                </a:lnTo>
                <a:lnTo>
                  <a:pt x="0" y="171450"/>
                </a:lnTo>
                <a:lnTo>
                  <a:pt x="0" y="142875"/>
                </a:lnTo>
                <a:lnTo>
                  <a:pt x="0" y="114300"/>
                </a:lnTo>
                <a:lnTo>
                  <a:pt x="9525" y="85725"/>
                </a:lnTo>
                <a:lnTo>
                  <a:pt x="19050" y="57150"/>
                </a:lnTo>
                <a:lnTo>
                  <a:pt x="28575" y="38100"/>
                </a:lnTo>
                <a:lnTo>
                  <a:pt x="38100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38100"/>
                </a:lnTo>
                <a:lnTo>
                  <a:pt x="142875" y="57150"/>
                </a:lnTo>
                <a:lnTo>
                  <a:pt x="142875" y="76200"/>
                </a:lnTo>
                <a:lnTo>
                  <a:pt x="142875" y="95250"/>
                </a:lnTo>
                <a:lnTo>
                  <a:pt x="133350" y="104775"/>
                </a:lnTo>
                <a:lnTo>
                  <a:pt x="123825" y="123825"/>
                </a:lnTo>
                <a:lnTo>
                  <a:pt x="114300" y="133350"/>
                </a:lnTo>
                <a:lnTo>
                  <a:pt x="104775" y="142875"/>
                </a:lnTo>
                <a:lnTo>
                  <a:pt x="85725" y="152400"/>
                </a:lnTo>
                <a:lnTo>
                  <a:pt x="76200" y="161925"/>
                </a:lnTo>
                <a:lnTo>
                  <a:pt x="66675" y="161925"/>
                </a:lnTo>
                <a:lnTo>
                  <a:pt x="57150" y="161925"/>
                </a:lnTo>
                <a:lnTo>
                  <a:pt x="47625" y="161925"/>
                </a:lnTo>
                <a:lnTo>
                  <a:pt x="47625" y="161925"/>
                </a:lnTo>
                <a:lnTo>
                  <a:pt x="476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6848475" y="3771900"/>
            <a:ext cx="28576" cy="133351"/>
          </a:xfrm>
          <a:custGeom>
            <a:avLst/>
            <a:gdLst/>
            <a:ahLst/>
            <a:cxnLst/>
            <a:rect l="0" t="0" r="0" b="0"/>
            <a:pathLst>
              <a:path w="28576" h="133351">
                <a:moveTo>
                  <a:pt x="19050" y="0"/>
                </a:moveTo>
                <a:lnTo>
                  <a:pt x="19050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47625"/>
                </a:lnTo>
                <a:lnTo>
                  <a:pt x="28575" y="66675"/>
                </a:lnTo>
                <a:lnTo>
                  <a:pt x="19050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6924675" y="3752850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0" y="19050"/>
                </a:move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6991350" y="3686175"/>
            <a:ext cx="47626" cy="180976"/>
          </a:xfrm>
          <a:custGeom>
            <a:avLst/>
            <a:gdLst/>
            <a:ahLst/>
            <a:cxnLst/>
            <a:rect l="0" t="0" r="0" b="0"/>
            <a:pathLst>
              <a:path w="47626" h="18097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38100" y="28575"/>
                </a:lnTo>
                <a:lnTo>
                  <a:pt x="38100" y="47625"/>
                </a:lnTo>
                <a:lnTo>
                  <a:pt x="28575" y="66675"/>
                </a:lnTo>
                <a:lnTo>
                  <a:pt x="19050" y="85725"/>
                </a:lnTo>
                <a:lnTo>
                  <a:pt x="19050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7096125" y="3619500"/>
            <a:ext cx="142876" cy="504826"/>
          </a:xfrm>
          <a:custGeom>
            <a:avLst/>
            <a:gdLst/>
            <a:ahLst/>
            <a:cxnLst/>
            <a:rect l="0" t="0" r="0" b="0"/>
            <a:pathLst>
              <a:path w="142876" h="504826">
                <a:moveTo>
                  <a:pt x="85725" y="0"/>
                </a:move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76200" y="66675"/>
                </a:lnTo>
                <a:lnTo>
                  <a:pt x="76200" y="104775"/>
                </a:lnTo>
                <a:lnTo>
                  <a:pt x="66675" y="142875"/>
                </a:lnTo>
                <a:lnTo>
                  <a:pt x="66675" y="180975"/>
                </a:lnTo>
                <a:lnTo>
                  <a:pt x="57150" y="228600"/>
                </a:lnTo>
                <a:lnTo>
                  <a:pt x="57150" y="276225"/>
                </a:lnTo>
                <a:lnTo>
                  <a:pt x="47625" y="323850"/>
                </a:lnTo>
                <a:lnTo>
                  <a:pt x="47625" y="361950"/>
                </a:lnTo>
                <a:lnTo>
                  <a:pt x="38100" y="400050"/>
                </a:lnTo>
                <a:lnTo>
                  <a:pt x="28575" y="438150"/>
                </a:lnTo>
                <a:lnTo>
                  <a:pt x="28575" y="466725"/>
                </a:lnTo>
                <a:lnTo>
                  <a:pt x="28575" y="485775"/>
                </a:lnTo>
                <a:lnTo>
                  <a:pt x="19050" y="495300"/>
                </a:lnTo>
                <a:lnTo>
                  <a:pt x="19050" y="504825"/>
                </a:lnTo>
                <a:lnTo>
                  <a:pt x="19050" y="504825"/>
                </a:lnTo>
                <a:lnTo>
                  <a:pt x="19050" y="495300"/>
                </a:lnTo>
                <a:lnTo>
                  <a:pt x="19050" y="476250"/>
                </a:lnTo>
                <a:lnTo>
                  <a:pt x="19050" y="447675"/>
                </a:lnTo>
                <a:lnTo>
                  <a:pt x="19050" y="419100"/>
                </a:lnTo>
                <a:lnTo>
                  <a:pt x="9525" y="371475"/>
                </a:lnTo>
                <a:lnTo>
                  <a:pt x="9525" y="333375"/>
                </a:lnTo>
                <a:lnTo>
                  <a:pt x="9525" y="285750"/>
                </a:lnTo>
                <a:lnTo>
                  <a:pt x="0" y="238125"/>
                </a:lnTo>
                <a:lnTo>
                  <a:pt x="0" y="200025"/>
                </a:lnTo>
                <a:lnTo>
                  <a:pt x="9525" y="152400"/>
                </a:lnTo>
                <a:lnTo>
                  <a:pt x="19050" y="123825"/>
                </a:lnTo>
                <a:lnTo>
                  <a:pt x="28575" y="85725"/>
                </a:lnTo>
                <a:lnTo>
                  <a:pt x="38100" y="66675"/>
                </a:lnTo>
                <a:lnTo>
                  <a:pt x="47625" y="47625"/>
                </a:lnTo>
                <a:lnTo>
                  <a:pt x="57150" y="28575"/>
                </a:lnTo>
                <a:lnTo>
                  <a:pt x="76200" y="28575"/>
                </a:lnTo>
                <a:lnTo>
                  <a:pt x="95250" y="28575"/>
                </a:lnTo>
                <a:lnTo>
                  <a:pt x="104775" y="38100"/>
                </a:lnTo>
                <a:lnTo>
                  <a:pt x="123825" y="47625"/>
                </a:lnTo>
                <a:lnTo>
                  <a:pt x="133350" y="66675"/>
                </a:lnTo>
                <a:lnTo>
                  <a:pt x="142875" y="85725"/>
                </a:lnTo>
                <a:lnTo>
                  <a:pt x="142875" y="104775"/>
                </a:lnTo>
                <a:lnTo>
                  <a:pt x="142875" y="123825"/>
                </a:lnTo>
                <a:lnTo>
                  <a:pt x="142875" y="142875"/>
                </a:lnTo>
                <a:lnTo>
                  <a:pt x="133350" y="161925"/>
                </a:lnTo>
                <a:lnTo>
                  <a:pt x="123825" y="171450"/>
                </a:lnTo>
                <a:lnTo>
                  <a:pt x="104775" y="190500"/>
                </a:lnTo>
                <a:lnTo>
                  <a:pt x="95250" y="190500"/>
                </a:lnTo>
                <a:lnTo>
                  <a:pt x="85725" y="200025"/>
                </a:lnTo>
                <a:lnTo>
                  <a:pt x="857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7277100" y="3714750"/>
            <a:ext cx="57151" cy="152401"/>
          </a:xfrm>
          <a:custGeom>
            <a:avLst/>
            <a:gdLst/>
            <a:ahLst/>
            <a:cxnLst/>
            <a:rect l="0" t="0" r="0" b="0"/>
            <a:pathLst>
              <a:path w="57151" h="15240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57150" y="57150"/>
                </a:lnTo>
                <a:lnTo>
                  <a:pt x="47625" y="66675"/>
                </a:lnTo>
                <a:lnTo>
                  <a:pt x="38100" y="85725"/>
                </a:lnTo>
                <a:lnTo>
                  <a:pt x="28575" y="104775"/>
                </a:lnTo>
                <a:lnTo>
                  <a:pt x="19050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28575" y="152400"/>
                </a:lnTo>
                <a:lnTo>
                  <a:pt x="38100" y="152400"/>
                </a:lnTo>
                <a:lnTo>
                  <a:pt x="47625" y="152400"/>
                </a:lnTo>
                <a:lnTo>
                  <a:pt x="4762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7315200" y="3514725"/>
            <a:ext cx="200026" cy="666751"/>
          </a:xfrm>
          <a:custGeom>
            <a:avLst/>
            <a:gdLst/>
            <a:ahLst/>
            <a:cxnLst/>
            <a:rect l="0" t="0" r="0" b="0"/>
            <a:pathLst>
              <a:path w="200026" h="666751">
                <a:moveTo>
                  <a:pt x="171450" y="19050"/>
                </a:moveTo>
                <a:lnTo>
                  <a:pt x="171450" y="19050"/>
                </a:lnTo>
                <a:lnTo>
                  <a:pt x="171450" y="9525"/>
                </a:lnTo>
                <a:lnTo>
                  <a:pt x="161925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52400" y="38100"/>
                </a:lnTo>
                <a:lnTo>
                  <a:pt x="161925" y="57150"/>
                </a:lnTo>
                <a:lnTo>
                  <a:pt x="171450" y="85725"/>
                </a:lnTo>
                <a:lnTo>
                  <a:pt x="180975" y="114300"/>
                </a:lnTo>
                <a:lnTo>
                  <a:pt x="190500" y="152400"/>
                </a:lnTo>
                <a:lnTo>
                  <a:pt x="200025" y="190500"/>
                </a:lnTo>
                <a:lnTo>
                  <a:pt x="200025" y="228600"/>
                </a:lnTo>
                <a:lnTo>
                  <a:pt x="200025" y="266700"/>
                </a:lnTo>
                <a:lnTo>
                  <a:pt x="190500" y="314325"/>
                </a:lnTo>
                <a:lnTo>
                  <a:pt x="180975" y="361950"/>
                </a:lnTo>
                <a:lnTo>
                  <a:pt x="161925" y="409575"/>
                </a:lnTo>
                <a:lnTo>
                  <a:pt x="142875" y="457200"/>
                </a:lnTo>
                <a:lnTo>
                  <a:pt x="114300" y="504825"/>
                </a:lnTo>
                <a:lnTo>
                  <a:pt x="85725" y="552450"/>
                </a:lnTo>
                <a:lnTo>
                  <a:pt x="47625" y="609600"/>
                </a:lnTo>
                <a:lnTo>
                  <a:pt x="19050" y="638175"/>
                </a:lnTo>
                <a:lnTo>
                  <a:pt x="0" y="666750"/>
                </a:lnTo>
                <a:lnTo>
                  <a:pt x="0" y="666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7591425" y="3505200"/>
            <a:ext cx="171451" cy="628651"/>
          </a:xfrm>
          <a:custGeom>
            <a:avLst/>
            <a:gdLst/>
            <a:ahLst/>
            <a:cxnLst/>
            <a:rect l="0" t="0" r="0" b="0"/>
            <a:pathLst>
              <a:path w="171451" h="628651">
                <a:moveTo>
                  <a:pt x="171450" y="0"/>
                </a:moveTo>
                <a:lnTo>
                  <a:pt x="171450" y="9525"/>
                </a:lnTo>
                <a:lnTo>
                  <a:pt x="161925" y="19050"/>
                </a:lnTo>
                <a:lnTo>
                  <a:pt x="152400" y="38100"/>
                </a:lnTo>
                <a:lnTo>
                  <a:pt x="133350" y="66675"/>
                </a:lnTo>
                <a:lnTo>
                  <a:pt x="114300" y="95250"/>
                </a:lnTo>
                <a:lnTo>
                  <a:pt x="95250" y="133350"/>
                </a:lnTo>
                <a:lnTo>
                  <a:pt x="76200" y="171450"/>
                </a:lnTo>
                <a:lnTo>
                  <a:pt x="57150" y="219075"/>
                </a:lnTo>
                <a:lnTo>
                  <a:pt x="38100" y="266700"/>
                </a:lnTo>
                <a:lnTo>
                  <a:pt x="28575" y="314325"/>
                </a:lnTo>
                <a:lnTo>
                  <a:pt x="9525" y="371475"/>
                </a:lnTo>
                <a:lnTo>
                  <a:pt x="0" y="419100"/>
                </a:lnTo>
                <a:lnTo>
                  <a:pt x="0" y="466725"/>
                </a:lnTo>
                <a:lnTo>
                  <a:pt x="9525" y="504825"/>
                </a:lnTo>
                <a:lnTo>
                  <a:pt x="28575" y="542925"/>
                </a:lnTo>
                <a:lnTo>
                  <a:pt x="47625" y="571500"/>
                </a:lnTo>
                <a:lnTo>
                  <a:pt x="66675" y="600075"/>
                </a:lnTo>
                <a:lnTo>
                  <a:pt x="85725" y="619125"/>
                </a:lnTo>
                <a:lnTo>
                  <a:pt x="95250" y="628650"/>
                </a:lnTo>
                <a:lnTo>
                  <a:pt x="95250" y="628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7772400" y="3619500"/>
            <a:ext cx="152401" cy="295276"/>
          </a:xfrm>
          <a:custGeom>
            <a:avLst/>
            <a:gdLst/>
            <a:ahLst/>
            <a:cxnLst/>
            <a:rect l="0" t="0" r="0" b="0"/>
            <a:pathLst>
              <a:path w="152401" h="295276">
                <a:moveTo>
                  <a:pt x="9525" y="76200"/>
                </a:moveTo>
                <a:lnTo>
                  <a:pt x="9525" y="76200"/>
                </a:lnTo>
                <a:lnTo>
                  <a:pt x="9525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8572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19050" y="209550"/>
                </a:lnTo>
                <a:lnTo>
                  <a:pt x="19050" y="228600"/>
                </a:lnTo>
                <a:lnTo>
                  <a:pt x="19050" y="247650"/>
                </a:lnTo>
                <a:lnTo>
                  <a:pt x="19050" y="266700"/>
                </a:lnTo>
                <a:lnTo>
                  <a:pt x="19050" y="276225"/>
                </a:lnTo>
                <a:lnTo>
                  <a:pt x="28575" y="285750"/>
                </a:lnTo>
                <a:lnTo>
                  <a:pt x="28575" y="295275"/>
                </a:lnTo>
                <a:lnTo>
                  <a:pt x="28575" y="295275"/>
                </a:lnTo>
                <a:lnTo>
                  <a:pt x="38100" y="295275"/>
                </a:lnTo>
                <a:lnTo>
                  <a:pt x="38100" y="295275"/>
                </a:lnTo>
                <a:lnTo>
                  <a:pt x="38100" y="295275"/>
                </a:lnTo>
                <a:lnTo>
                  <a:pt x="47625" y="276225"/>
                </a:lnTo>
                <a:lnTo>
                  <a:pt x="47625" y="266700"/>
                </a:lnTo>
                <a:lnTo>
                  <a:pt x="57150" y="238125"/>
                </a:lnTo>
                <a:lnTo>
                  <a:pt x="66675" y="219075"/>
                </a:lnTo>
                <a:lnTo>
                  <a:pt x="76200" y="190500"/>
                </a:lnTo>
                <a:lnTo>
                  <a:pt x="85725" y="161925"/>
                </a:lnTo>
                <a:lnTo>
                  <a:pt x="95250" y="133350"/>
                </a:lnTo>
                <a:lnTo>
                  <a:pt x="104775" y="104775"/>
                </a:lnTo>
                <a:lnTo>
                  <a:pt x="114300" y="76200"/>
                </a:lnTo>
                <a:lnTo>
                  <a:pt x="123825" y="57150"/>
                </a:lnTo>
                <a:lnTo>
                  <a:pt x="133350" y="38100"/>
                </a:lnTo>
                <a:lnTo>
                  <a:pt x="142875" y="19050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7934325" y="3810000"/>
            <a:ext cx="114301" cy="171451"/>
          </a:xfrm>
          <a:custGeom>
            <a:avLst/>
            <a:gdLst/>
            <a:ahLst/>
            <a:cxnLst/>
            <a:rect l="0" t="0" r="0" b="0"/>
            <a:pathLst>
              <a:path w="114301" h="171451">
                <a:moveTo>
                  <a:pt x="0" y="28575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71450"/>
                </a:lnTo>
                <a:lnTo>
                  <a:pt x="9525" y="171450"/>
                </a:lnTo>
                <a:lnTo>
                  <a:pt x="9525" y="161925"/>
                </a:lnTo>
                <a:lnTo>
                  <a:pt x="19050" y="161925"/>
                </a:lnTo>
                <a:lnTo>
                  <a:pt x="38100" y="161925"/>
                </a:lnTo>
                <a:lnTo>
                  <a:pt x="47625" y="152400"/>
                </a:lnTo>
                <a:lnTo>
                  <a:pt x="66675" y="152400"/>
                </a:lnTo>
                <a:lnTo>
                  <a:pt x="76200" y="152400"/>
                </a:lnTo>
                <a:lnTo>
                  <a:pt x="85725" y="142875"/>
                </a:lnTo>
                <a:lnTo>
                  <a:pt x="95250" y="142875"/>
                </a:lnTo>
                <a:lnTo>
                  <a:pt x="104775" y="142875"/>
                </a:lnTo>
                <a:lnTo>
                  <a:pt x="114300" y="133350"/>
                </a:lnTo>
                <a:lnTo>
                  <a:pt x="114300" y="133350"/>
                </a:lnTo>
                <a:lnTo>
                  <a:pt x="11430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8134350" y="3762375"/>
            <a:ext cx="95251" cy="19051"/>
          </a:xfrm>
          <a:custGeom>
            <a:avLst/>
            <a:gdLst/>
            <a:ahLst/>
            <a:cxnLst/>
            <a:rect l="0" t="0" r="0" b="0"/>
            <a:pathLst>
              <a:path w="952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8305800" y="3629025"/>
            <a:ext cx="152401" cy="295276"/>
          </a:xfrm>
          <a:custGeom>
            <a:avLst/>
            <a:gdLst/>
            <a:ahLst/>
            <a:cxnLst/>
            <a:rect l="0" t="0" r="0" b="0"/>
            <a:pathLst>
              <a:path w="152401" h="295276">
                <a:moveTo>
                  <a:pt x="0" y="47625"/>
                </a:move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9525" y="219075"/>
                </a:lnTo>
                <a:lnTo>
                  <a:pt x="9525" y="238125"/>
                </a:lnTo>
                <a:lnTo>
                  <a:pt x="9525" y="257175"/>
                </a:lnTo>
                <a:lnTo>
                  <a:pt x="9525" y="276225"/>
                </a:lnTo>
                <a:lnTo>
                  <a:pt x="9525" y="285750"/>
                </a:lnTo>
                <a:lnTo>
                  <a:pt x="19050" y="285750"/>
                </a:lnTo>
                <a:lnTo>
                  <a:pt x="19050" y="295275"/>
                </a:lnTo>
                <a:lnTo>
                  <a:pt x="28575" y="295275"/>
                </a:lnTo>
                <a:lnTo>
                  <a:pt x="28575" y="285750"/>
                </a:lnTo>
                <a:lnTo>
                  <a:pt x="38100" y="276225"/>
                </a:lnTo>
                <a:lnTo>
                  <a:pt x="38100" y="266700"/>
                </a:lnTo>
                <a:lnTo>
                  <a:pt x="47625" y="247650"/>
                </a:lnTo>
                <a:lnTo>
                  <a:pt x="57150" y="219075"/>
                </a:lnTo>
                <a:lnTo>
                  <a:pt x="66675" y="190500"/>
                </a:lnTo>
                <a:lnTo>
                  <a:pt x="76200" y="161925"/>
                </a:lnTo>
                <a:lnTo>
                  <a:pt x="85725" y="133350"/>
                </a:lnTo>
                <a:lnTo>
                  <a:pt x="104775" y="104775"/>
                </a:lnTo>
                <a:lnTo>
                  <a:pt x="114300" y="76200"/>
                </a:lnTo>
                <a:lnTo>
                  <a:pt x="123825" y="57150"/>
                </a:lnTo>
                <a:lnTo>
                  <a:pt x="133350" y="38100"/>
                </a:lnTo>
                <a:lnTo>
                  <a:pt x="142875" y="19050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>
            <a:off x="8448675" y="3800475"/>
            <a:ext cx="38101" cy="171451"/>
          </a:xfrm>
          <a:custGeom>
            <a:avLst/>
            <a:gdLst/>
            <a:ahLst/>
            <a:cxnLst/>
            <a:rect l="0" t="0" r="0" b="0"/>
            <a:pathLst>
              <a:path w="38101" h="171451">
                <a:moveTo>
                  <a:pt x="3810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19050" y="66675"/>
                </a:lnTo>
                <a:lnTo>
                  <a:pt x="19050" y="76200"/>
                </a:lnTo>
                <a:lnTo>
                  <a:pt x="19050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олилиния 138"/>
          <p:cNvSpPr/>
          <p:nvPr/>
        </p:nvSpPr>
        <p:spPr>
          <a:xfrm>
            <a:off x="8524875" y="3533775"/>
            <a:ext cx="114301" cy="523876"/>
          </a:xfrm>
          <a:custGeom>
            <a:avLst/>
            <a:gdLst/>
            <a:ahLst/>
            <a:cxnLst/>
            <a:rect l="0" t="0" r="0" b="0"/>
            <a:pathLst>
              <a:path w="114301" h="523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28575"/>
                </a:lnTo>
                <a:lnTo>
                  <a:pt x="28575" y="38100"/>
                </a:lnTo>
                <a:lnTo>
                  <a:pt x="38100" y="57150"/>
                </a:lnTo>
                <a:lnTo>
                  <a:pt x="47625" y="85725"/>
                </a:lnTo>
                <a:lnTo>
                  <a:pt x="66675" y="104775"/>
                </a:lnTo>
                <a:lnTo>
                  <a:pt x="76200" y="133350"/>
                </a:lnTo>
                <a:lnTo>
                  <a:pt x="95250" y="171450"/>
                </a:lnTo>
                <a:lnTo>
                  <a:pt x="95250" y="209550"/>
                </a:lnTo>
                <a:lnTo>
                  <a:pt x="114300" y="247650"/>
                </a:lnTo>
                <a:lnTo>
                  <a:pt x="114300" y="285750"/>
                </a:lnTo>
                <a:lnTo>
                  <a:pt x="114300" y="314325"/>
                </a:lnTo>
                <a:lnTo>
                  <a:pt x="114300" y="352425"/>
                </a:lnTo>
                <a:lnTo>
                  <a:pt x="104775" y="390525"/>
                </a:lnTo>
                <a:lnTo>
                  <a:pt x="95250" y="419100"/>
                </a:lnTo>
                <a:lnTo>
                  <a:pt x="76200" y="447675"/>
                </a:lnTo>
                <a:lnTo>
                  <a:pt x="66675" y="476250"/>
                </a:lnTo>
                <a:lnTo>
                  <a:pt x="47625" y="495300"/>
                </a:lnTo>
                <a:lnTo>
                  <a:pt x="28575" y="514350"/>
                </a:lnTo>
                <a:lnTo>
                  <a:pt x="19050" y="523875"/>
                </a:lnTo>
                <a:lnTo>
                  <a:pt x="19050" y="523875"/>
                </a:lnTo>
                <a:lnTo>
                  <a:pt x="19050" y="523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олилиния 139"/>
          <p:cNvSpPr/>
          <p:nvPr/>
        </p:nvSpPr>
        <p:spPr>
          <a:xfrm>
            <a:off x="8715375" y="3771900"/>
            <a:ext cx="123826" cy="1"/>
          </a:xfrm>
          <a:custGeom>
            <a:avLst/>
            <a:gdLst/>
            <a:ahLst/>
            <a:cxnLst/>
            <a:rect l="0" t="0" r="0" b="0"/>
            <a:pathLst>
              <a:path w="1238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олилиния 140"/>
          <p:cNvSpPr/>
          <p:nvPr/>
        </p:nvSpPr>
        <p:spPr>
          <a:xfrm>
            <a:off x="8772525" y="3838575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5267325" y="4476750"/>
            <a:ext cx="161926" cy="57151"/>
          </a:xfrm>
          <a:custGeom>
            <a:avLst/>
            <a:gdLst/>
            <a:ahLst/>
            <a:cxnLst/>
            <a:rect l="0" t="0" r="0" b="0"/>
            <a:pathLst>
              <a:path w="161926" h="571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19050"/>
                </a:lnTo>
                <a:lnTo>
                  <a:pt x="57150" y="19050"/>
                </a:lnTo>
                <a:lnTo>
                  <a:pt x="66675" y="28575"/>
                </a:lnTo>
                <a:lnTo>
                  <a:pt x="85725" y="28575"/>
                </a:lnTo>
                <a:lnTo>
                  <a:pt x="104775" y="38100"/>
                </a:lnTo>
                <a:lnTo>
                  <a:pt x="123825" y="38100"/>
                </a:lnTo>
                <a:lnTo>
                  <a:pt x="142875" y="38100"/>
                </a:lnTo>
                <a:lnTo>
                  <a:pt x="152400" y="47625"/>
                </a:lnTo>
                <a:lnTo>
                  <a:pt x="161925" y="47625"/>
                </a:lnTo>
                <a:lnTo>
                  <a:pt x="161925" y="57150"/>
                </a:lnTo>
                <a:lnTo>
                  <a:pt x="16192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олилиния 142"/>
          <p:cNvSpPr/>
          <p:nvPr/>
        </p:nvSpPr>
        <p:spPr>
          <a:xfrm>
            <a:off x="5314950" y="4591050"/>
            <a:ext cx="123826" cy="28576"/>
          </a:xfrm>
          <a:custGeom>
            <a:avLst/>
            <a:gdLst/>
            <a:ahLst/>
            <a:cxnLst/>
            <a:rect l="0" t="0" r="0" b="0"/>
            <a:pathLst>
              <a:path w="12382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28575"/>
                </a:lnTo>
                <a:lnTo>
                  <a:pt x="1238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олилиния 143"/>
          <p:cNvSpPr/>
          <p:nvPr/>
        </p:nvSpPr>
        <p:spPr>
          <a:xfrm>
            <a:off x="5695950" y="4257675"/>
            <a:ext cx="76201" cy="180976"/>
          </a:xfrm>
          <a:custGeom>
            <a:avLst/>
            <a:gdLst/>
            <a:ahLst/>
            <a:cxnLst/>
            <a:rect l="0" t="0" r="0" b="0"/>
            <a:pathLst>
              <a:path w="76201" h="180976">
                <a:moveTo>
                  <a:pt x="0" y="133350"/>
                </a:moveTo>
                <a:lnTo>
                  <a:pt x="0" y="133350"/>
                </a:lnTo>
                <a:lnTo>
                  <a:pt x="0" y="133350"/>
                </a:lnTo>
                <a:lnTo>
                  <a:pt x="9525" y="123825"/>
                </a:lnTo>
                <a:lnTo>
                  <a:pt x="9525" y="123825"/>
                </a:lnTo>
                <a:lnTo>
                  <a:pt x="19050" y="114300"/>
                </a:lnTo>
                <a:lnTo>
                  <a:pt x="28575" y="104775"/>
                </a:lnTo>
                <a:lnTo>
                  <a:pt x="38100" y="85725"/>
                </a:lnTo>
                <a:lnTo>
                  <a:pt x="57150" y="76200"/>
                </a:lnTo>
                <a:lnTo>
                  <a:pt x="57150" y="66675"/>
                </a:lnTo>
                <a:lnTo>
                  <a:pt x="66675" y="47625"/>
                </a:lnTo>
                <a:lnTo>
                  <a:pt x="66675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47625" y="57150"/>
                </a:lnTo>
                <a:lnTo>
                  <a:pt x="47625" y="66675"/>
                </a:lnTo>
                <a:lnTo>
                  <a:pt x="38100" y="85725"/>
                </a:lnTo>
                <a:lnTo>
                  <a:pt x="38100" y="104775"/>
                </a:lnTo>
                <a:lnTo>
                  <a:pt x="38100" y="114300"/>
                </a:lnTo>
                <a:lnTo>
                  <a:pt x="38100" y="133350"/>
                </a:lnTo>
                <a:lnTo>
                  <a:pt x="38100" y="142875"/>
                </a:lnTo>
                <a:lnTo>
                  <a:pt x="28575" y="161925"/>
                </a:lnTo>
                <a:lnTo>
                  <a:pt x="28575" y="171450"/>
                </a:lnTo>
                <a:lnTo>
                  <a:pt x="28575" y="180975"/>
                </a:lnTo>
                <a:lnTo>
                  <a:pt x="2857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олилиния 144"/>
          <p:cNvSpPr/>
          <p:nvPr/>
        </p:nvSpPr>
        <p:spPr>
          <a:xfrm>
            <a:off x="5581650" y="4505325"/>
            <a:ext cx="238126" cy="19051"/>
          </a:xfrm>
          <a:custGeom>
            <a:avLst/>
            <a:gdLst/>
            <a:ahLst/>
            <a:cxnLst/>
            <a:rect l="0" t="0" r="0" b="0"/>
            <a:pathLst>
              <a:path w="238126" h="19051">
                <a:moveTo>
                  <a:pt x="38100" y="0"/>
                </a:moveTo>
                <a:lnTo>
                  <a:pt x="38100" y="0"/>
                </a:lnTo>
                <a:lnTo>
                  <a:pt x="28575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5600700" y="4562475"/>
            <a:ext cx="190501" cy="209551"/>
          </a:xfrm>
          <a:custGeom>
            <a:avLst/>
            <a:gdLst/>
            <a:ahLst/>
            <a:cxnLst/>
            <a:rect l="0" t="0" r="0" b="0"/>
            <a:pathLst>
              <a:path w="190501" h="209551">
                <a:moveTo>
                  <a:pt x="66675" y="38100"/>
                </a:moveTo>
                <a:lnTo>
                  <a:pt x="66675" y="38100"/>
                </a:lnTo>
                <a:lnTo>
                  <a:pt x="66675" y="38100"/>
                </a:lnTo>
                <a:lnTo>
                  <a:pt x="57150" y="38100"/>
                </a:lnTo>
                <a:lnTo>
                  <a:pt x="47625" y="38100"/>
                </a:lnTo>
                <a:lnTo>
                  <a:pt x="47625" y="28575"/>
                </a:lnTo>
                <a:lnTo>
                  <a:pt x="38100" y="28575"/>
                </a:lnTo>
                <a:lnTo>
                  <a:pt x="38100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114300" y="38100"/>
                </a:lnTo>
                <a:lnTo>
                  <a:pt x="114300" y="47625"/>
                </a:lnTo>
                <a:lnTo>
                  <a:pt x="114300" y="66675"/>
                </a:lnTo>
                <a:lnTo>
                  <a:pt x="114300" y="85725"/>
                </a:lnTo>
                <a:lnTo>
                  <a:pt x="114300" y="95250"/>
                </a:lnTo>
                <a:lnTo>
                  <a:pt x="104775" y="114300"/>
                </a:lnTo>
                <a:lnTo>
                  <a:pt x="95250" y="133350"/>
                </a:lnTo>
                <a:lnTo>
                  <a:pt x="85725" y="152400"/>
                </a:lnTo>
                <a:lnTo>
                  <a:pt x="76200" y="171450"/>
                </a:lnTo>
                <a:lnTo>
                  <a:pt x="66675" y="180975"/>
                </a:lnTo>
                <a:lnTo>
                  <a:pt x="57150" y="190500"/>
                </a:lnTo>
                <a:lnTo>
                  <a:pt x="38100" y="200025"/>
                </a:lnTo>
                <a:lnTo>
                  <a:pt x="28575" y="209550"/>
                </a:lnTo>
                <a:lnTo>
                  <a:pt x="19050" y="20955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0" y="171450"/>
                </a:lnTo>
                <a:lnTo>
                  <a:pt x="9525" y="161925"/>
                </a:lnTo>
                <a:lnTo>
                  <a:pt x="19050" y="152400"/>
                </a:lnTo>
                <a:lnTo>
                  <a:pt x="19050" y="142875"/>
                </a:lnTo>
                <a:lnTo>
                  <a:pt x="28575" y="142875"/>
                </a:lnTo>
                <a:lnTo>
                  <a:pt x="47625" y="133350"/>
                </a:lnTo>
                <a:lnTo>
                  <a:pt x="57150" y="133350"/>
                </a:lnTo>
                <a:lnTo>
                  <a:pt x="66675" y="142875"/>
                </a:lnTo>
                <a:lnTo>
                  <a:pt x="76200" y="142875"/>
                </a:lnTo>
                <a:lnTo>
                  <a:pt x="85725" y="152400"/>
                </a:lnTo>
                <a:lnTo>
                  <a:pt x="85725" y="161925"/>
                </a:lnTo>
                <a:lnTo>
                  <a:pt x="95250" y="171450"/>
                </a:lnTo>
                <a:lnTo>
                  <a:pt x="95250" y="180975"/>
                </a:lnTo>
                <a:lnTo>
                  <a:pt x="104775" y="190500"/>
                </a:lnTo>
                <a:lnTo>
                  <a:pt x="114300" y="190500"/>
                </a:lnTo>
                <a:lnTo>
                  <a:pt x="114300" y="200025"/>
                </a:lnTo>
                <a:lnTo>
                  <a:pt x="123825" y="200025"/>
                </a:lnTo>
                <a:lnTo>
                  <a:pt x="133350" y="209550"/>
                </a:lnTo>
                <a:lnTo>
                  <a:pt x="142875" y="200025"/>
                </a:lnTo>
                <a:lnTo>
                  <a:pt x="152400" y="190500"/>
                </a:lnTo>
                <a:lnTo>
                  <a:pt x="171450" y="180975"/>
                </a:lnTo>
                <a:lnTo>
                  <a:pt x="180975" y="171450"/>
                </a:lnTo>
                <a:lnTo>
                  <a:pt x="190500" y="161925"/>
                </a:lnTo>
                <a:lnTo>
                  <a:pt x="1905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олилиния 146"/>
          <p:cNvSpPr/>
          <p:nvPr/>
        </p:nvSpPr>
        <p:spPr>
          <a:xfrm>
            <a:off x="5953125" y="4305300"/>
            <a:ext cx="123826" cy="542926"/>
          </a:xfrm>
          <a:custGeom>
            <a:avLst/>
            <a:gdLst/>
            <a:ahLst/>
            <a:cxnLst/>
            <a:rect l="0" t="0" r="0" b="0"/>
            <a:pathLst>
              <a:path w="123826" h="542926">
                <a:moveTo>
                  <a:pt x="104775" y="9525"/>
                </a:moveTo>
                <a:lnTo>
                  <a:pt x="114300" y="9525"/>
                </a:lnTo>
                <a:lnTo>
                  <a:pt x="114300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14300" y="19050"/>
                </a:lnTo>
                <a:lnTo>
                  <a:pt x="95250" y="28575"/>
                </a:lnTo>
                <a:lnTo>
                  <a:pt x="85725" y="47625"/>
                </a:lnTo>
                <a:lnTo>
                  <a:pt x="76200" y="66675"/>
                </a:lnTo>
                <a:lnTo>
                  <a:pt x="66675" y="85725"/>
                </a:lnTo>
                <a:lnTo>
                  <a:pt x="47625" y="114300"/>
                </a:lnTo>
                <a:lnTo>
                  <a:pt x="47625" y="142875"/>
                </a:lnTo>
                <a:lnTo>
                  <a:pt x="28575" y="171450"/>
                </a:lnTo>
                <a:lnTo>
                  <a:pt x="19050" y="200025"/>
                </a:lnTo>
                <a:lnTo>
                  <a:pt x="9525" y="238125"/>
                </a:lnTo>
                <a:lnTo>
                  <a:pt x="9525" y="266700"/>
                </a:lnTo>
                <a:lnTo>
                  <a:pt x="0" y="304800"/>
                </a:lnTo>
                <a:lnTo>
                  <a:pt x="0" y="333375"/>
                </a:lnTo>
                <a:lnTo>
                  <a:pt x="0" y="371475"/>
                </a:lnTo>
                <a:lnTo>
                  <a:pt x="9525" y="400050"/>
                </a:lnTo>
                <a:lnTo>
                  <a:pt x="19050" y="428625"/>
                </a:lnTo>
                <a:lnTo>
                  <a:pt x="28575" y="447675"/>
                </a:lnTo>
                <a:lnTo>
                  <a:pt x="38100" y="466725"/>
                </a:lnTo>
                <a:lnTo>
                  <a:pt x="47625" y="495300"/>
                </a:lnTo>
                <a:lnTo>
                  <a:pt x="57150" y="504825"/>
                </a:lnTo>
                <a:lnTo>
                  <a:pt x="66675" y="523875"/>
                </a:lnTo>
                <a:lnTo>
                  <a:pt x="85725" y="533400"/>
                </a:lnTo>
                <a:lnTo>
                  <a:pt x="95250" y="542925"/>
                </a:lnTo>
                <a:lnTo>
                  <a:pt x="104775" y="542925"/>
                </a:lnTo>
                <a:lnTo>
                  <a:pt x="104775" y="542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>
            <a:off x="6105525" y="4343400"/>
            <a:ext cx="152401" cy="304801"/>
          </a:xfrm>
          <a:custGeom>
            <a:avLst/>
            <a:gdLst/>
            <a:ahLst/>
            <a:cxnLst/>
            <a:rect l="0" t="0" r="0" b="0"/>
            <a:pathLst>
              <a:path w="152401" h="304801">
                <a:moveTo>
                  <a:pt x="0" y="123825"/>
                </a:moveTo>
                <a:lnTo>
                  <a:pt x="0" y="123825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33350"/>
                </a:lnTo>
                <a:lnTo>
                  <a:pt x="9525" y="142875"/>
                </a:lnTo>
                <a:lnTo>
                  <a:pt x="19050" y="152400"/>
                </a:lnTo>
                <a:lnTo>
                  <a:pt x="19050" y="161925"/>
                </a:lnTo>
                <a:lnTo>
                  <a:pt x="19050" y="171450"/>
                </a:lnTo>
                <a:lnTo>
                  <a:pt x="28575" y="180975"/>
                </a:lnTo>
                <a:lnTo>
                  <a:pt x="38100" y="200025"/>
                </a:lnTo>
                <a:lnTo>
                  <a:pt x="38100" y="209550"/>
                </a:lnTo>
                <a:lnTo>
                  <a:pt x="47625" y="228600"/>
                </a:lnTo>
                <a:lnTo>
                  <a:pt x="47625" y="247650"/>
                </a:lnTo>
                <a:lnTo>
                  <a:pt x="47625" y="257175"/>
                </a:lnTo>
                <a:lnTo>
                  <a:pt x="47625" y="276225"/>
                </a:lnTo>
                <a:lnTo>
                  <a:pt x="47625" y="285750"/>
                </a:lnTo>
                <a:lnTo>
                  <a:pt x="47625" y="295275"/>
                </a:lnTo>
                <a:lnTo>
                  <a:pt x="47625" y="304800"/>
                </a:lnTo>
                <a:lnTo>
                  <a:pt x="47625" y="304800"/>
                </a:lnTo>
                <a:lnTo>
                  <a:pt x="47625" y="304800"/>
                </a:lnTo>
                <a:lnTo>
                  <a:pt x="38100" y="304800"/>
                </a:lnTo>
                <a:lnTo>
                  <a:pt x="38100" y="304800"/>
                </a:lnTo>
                <a:lnTo>
                  <a:pt x="38100" y="304800"/>
                </a:lnTo>
                <a:lnTo>
                  <a:pt x="38100" y="304800"/>
                </a:lnTo>
                <a:lnTo>
                  <a:pt x="38100" y="295275"/>
                </a:lnTo>
                <a:lnTo>
                  <a:pt x="47625" y="285750"/>
                </a:lnTo>
                <a:lnTo>
                  <a:pt x="47625" y="266700"/>
                </a:lnTo>
                <a:lnTo>
                  <a:pt x="57150" y="257175"/>
                </a:lnTo>
                <a:lnTo>
                  <a:pt x="57150" y="238125"/>
                </a:lnTo>
                <a:lnTo>
                  <a:pt x="66675" y="219075"/>
                </a:lnTo>
                <a:lnTo>
                  <a:pt x="76200" y="200025"/>
                </a:lnTo>
                <a:lnTo>
                  <a:pt x="85725" y="180975"/>
                </a:lnTo>
                <a:lnTo>
                  <a:pt x="85725" y="161925"/>
                </a:lnTo>
                <a:lnTo>
                  <a:pt x="95250" y="142875"/>
                </a:lnTo>
                <a:lnTo>
                  <a:pt x="104775" y="123825"/>
                </a:lnTo>
                <a:lnTo>
                  <a:pt x="114300" y="104775"/>
                </a:lnTo>
                <a:lnTo>
                  <a:pt x="123825" y="85725"/>
                </a:lnTo>
                <a:lnTo>
                  <a:pt x="133350" y="66675"/>
                </a:lnTo>
                <a:lnTo>
                  <a:pt x="142875" y="57150"/>
                </a:lnTo>
                <a:lnTo>
                  <a:pt x="142875" y="47625"/>
                </a:lnTo>
                <a:lnTo>
                  <a:pt x="152400" y="38100"/>
                </a:lnTo>
                <a:lnTo>
                  <a:pt x="152400" y="28575"/>
                </a:lnTo>
                <a:lnTo>
                  <a:pt x="152400" y="19050"/>
                </a:lnTo>
                <a:lnTo>
                  <a:pt x="152400" y="9525"/>
                </a:lnTo>
                <a:lnTo>
                  <a:pt x="152400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олилиния 148"/>
          <p:cNvSpPr/>
          <p:nvPr/>
        </p:nvSpPr>
        <p:spPr>
          <a:xfrm>
            <a:off x="6305550" y="4324350"/>
            <a:ext cx="38101" cy="304801"/>
          </a:xfrm>
          <a:custGeom>
            <a:avLst/>
            <a:gdLst/>
            <a:ahLst/>
            <a:cxnLst/>
            <a:rect l="0" t="0" r="0" b="0"/>
            <a:pathLst>
              <a:path w="38101" h="304801">
                <a:moveTo>
                  <a:pt x="38100" y="0"/>
                </a:move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85725"/>
                </a:lnTo>
                <a:lnTo>
                  <a:pt x="38100" y="114300"/>
                </a:lnTo>
                <a:lnTo>
                  <a:pt x="28575" y="133350"/>
                </a:lnTo>
                <a:lnTo>
                  <a:pt x="28575" y="161925"/>
                </a:lnTo>
                <a:lnTo>
                  <a:pt x="19050" y="190500"/>
                </a:lnTo>
                <a:lnTo>
                  <a:pt x="19050" y="209550"/>
                </a:lnTo>
                <a:lnTo>
                  <a:pt x="9525" y="228600"/>
                </a:lnTo>
                <a:lnTo>
                  <a:pt x="9525" y="247650"/>
                </a:lnTo>
                <a:lnTo>
                  <a:pt x="9525" y="266700"/>
                </a:lnTo>
                <a:lnTo>
                  <a:pt x="9525" y="285750"/>
                </a:lnTo>
                <a:lnTo>
                  <a:pt x="9525" y="295275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олилиния 149"/>
          <p:cNvSpPr/>
          <p:nvPr/>
        </p:nvSpPr>
        <p:spPr>
          <a:xfrm>
            <a:off x="6267450" y="4362450"/>
            <a:ext cx="123826" cy="247651"/>
          </a:xfrm>
          <a:custGeom>
            <a:avLst/>
            <a:gdLst/>
            <a:ahLst/>
            <a:cxnLst/>
            <a:rect l="0" t="0" r="0" b="0"/>
            <a:pathLst>
              <a:path w="123826" h="247651">
                <a:moveTo>
                  <a:pt x="19050" y="76200"/>
                </a:moveTo>
                <a:lnTo>
                  <a:pt x="19050" y="66675"/>
                </a:lnTo>
                <a:lnTo>
                  <a:pt x="19050" y="66675"/>
                </a:lnTo>
                <a:lnTo>
                  <a:pt x="19050" y="47625"/>
                </a:lnTo>
                <a:lnTo>
                  <a:pt x="28575" y="38100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23825" y="38100"/>
                </a:lnTo>
                <a:lnTo>
                  <a:pt x="123825" y="47625"/>
                </a:lnTo>
                <a:lnTo>
                  <a:pt x="114300" y="66675"/>
                </a:lnTo>
                <a:lnTo>
                  <a:pt x="104775" y="85725"/>
                </a:lnTo>
                <a:lnTo>
                  <a:pt x="95250" y="104775"/>
                </a:lnTo>
                <a:lnTo>
                  <a:pt x="76200" y="123825"/>
                </a:lnTo>
                <a:lnTo>
                  <a:pt x="66675" y="133350"/>
                </a:lnTo>
                <a:lnTo>
                  <a:pt x="47625" y="152400"/>
                </a:lnTo>
                <a:lnTo>
                  <a:pt x="28575" y="161925"/>
                </a:lnTo>
                <a:lnTo>
                  <a:pt x="19050" y="161925"/>
                </a:lnTo>
                <a:lnTo>
                  <a:pt x="9525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61925"/>
                </a:lnTo>
                <a:lnTo>
                  <a:pt x="9525" y="152400"/>
                </a:lnTo>
                <a:lnTo>
                  <a:pt x="19050" y="152400"/>
                </a:lnTo>
                <a:lnTo>
                  <a:pt x="19050" y="142875"/>
                </a:lnTo>
                <a:lnTo>
                  <a:pt x="28575" y="142875"/>
                </a:lnTo>
                <a:lnTo>
                  <a:pt x="38100" y="152400"/>
                </a:lnTo>
                <a:lnTo>
                  <a:pt x="47625" y="161925"/>
                </a:lnTo>
                <a:lnTo>
                  <a:pt x="57150" y="171450"/>
                </a:lnTo>
                <a:lnTo>
                  <a:pt x="66675" y="180975"/>
                </a:lnTo>
                <a:lnTo>
                  <a:pt x="66675" y="190500"/>
                </a:lnTo>
                <a:lnTo>
                  <a:pt x="76200" y="209550"/>
                </a:lnTo>
                <a:lnTo>
                  <a:pt x="76200" y="219075"/>
                </a:lnTo>
                <a:lnTo>
                  <a:pt x="85725" y="238125"/>
                </a:lnTo>
                <a:lnTo>
                  <a:pt x="85725" y="238125"/>
                </a:lnTo>
                <a:lnTo>
                  <a:pt x="85725" y="247650"/>
                </a:lnTo>
                <a:lnTo>
                  <a:pt x="95250" y="247650"/>
                </a:lnTo>
                <a:lnTo>
                  <a:pt x="95250" y="247650"/>
                </a:lnTo>
                <a:lnTo>
                  <a:pt x="104775" y="238125"/>
                </a:lnTo>
                <a:lnTo>
                  <a:pt x="114300" y="238125"/>
                </a:lnTo>
                <a:lnTo>
                  <a:pt x="123825" y="228600"/>
                </a:lnTo>
                <a:lnTo>
                  <a:pt x="12382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олилиния 150"/>
          <p:cNvSpPr/>
          <p:nvPr/>
        </p:nvSpPr>
        <p:spPr>
          <a:xfrm>
            <a:off x="6419850" y="4333875"/>
            <a:ext cx="161926" cy="304801"/>
          </a:xfrm>
          <a:custGeom>
            <a:avLst/>
            <a:gdLst/>
            <a:ahLst/>
            <a:cxnLst/>
            <a:rect l="0" t="0" r="0" b="0"/>
            <a:pathLst>
              <a:path w="161926" h="304801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61925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52400" y="19050"/>
                </a:lnTo>
                <a:lnTo>
                  <a:pt x="152400" y="38100"/>
                </a:lnTo>
                <a:lnTo>
                  <a:pt x="142875" y="57150"/>
                </a:lnTo>
                <a:lnTo>
                  <a:pt x="142875" y="76200"/>
                </a:lnTo>
                <a:lnTo>
                  <a:pt x="133350" y="104775"/>
                </a:lnTo>
                <a:lnTo>
                  <a:pt x="123825" y="123825"/>
                </a:lnTo>
                <a:lnTo>
                  <a:pt x="114300" y="152400"/>
                </a:lnTo>
                <a:lnTo>
                  <a:pt x="104775" y="180975"/>
                </a:lnTo>
                <a:lnTo>
                  <a:pt x="104775" y="209550"/>
                </a:lnTo>
                <a:lnTo>
                  <a:pt x="95250" y="228600"/>
                </a:lnTo>
                <a:lnTo>
                  <a:pt x="85725" y="257175"/>
                </a:lnTo>
                <a:lnTo>
                  <a:pt x="76200" y="266700"/>
                </a:lnTo>
                <a:lnTo>
                  <a:pt x="66675" y="285750"/>
                </a:lnTo>
                <a:lnTo>
                  <a:pt x="57150" y="295275"/>
                </a:lnTo>
                <a:lnTo>
                  <a:pt x="38100" y="295275"/>
                </a:lnTo>
                <a:lnTo>
                  <a:pt x="28575" y="304800"/>
                </a:lnTo>
                <a:lnTo>
                  <a:pt x="19050" y="295275"/>
                </a:lnTo>
                <a:lnTo>
                  <a:pt x="9525" y="295275"/>
                </a:lnTo>
                <a:lnTo>
                  <a:pt x="9525" y="285750"/>
                </a:lnTo>
                <a:lnTo>
                  <a:pt x="0" y="276225"/>
                </a:lnTo>
                <a:lnTo>
                  <a:pt x="0" y="266700"/>
                </a:lnTo>
                <a:lnTo>
                  <a:pt x="0" y="257175"/>
                </a:lnTo>
                <a:lnTo>
                  <a:pt x="0" y="238125"/>
                </a:lnTo>
                <a:lnTo>
                  <a:pt x="0" y="228600"/>
                </a:lnTo>
                <a:lnTo>
                  <a:pt x="9525" y="219075"/>
                </a:lnTo>
                <a:lnTo>
                  <a:pt x="19050" y="200025"/>
                </a:lnTo>
                <a:lnTo>
                  <a:pt x="28575" y="200025"/>
                </a:lnTo>
                <a:lnTo>
                  <a:pt x="47625" y="190500"/>
                </a:lnTo>
                <a:lnTo>
                  <a:pt x="66675" y="190500"/>
                </a:lnTo>
                <a:lnTo>
                  <a:pt x="76200" y="180975"/>
                </a:lnTo>
                <a:lnTo>
                  <a:pt x="95250" y="190500"/>
                </a:lnTo>
                <a:lnTo>
                  <a:pt x="104775" y="190500"/>
                </a:lnTo>
                <a:lnTo>
                  <a:pt x="114300" y="200025"/>
                </a:lnTo>
                <a:lnTo>
                  <a:pt x="123825" y="209550"/>
                </a:lnTo>
                <a:lnTo>
                  <a:pt x="133350" y="228600"/>
                </a:lnTo>
                <a:lnTo>
                  <a:pt x="142875" y="238125"/>
                </a:lnTo>
                <a:lnTo>
                  <a:pt x="152400" y="257175"/>
                </a:lnTo>
                <a:lnTo>
                  <a:pt x="152400" y="266700"/>
                </a:lnTo>
                <a:lnTo>
                  <a:pt x="152400" y="285750"/>
                </a:lnTo>
                <a:lnTo>
                  <a:pt x="152400" y="285750"/>
                </a:lnTo>
                <a:lnTo>
                  <a:pt x="161925" y="295275"/>
                </a:lnTo>
                <a:lnTo>
                  <a:pt x="161925" y="295275"/>
                </a:lnTo>
                <a:lnTo>
                  <a:pt x="161925" y="295275"/>
                </a:lnTo>
                <a:lnTo>
                  <a:pt x="161925" y="295275"/>
                </a:lnTo>
                <a:lnTo>
                  <a:pt x="16192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олилиния 151"/>
          <p:cNvSpPr/>
          <p:nvPr/>
        </p:nvSpPr>
        <p:spPr>
          <a:xfrm>
            <a:off x="6705600" y="4305300"/>
            <a:ext cx="161926" cy="295276"/>
          </a:xfrm>
          <a:custGeom>
            <a:avLst/>
            <a:gdLst/>
            <a:ahLst/>
            <a:cxnLst/>
            <a:rect l="0" t="0" r="0" b="0"/>
            <a:pathLst>
              <a:path w="161926" h="295276">
                <a:moveTo>
                  <a:pt x="0" y="47625"/>
                </a:moveTo>
                <a:lnTo>
                  <a:pt x="0" y="47625"/>
                </a:lnTo>
                <a:lnTo>
                  <a:pt x="9525" y="3810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33350"/>
                </a:lnTo>
                <a:lnTo>
                  <a:pt x="9525" y="161925"/>
                </a:lnTo>
                <a:lnTo>
                  <a:pt x="9525" y="190500"/>
                </a:lnTo>
                <a:lnTo>
                  <a:pt x="9525" y="219075"/>
                </a:lnTo>
                <a:lnTo>
                  <a:pt x="9525" y="238125"/>
                </a:lnTo>
                <a:lnTo>
                  <a:pt x="9525" y="257175"/>
                </a:lnTo>
                <a:lnTo>
                  <a:pt x="9525" y="276225"/>
                </a:lnTo>
                <a:lnTo>
                  <a:pt x="9525" y="285750"/>
                </a:lnTo>
                <a:lnTo>
                  <a:pt x="19050" y="295275"/>
                </a:lnTo>
                <a:lnTo>
                  <a:pt x="19050" y="295275"/>
                </a:lnTo>
                <a:lnTo>
                  <a:pt x="28575" y="295275"/>
                </a:lnTo>
                <a:lnTo>
                  <a:pt x="28575" y="295275"/>
                </a:lnTo>
                <a:lnTo>
                  <a:pt x="38100" y="285750"/>
                </a:lnTo>
                <a:lnTo>
                  <a:pt x="38100" y="276225"/>
                </a:lnTo>
                <a:lnTo>
                  <a:pt x="47625" y="257175"/>
                </a:lnTo>
                <a:lnTo>
                  <a:pt x="57150" y="238125"/>
                </a:lnTo>
                <a:lnTo>
                  <a:pt x="57150" y="209550"/>
                </a:lnTo>
                <a:lnTo>
                  <a:pt x="66675" y="180975"/>
                </a:lnTo>
                <a:lnTo>
                  <a:pt x="76200" y="152400"/>
                </a:lnTo>
                <a:lnTo>
                  <a:pt x="95250" y="123825"/>
                </a:lnTo>
                <a:lnTo>
                  <a:pt x="104775" y="104775"/>
                </a:lnTo>
                <a:lnTo>
                  <a:pt x="114300" y="76200"/>
                </a:lnTo>
                <a:lnTo>
                  <a:pt x="123825" y="57150"/>
                </a:lnTo>
                <a:lnTo>
                  <a:pt x="133350" y="38100"/>
                </a:lnTo>
                <a:lnTo>
                  <a:pt x="152400" y="19050"/>
                </a:lnTo>
                <a:lnTo>
                  <a:pt x="152400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олилиния 152"/>
          <p:cNvSpPr/>
          <p:nvPr/>
        </p:nvSpPr>
        <p:spPr>
          <a:xfrm>
            <a:off x="6838950" y="4514850"/>
            <a:ext cx="47626" cy="152401"/>
          </a:xfrm>
          <a:custGeom>
            <a:avLst/>
            <a:gdLst/>
            <a:ahLst/>
            <a:cxnLst/>
            <a:rect l="0" t="0" r="0" b="0"/>
            <a:pathLst>
              <a:path w="47626" h="152401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38100" y="47625"/>
                </a:lnTo>
                <a:lnTo>
                  <a:pt x="28575" y="66675"/>
                </a:lnTo>
                <a:lnTo>
                  <a:pt x="28575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23825"/>
                </a:lnTo>
                <a:lnTo>
                  <a:pt x="9525" y="142875"/>
                </a:lnTo>
                <a:lnTo>
                  <a:pt x="9525" y="152400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олилиния 153"/>
          <p:cNvSpPr/>
          <p:nvPr/>
        </p:nvSpPr>
        <p:spPr>
          <a:xfrm>
            <a:off x="7019925" y="4438650"/>
            <a:ext cx="76201" cy="9526"/>
          </a:xfrm>
          <a:custGeom>
            <a:avLst/>
            <a:gdLst/>
            <a:ahLst/>
            <a:cxnLst/>
            <a:rect l="0" t="0" r="0" b="0"/>
            <a:pathLst>
              <a:path w="76201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олилиния 154"/>
          <p:cNvSpPr/>
          <p:nvPr/>
        </p:nvSpPr>
        <p:spPr>
          <a:xfrm>
            <a:off x="7219950" y="4314825"/>
            <a:ext cx="142876" cy="371476"/>
          </a:xfrm>
          <a:custGeom>
            <a:avLst/>
            <a:gdLst/>
            <a:ahLst/>
            <a:cxnLst/>
            <a:rect l="0" t="0" r="0" b="0"/>
            <a:pathLst>
              <a:path w="142876" h="371476">
                <a:moveTo>
                  <a:pt x="0" y="85725"/>
                </a:moveTo>
                <a:lnTo>
                  <a:pt x="9525" y="85725"/>
                </a:lnTo>
                <a:lnTo>
                  <a:pt x="9525" y="95250"/>
                </a:lnTo>
                <a:lnTo>
                  <a:pt x="9525" y="95250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42875"/>
                </a:lnTo>
                <a:lnTo>
                  <a:pt x="19050" y="161925"/>
                </a:lnTo>
                <a:lnTo>
                  <a:pt x="28575" y="180975"/>
                </a:lnTo>
                <a:lnTo>
                  <a:pt x="28575" y="209550"/>
                </a:lnTo>
                <a:lnTo>
                  <a:pt x="38100" y="228600"/>
                </a:lnTo>
                <a:lnTo>
                  <a:pt x="38100" y="257175"/>
                </a:lnTo>
                <a:lnTo>
                  <a:pt x="38100" y="276225"/>
                </a:lnTo>
                <a:lnTo>
                  <a:pt x="38100" y="295275"/>
                </a:lnTo>
                <a:lnTo>
                  <a:pt x="38100" y="314325"/>
                </a:lnTo>
                <a:lnTo>
                  <a:pt x="38100" y="333375"/>
                </a:lnTo>
                <a:lnTo>
                  <a:pt x="38100" y="352425"/>
                </a:lnTo>
                <a:lnTo>
                  <a:pt x="28575" y="361950"/>
                </a:lnTo>
                <a:lnTo>
                  <a:pt x="28575" y="361950"/>
                </a:lnTo>
                <a:lnTo>
                  <a:pt x="28575" y="371475"/>
                </a:lnTo>
                <a:lnTo>
                  <a:pt x="28575" y="361950"/>
                </a:lnTo>
                <a:lnTo>
                  <a:pt x="19050" y="352425"/>
                </a:lnTo>
                <a:lnTo>
                  <a:pt x="19050" y="342900"/>
                </a:lnTo>
                <a:lnTo>
                  <a:pt x="19050" y="333375"/>
                </a:lnTo>
                <a:lnTo>
                  <a:pt x="19050" y="304800"/>
                </a:lnTo>
                <a:lnTo>
                  <a:pt x="19050" y="285750"/>
                </a:lnTo>
                <a:lnTo>
                  <a:pt x="28575" y="266700"/>
                </a:lnTo>
                <a:lnTo>
                  <a:pt x="38100" y="238125"/>
                </a:lnTo>
                <a:lnTo>
                  <a:pt x="47625" y="209550"/>
                </a:lnTo>
                <a:lnTo>
                  <a:pt x="57150" y="180975"/>
                </a:lnTo>
                <a:lnTo>
                  <a:pt x="66675" y="152400"/>
                </a:lnTo>
                <a:lnTo>
                  <a:pt x="76200" y="133350"/>
                </a:lnTo>
                <a:lnTo>
                  <a:pt x="85725" y="104775"/>
                </a:lnTo>
                <a:lnTo>
                  <a:pt x="104775" y="85725"/>
                </a:lnTo>
                <a:lnTo>
                  <a:pt x="114300" y="66675"/>
                </a:lnTo>
                <a:lnTo>
                  <a:pt x="123825" y="47625"/>
                </a:lnTo>
                <a:lnTo>
                  <a:pt x="133350" y="28575"/>
                </a:lnTo>
                <a:lnTo>
                  <a:pt x="133350" y="19050"/>
                </a:lnTo>
                <a:lnTo>
                  <a:pt x="142875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олилиния 155"/>
          <p:cNvSpPr/>
          <p:nvPr/>
        </p:nvSpPr>
        <p:spPr>
          <a:xfrm>
            <a:off x="7391400" y="4343400"/>
            <a:ext cx="38101" cy="276226"/>
          </a:xfrm>
          <a:custGeom>
            <a:avLst/>
            <a:gdLst/>
            <a:ahLst/>
            <a:cxnLst/>
            <a:rect l="0" t="0" r="0" b="0"/>
            <a:pathLst>
              <a:path w="38101" h="276226">
                <a:moveTo>
                  <a:pt x="28575" y="0"/>
                </a:moveTo>
                <a:lnTo>
                  <a:pt x="28575" y="9525"/>
                </a:lnTo>
                <a:lnTo>
                  <a:pt x="28575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76200"/>
                </a:lnTo>
                <a:lnTo>
                  <a:pt x="38100" y="95250"/>
                </a:lnTo>
                <a:lnTo>
                  <a:pt x="38100" y="123825"/>
                </a:lnTo>
                <a:lnTo>
                  <a:pt x="28575" y="152400"/>
                </a:lnTo>
                <a:lnTo>
                  <a:pt x="19050" y="171450"/>
                </a:lnTo>
                <a:lnTo>
                  <a:pt x="19050" y="190500"/>
                </a:lnTo>
                <a:lnTo>
                  <a:pt x="19050" y="219075"/>
                </a:lnTo>
                <a:lnTo>
                  <a:pt x="9525" y="238125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олилиния 156"/>
          <p:cNvSpPr/>
          <p:nvPr/>
        </p:nvSpPr>
        <p:spPr>
          <a:xfrm>
            <a:off x="7391400" y="4314825"/>
            <a:ext cx="152401" cy="257176"/>
          </a:xfrm>
          <a:custGeom>
            <a:avLst/>
            <a:gdLst/>
            <a:ahLst/>
            <a:cxnLst/>
            <a:rect l="0" t="0" r="0" b="0"/>
            <a:pathLst>
              <a:path w="152401" h="257176">
                <a:moveTo>
                  <a:pt x="19050" y="76200"/>
                </a:moveTo>
                <a:lnTo>
                  <a:pt x="19050" y="76200"/>
                </a:lnTo>
                <a:lnTo>
                  <a:pt x="28575" y="66675"/>
                </a:lnTo>
                <a:lnTo>
                  <a:pt x="28575" y="47625"/>
                </a:lnTo>
                <a:lnTo>
                  <a:pt x="38100" y="38100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19050"/>
                </a:lnTo>
                <a:lnTo>
                  <a:pt x="123825" y="38100"/>
                </a:lnTo>
                <a:lnTo>
                  <a:pt x="123825" y="57150"/>
                </a:lnTo>
                <a:lnTo>
                  <a:pt x="123825" y="66675"/>
                </a:lnTo>
                <a:lnTo>
                  <a:pt x="114300" y="95250"/>
                </a:lnTo>
                <a:lnTo>
                  <a:pt x="104775" y="114300"/>
                </a:lnTo>
                <a:lnTo>
                  <a:pt x="95250" y="133350"/>
                </a:lnTo>
                <a:lnTo>
                  <a:pt x="76200" y="152400"/>
                </a:lnTo>
                <a:lnTo>
                  <a:pt x="57150" y="171450"/>
                </a:lnTo>
                <a:lnTo>
                  <a:pt x="38100" y="180975"/>
                </a:lnTo>
                <a:lnTo>
                  <a:pt x="28575" y="190500"/>
                </a:lnTo>
                <a:lnTo>
                  <a:pt x="9525" y="190500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9525" y="171450"/>
                </a:lnTo>
                <a:lnTo>
                  <a:pt x="9525" y="171450"/>
                </a:lnTo>
                <a:lnTo>
                  <a:pt x="19050" y="161925"/>
                </a:lnTo>
                <a:lnTo>
                  <a:pt x="38100" y="152400"/>
                </a:lnTo>
                <a:lnTo>
                  <a:pt x="47625" y="152400"/>
                </a:lnTo>
                <a:lnTo>
                  <a:pt x="57150" y="152400"/>
                </a:lnTo>
                <a:lnTo>
                  <a:pt x="66675" y="152400"/>
                </a:lnTo>
                <a:lnTo>
                  <a:pt x="76200" y="161925"/>
                </a:lnTo>
                <a:lnTo>
                  <a:pt x="85725" y="171450"/>
                </a:lnTo>
                <a:lnTo>
                  <a:pt x="95250" y="190500"/>
                </a:lnTo>
                <a:lnTo>
                  <a:pt x="104775" y="209550"/>
                </a:lnTo>
                <a:lnTo>
                  <a:pt x="104775" y="219075"/>
                </a:lnTo>
                <a:lnTo>
                  <a:pt x="114300" y="238125"/>
                </a:lnTo>
                <a:lnTo>
                  <a:pt x="123825" y="247650"/>
                </a:lnTo>
                <a:lnTo>
                  <a:pt x="133350" y="257175"/>
                </a:lnTo>
                <a:lnTo>
                  <a:pt x="133350" y="257175"/>
                </a:lnTo>
                <a:lnTo>
                  <a:pt x="142875" y="257175"/>
                </a:lnTo>
                <a:lnTo>
                  <a:pt x="152400" y="257175"/>
                </a:lnTo>
                <a:lnTo>
                  <a:pt x="15240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олилиния 157"/>
          <p:cNvSpPr/>
          <p:nvPr/>
        </p:nvSpPr>
        <p:spPr>
          <a:xfrm>
            <a:off x="7572375" y="4295775"/>
            <a:ext cx="209551" cy="314326"/>
          </a:xfrm>
          <a:custGeom>
            <a:avLst/>
            <a:gdLst/>
            <a:ahLst/>
            <a:cxnLst/>
            <a:rect l="0" t="0" r="0" b="0"/>
            <a:pathLst>
              <a:path w="209551" h="314326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42875" y="19050"/>
                </a:lnTo>
                <a:lnTo>
                  <a:pt x="142875" y="38100"/>
                </a:lnTo>
                <a:lnTo>
                  <a:pt x="142875" y="57150"/>
                </a:lnTo>
                <a:lnTo>
                  <a:pt x="142875" y="85725"/>
                </a:lnTo>
                <a:lnTo>
                  <a:pt x="142875" y="104775"/>
                </a:lnTo>
                <a:lnTo>
                  <a:pt x="133350" y="133350"/>
                </a:lnTo>
                <a:lnTo>
                  <a:pt x="123825" y="161925"/>
                </a:lnTo>
                <a:lnTo>
                  <a:pt x="123825" y="190500"/>
                </a:lnTo>
                <a:lnTo>
                  <a:pt x="114300" y="219075"/>
                </a:lnTo>
                <a:lnTo>
                  <a:pt x="104775" y="238125"/>
                </a:lnTo>
                <a:lnTo>
                  <a:pt x="95250" y="257175"/>
                </a:lnTo>
                <a:lnTo>
                  <a:pt x="85725" y="276225"/>
                </a:lnTo>
                <a:lnTo>
                  <a:pt x="76200" y="295275"/>
                </a:lnTo>
                <a:lnTo>
                  <a:pt x="66675" y="304800"/>
                </a:lnTo>
                <a:lnTo>
                  <a:pt x="47625" y="314325"/>
                </a:lnTo>
                <a:lnTo>
                  <a:pt x="38100" y="314325"/>
                </a:lnTo>
                <a:lnTo>
                  <a:pt x="28575" y="314325"/>
                </a:lnTo>
                <a:lnTo>
                  <a:pt x="19050" y="304800"/>
                </a:lnTo>
                <a:lnTo>
                  <a:pt x="9525" y="295275"/>
                </a:lnTo>
                <a:lnTo>
                  <a:pt x="0" y="285750"/>
                </a:lnTo>
                <a:lnTo>
                  <a:pt x="0" y="276225"/>
                </a:lnTo>
                <a:lnTo>
                  <a:pt x="0" y="257175"/>
                </a:lnTo>
                <a:lnTo>
                  <a:pt x="0" y="238125"/>
                </a:lnTo>
                <a:lnTo>
                  <a:pt x="9525" y="228600"/>
                </a:lnTo>
                <a:lnTo>
                  <a:pt x="28575" y="209550"/>
                </a:lnTo>
                <a:lnTo>
                  <a:pt x="38100" y="200025"/>
                </a:lnTo>
                <a:lnTo>
                  <a:pt x="47625" y="190500"/>
                </a:lnTo>
                <a:lnTo>
                  <a:pt x="57150" y="180975"/>
                </a:lnTo>
                <a:lnTo>
                  <a:pt x="76200" y="180975"/>
                </a:lnTo>
                <a:lnTo>
                  <a:pt x="95250" y="180975"/>
                </a:lnTo>
                <a:lnTo>
                  <a:pt x="104775" y="190500"/>
                </a:lnTo>
                <a:lnTo>
                  <a:pt x="114300" y="190500"/>
                </a:lnTo>
                <a:lnTo>
                  <a:pt x="123825" y="209550"/>
                </a:lnTo>
                <a:lnTo>
                  <a:pt x="133350" y="219075"/>
                </a:lnTo>
                <a:lnTo>
                  <a:pt x="133350" y="228600"/>
                </a:lnTo>
                <a:lnTo>
                  <a:pt x="142875" y="238125"/>
                </a:lnTo>
                <a:lnTo>
                  <a:pt x="152400" y="257175"/>
                </a:lnTo>
                <a:lnTo>
                  <a:pt x="152400" y="266700"/>
                </a:lnTo>
                <a:lnTo>
                  <a:pt x="161925" y="266700"/>
                </a:lnTo>
                <a:lnTo>
                  <a:pt x="171450" y="276225"/>
                </a:lnTo>
                <a:lnTo>
                  <a:pt x="180975" y="266700"/>
                </a:lnTo>
                <a:lnTo>
                  <a:pt x="180975" y="266700"/>
                </a:lnTo>
                <a:lnTo>
                  <a:pt x="190500" y="257175"/>
                </a:lnTo>
                <a:lnTo>
                  <a:pt x="200025" y="247650"/>
                </a:lnTo>
                <a:lnTo>
                  <a:pt x="200025" y="238125"/>
                </a:lnTo>
                <a:lnTo>
                  <a:pt x="209550" y="219075"/>
                </a:lnTo>
                <a:lnTo>
                  <a:pt x="20955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олилиния 158"/>
          <p:cNvSpPr/>
          <p:nvPr/>
        </p:nvSpPr>
        <p:spPr>
          <a:xfrm>
            <a:off x="7858125" y="4276725"/>
            <a:ext cx="133351" cy="314326"/>
          </a:xfrm>
          <a:custGeom>
            <a:avLst/>
            <a:gdLst/>
            <a:ahLst/>
            <a:cxnLst/>
            <a:rect l="0" t="0" r="0" b="0"/>
            <a:pathLst>
              <a:path w="133351" h="3143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95250"/>
                </a:lnTo>
                <a:lnTo>
                  <a:pt x="0" y="114300"/>
                </a:lnTo>
                <a:lnTo>
                  <a:pt x="0" y="142875"/>
                </a:lnTo>
                <a:lnTo>
                  <a:pt x="0" y="180975"/>
                </a:lnTo>
                <a:lnTo>
                  <a:pt x="0" y="200025"/>
                </a:lnTo>
                <a:lnTo>
                  <a:pt x="9525" y="228600"/>
                </a:lnTo>
                <a:lnTo>
                  <a:pt x="9525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19050" y="304800"/>
                </a:lnTo>
                <a:lnTo>
                  <a:pt x="19050" y="314325"/>
                </a:lnTo>
                <a:lnTo>
                  <a:pt x="28575" y="314325"/>
                </a:lnTo>
                <a:lnTo>
                  <a:pt x="28575" y="314325"/>
                </a:lnTo>
                <a:lnTo>
                  <a:pt x="38100" y="304800"/>
                </a:lnTo>
                <a:lnTo>
                  <a:pt x="38100" y="295275"/>
                </a:lnTo>
                <a:lnTo>
                  <a:pt x="47625" y="285750"/>
                </a:lnTo>
                <a:lnTo>
                  <a:pt x="47625" y="257175"/>
                </a:lnTo>
                <a:lnTo>
                  <a:pt x="57150" y="238125"/>
                </a:lnTo>
                <a:lnTo>
                  <a:pt x="66675" y="209550"/>
                </a:lnTo>
                <a:lnTo>
                  <a:pt x="66675" y="180975"/>
                </a:lnTo>
                <a:lnTo>
                  <a:pt x="76200" y="152400"/>
                </a:lnTo>
                <a:lnTo>
                  <a:pt x="85725" y="114300"/>
                </a:lnTo>
                <a:lnTo>
                  <a:pt x="95250" y="85725"/>
                </a:lnTo>
                <a:lnTo>
                  <a:pt x="95250" y="66675"/>
                </a:lnTo>
                <a:lnTo>
                  <a:pt x="104775" y="38100"/>
                </a:lnTo>
                <a:lnTo>
                  <a:pt x="114300" y="28575"/>
                </a:lnTo>
                <a:lnTo>
                  <a:pt x="114300" y="19050"/>
                </a:lnTo>
                <a:lnTo>
                  <a:pt x="123825" y="9525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олилиния 159"/>
          <p:cNvSpPr/>
          <p:nvPr/>
        </p:nvSpPr>
        <p:spPr>
          <a:xfrm>
            <a:off x="7981950" y="4457700"/>
            <a:ext cx="180976" cy="180976"/>
          </a:xfrm>
          <a:custGeom>
            <a:avLst/>
            <a:gdLst/>
            <a:ahLst/>
            <a:cxnLst/>
            <a:rect l="0" t="0" r="0" b="0"/>
            <a:pathLst>
              <a:path w="180976" h="180976">
                <a:moveTo>
                  <a:pt x="66675" y="47625"/>
                </a:moveTo>
                <a:lnTo>
                  <a:pt x="66675" y="47625"/>
                </a:lnTo>
                <a:lnTo>
                  <a:pt x="66675" y="47625"/>
                </a:lnTo>
                <a:lnTo>
                  <a:pt x="66675" y="57150"/>
                </a:lnTo>
                <a:lnTo>
                  <a:pt x="57150" y="57150"/>
                </a:lnTo>
                <a:lnTo>
                  <a:pt x="57150" y="57150"/>
                </a:lnTo>
                <a:lnTo>
                  <a:pt x="47625" y="57150"/>
                </a:lnTo>
                <a:lnTo>
                  <a:pt x="47625" y="57150"/>
                </a:lnTo>
                <a:lnTo>
                  <a:pt x="38100" y="47625"/>
                </a:lnTo>
                <a:lnTo>
                  <a:pt x="28575" y="38100"/>
                </a:lnTo>
                <a:lnTo>
                  <a:pt x="28575" y="38100"/>
                </a:lnTo>
                <a:lnTo>
                  <a:pt x="19050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28575" y="9525"/>
                </a:lnTo>
                <a:lnTo>
                  <a:pt x="4762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85725" y="38100"/>
                </a:lnTo>
                <a:lnTo>
                  <a:pt x="85725" y="47625"/>
                </a:lnTo>
                <a:lnTo>
                  <a:pt x="85725" y="66675"/>
                </a:lnTo>
                <a:lnTo>
                  <a:pt x="85725" y="85725"/>
                </a:lnTo>
                <a:lnTo>
                  <a:pt x="76200" y="114300"/>
                </a:lnTo>
                <a:lnTo>
                  <a:pt x="66675" y="123825"/>
                </a:lnTo>
                <a:lnTo>
                  <a:pt x="66675" y="142875"/>
                </a:lnTo>
                <a:lnTo>
                  <a:pt x="57150" y="161925"/>
                </a:lnTo>
                <a:lnTo>
                  <a:pt x="38100" y="171450"/>
                </a:lnTo>
                <a:lnTo>
                  <a:pt x="28575" y="180975"/>
                </a:lnTo>
                <a:lnTo>
                  <a:pt x="19050" y="180975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42875"/>
                </a:lnTo>
                <a:lnTo>
                  <a:pt x="19050" y="133350"/>
                </a:lnTo>
                <a:lnTo>
                  <a:pt x="38100" y="133350"/>
                </a:lnTo>
                <a:lnTo>
                  <a:pt x="57150" y="133350"/>
                </a:lnTo>
                <a:lnTo>
                  <a:pt x="76200" y="133350"/>
                </a:lnTo>
                <a:lnTo>
                  <a:pt x="95250" y="133350"/>
                </a:lnTo>
                <a:lnTo>
                  <a:pt x="104775" y="133350"/>
                </a:lnTo>
                <a:lnTo>
                  <a:pt x="123825" y="133350"/>
                </a:lnTo>
                <a:lnTo>
                  <a:pt x="142875" y="123825"/>
                </a:lnTo>
                <a:lnTo>
                  <a:pt x="161925" y="123825"/>
                </a:lnTo>
                <a:lnTo>
                  <a:pt x="171450" y="114300"/>
                </a:lnTo>
                <a:lnTo>
                  <a:pt x="180975" y="114300"/>
                </a:lnTo>
                <a:lnTo>
                  <a:pt x="18097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олилиния 160"/>
          <p:cNvSpPr/>
          <p:nvPr/>
        </p:nvSpPr>
        <p:spPr>
          <a:xfrm>
            <a:off x="8181975" y="4181475"/>
            <a:ext cx="142876" cy="523876"/>
          </a:xfrm>
          <a:custGeom>
            <a:avLst/>
            <a:gdLst/>
            <a:ahLst/>
            <a:cxnLst/>
            <a:rect l="0" t="0" r="0" b="0"/>
            <a:pathLst>
              <a:path w="142876" h="523876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28575"/>
                </a:lnTo>
                <a:lnTo>
                  <a:pt x="28575" y="38100"/>
                </a:lnTo>
                <a:lnTo>
                  <a:pt x="47625" y="57150"/>
                </a:lnTo>
                <a:lnTo>
                  <a:pt x="57150" y="76200"/>
                </a:lnTo>
                <a:lnTo>
                  <a:pt x="76200" y="95250"/>
                </a:lnTo>
                <a:lnTo>
                  <a:pt x="85725" y="123825"/>
                </a:lnTo>
                <a:lnTo>
                  <a:pt x="104775" y="152400"/>
                </a:lnTo>
                <a:lnTo>
                  <a:pt x="114300" y="180975"/>
                </a:lnTo>
                <a:lnTo>
                  <a:pt x="123825" y="209550"/>
                </a:lnTo>
                <a:lnTo>
                  <a:pt x="133350" y="247650"/>
                </a:lnTo>
                <a:lnTo>
                  <a:pt x="142875" y="285750"/>
                </a:lnTo>
                <a:lnTo>
                  <a:pt x="142875" y="323850"/>
                </a:lnTo>
                <a:lnTo>
                  <a:pt x="133350" y="361950"/>
                </a:lnTo>
                <a:lnTo>
                  <a:pt x="133350" y="400050"/>
                </a:lnTo>
                <a:lnTo>
                  <a:pt x="123825" y="428625"/>
                </a:lnTo>
                <a:lnTo>
                  <a:pt x="114300" y="457200"/>
                </a:lnTo>
                <a:lnTo>
                  <a:pt x="104775" y="476250"/>
                </a:lnTo>
                <a:lnTo>
                  <a:pt x="95250" y="495300"/>
                </a:lnTo>
                <a:lnTo>
                  <a:pt x="85725" y="514350"/>
                </a:lnTo>
                <a:lnTo>
                  <a:pt x="76200" y="514350"/>
                </a:lnTo>
                <a:lnTo>
                  <a:pt x="76200" y="523875"/>
                </a:lnTo>
                <a:lnTo>
                  <a:pt x="76200" y="523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олилиния 161"/>
          <p:cNvSpPr/>
          <p:nvPr/>
        </p:nvSpPr>
        <p:spPr>
          <a:xfrm>
            <a:off x="8477250" y="4191000"/>
            <a:ext cx="104776" cy="438151"/>
          </a:xfrm>
          <a:custGeom>
            <a:avLst/>
            <a:gdLst/>
            <a:ahLst/>
            <a:cxnLst/>
            <a:rect l="0" t="0" r="0" b="0"/>
            <a:pathLst>
              <a:path w="104776" h="438151">
                <a:moveTo>
                  <a:pt x="57150" y="28575"/>
                </a:moveTo>
                <a:lnTo>
                  <a:pt x="66675" y="19050"/>
                </a:lnTo>
                <a:lnTo>
                  <a:pt x="76200" y="19050"/>
                </a:lnTo>
                <a:lnTo>
                  <a:pt x="85725" y="9525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9525"/>
                </a:lnTo>
                <a:lnTo>
                  <a:pt x="85725" y="28575"/>
                </a:lnTo>
                <a:lnTo>
                  <a:pt x="76200" y="47625"/>
                </a:lnTo>
                <a:lnTo>
                  <a:pt x="57150" y="66675"/>
                </a:lnTo>
                <a:lnTo>
                  <a:pt x="47625" y="95250"/>
                </a:lnTo>
                <a:lnTo>
                  <a:pt x="38100" y="123825"/>
                </a:lnTo>
                <a:lnTo>
                  <a:pt x="19050" y="161925"/>
                </a:lnTo>
                <a:lnTo>
                  <a:pt x="9525" y="190500"/>
                </a:lnTo>
                <a:lnTo>
                  <a:pt x="0" y="228600"/>
                </a:lnTo>
                <a:lnTo>
                  <a:pt x="0" y="257175"/>
                </a:lnTo>
                <a:lnTo>
                  <a:pt x="0" y="295275"/>
                </a:lnTo>
                <a:lnTo>
                  <a:pt x="0" y="323850"/>
                </a:lnTo>
                <a:lnTo>
                  <a:pt x="0" y="352425"/>
                </a:lnTo>
                <a:lnTo>
                  <a:pt x="9525" y="381000"/>
                </a:lnTo>
                <a:lnTo>
                  <a:pt x="19050" y="409575"/>
                </a:lnTo>
                <a:lnTo>
                  <a:pt x="38100" y="428625"/>
                </a:lnTo>
                <a:lnTo>
                  <a:pt x="47625" y="438150"/>
                </a:lnTo>
                <a:lnTo>
                  <a:pt x="57150" y="438150"/>
                </a:lnTo>
                <a:lnTo>
                  <a:pt x="76200" y="438150"/>
                </a:lnTo>
                <a:lnTo>
                  <a:pt x="85725" y="438150"/>
                </a:lnTo>
                <a:lnTo>
                  <a:pt x="95250" y="428625"/>
                </a:lnTo>
                <a:lnTo>
                  <a:pt x="95250" y="428625"/>
                </a:lnTo>
                <a:lnTo>
                  <a:pt x="9525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олилиния 162"/>
          <p:cNvSpPr/>
          <p:nvPr/>
        </p:nvSpPr>
        <p:spPr>
          <a:xfrm>
            <a:off x="8667750" y="4238625"/>
            <a:ext cx="142876" cy="257176"/>
          </a:xfrm>
          <a:custGeom>
            <a:avLst/>
            <a:gdLst/>
            <a:ahLst/>
            <a:cxnLst/>
            <a:rect l="0" t="0" r="0" b="0"/>
            <a:pathLst>
              <a:path w="142876" h="25717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95250"/>
                </a:lnTo>
                <a:lnTo>
                  <a:pt x="0" y="123825"/>
                </a:lnTo>
                <a:lnTo>
                  <a:pt x="0" y="142875"/>
                </a:lnTo>
                <a:lnTo>
                  <a:pt x="0" y="171450"/>
                </a:lnTo>
                <a:lnTo>
                  <a:pt x="0" y="200025"/>
                </a:lnTo>
                <a:lnTo>
                  <a:pt x="9525" y="219075"/>
                </a:lnTo>
                <a:lnTo>
                  <a:pt x="9525" y="238125"/>
                </a:lnTo>
                <a:lnTo>
                  <a:pt x="19050" y="247650"/>
                </a:lnTo>
                <a:lnTo>
                  <a:pt x="19050" y="257175"/>
                </a:lnTo>
                <a:lnTo>
                  <a:pt x="28575" y="257175"/>
                </a:lnTo>
                <a:lnTo>
                  <a:pt x="38100" y="247650"/>
                </a:lnTo>
                <a:lnTo>
                  <a:pt x="38100" y="238125"/>
                </a:lnTo>
                <a:lnTo>
                  <a:pt x="47625" y="228600"/>
                </a:lnTo>
                <a:lnTo>
                  <a:pt x="57150" y="209550"/>
                </a:lnTo>
                <a:lnTo>
                  <a:pt x="66675" y="190500"/>
                </a:lnTo>
                <a:lnTo>
                  <a:pt x="66675" y="161925"/>
                </a:lnTo>
                <a:lnTo>
                  <a:pt x="76200" y="133350"/>
                </a:lnTo>
                <a:lnTo>
                  <a:pt x="85725" y="114300"/>
                </a:lnTo>
                <a:lnTo>
                  <a:pt x="95250" y="85725"/>
                </a:lnTo>
                <a:lnTo>
                  <a:pt x="104775" y="57150"/>
                </a:lnTo>
                <a:lnTo>
                  <a:pt x="114300" y="38100"/>
                </a:lnTo>
                <a:lnTo>
                  <a:pt x="123825" y="19050"/>
                </a:lnTo>
                <a:lnTo>
                  <a:pt x="13335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олилиния 163"/>
          <p:cNvSpPr/>
          <p:nvPr/>
        </p:nvSpPr>
        <p:spPr>
          <a:xfrm>
            <a:off x="8839200" y="4362450"/>
            <a:ext cx="114301" cy="142876"/>
          </a:xfrm>
          <a:custGeom>
            <a:avLst/>
            <a:gdLst/>
            <a:ahLst/>
            <a:cxnLst/>
            <a:rect l="0" t="0" r="0" b="0"/>
            <a:pathLst>
              <a:path w="114301" h="142876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04775" y="47625"/>
                </a:lnTo>
                <a:lnTo>
                  <a:pt x="95250" y="57150"/>
                </a:lnTo>
                <a:lnTo>
                  <a:pt x="85725" y="76200"/>
                </a:lnTo>
                <a:lnTo>
                  <a:pt x="76200" y="95250"/>
                </a:lnTo>
                <a:lnTo>
                  <a:pt x="57150" y="104775"/>
                </a:lnTo>
                <a:lnTo>
                  <a:pt x="47625" y="114300"/>
                </a:lnTo>
                <a:lnTo>
                  <a:pt x="38100" y="123825"/>
                </a:lnTo>
                <a:lnTo>
                  <a:pt x="38100" y="133350"/>
                </a:lnTo>
                <a:lnTo>
                  <a:pt x="38100" y="142875"/>
                </a:lnTo>
                <a:lnTo>
                  <a:pt x="38100" y="142875"/>
                </a:lnTo>
                <a:lnTo>
                  <a:pt x="47625" y="142875"/>
                </a:lnTo>
                <a:lnTo>
                  <a:pt x="57150" y="142875"/>
                </a:lnTo>
                <a:lnTo>
                  <a:pt x="76200" y="133350"/>
                </a:lnTo>
                <a:lnTo>
                  <a:pt x="95250" y="123825"/>
                </a:lnTo>
                <a:lnTo>
                  <a:pt x="104775" y="114300"/>
                </a:lnTo>
                <a:lnTo>
                  <a:pt x="114300" y="114300"/>
                </a:lnTo>
                <a:lnTo>
                  <a:pt x="11430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олилиния 164"/>
          <p:cNvSpPr/>
          <p:nvPr/>
        </p:nvSpPr>
        <p:spPr>
          <a:xfrm>
            <a:off x="9134475" y="4295775"/>
            <a:ext cx="114301" cy="28576"/>
          </a:xfrm>
          <a:custGeom>
            <a:avLst/>
            <a:gdLst/>
            <a:ahLst/>
            <a:cxnLst/>
            <a:rect l="0" t="0" r="0" b="0"/>
            <a:pathLst>
              <a:path w="114301" h="28576">
                <a:moveTo>
                  <a:pt x="0" y="28575"/>
                </a:moveTo>
                <a:lnTo>
                  <a:pt x="0" y="28575"/>
                </a:lnTo>
                <a:lnTo>
                  <a:pt x="9525" y="28575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олилиния 165"/>
          <p:cNvSpPr/>
          <p:nvPr/>
        </p:nvSpPr>
        <p:spPr>
          <a:xfrm>
            <a:off x="9344025" y="4143375"/>
            <a:ext cx="152401" cy="304801"/>
          </a:xfrm>
          <a:custGeom>
            <a:avLst/>
            <a:gdLst/>
            <a:ahLst/>
            <a:cxnLst/>
            <a:rect l="0" t="0" r="0" b="0"/>
            <a:pathLst>
              <a:path w="152401" h="304801">
                <a:moveTo>
                  <a:pt x="0" y="19050"/>
                </a:move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19050" y="228600"/>
                </a:lnTo>
                <a:lnTo>
                  <a:pt x="19050" y="257175"/>
                </a:lnTo>
                <a:lnTo>
                  <a:pt x="28575" y="276225"/>
                </a:lnTo>
                <a:lnTo>
                  <a:pt x="28575" y="285750"/>
                </a:lnTo>
                <a:lnTo>
                  <a:pt x="28575" y="295275"/>
                </a:lnTo>
                <a:lnTo>
                  <a:pt x="38100" y="304800"/>
                </a:lnTo>
                <a:lnTo>
                  <a:pt x="38100" y="304800"/>
                </a:lnTo>
                <a:lnTo>
                  <a:pt x="38100" y="304800"/>
                </a:lnTo>
                <a:lnTo>
                  <a:pt x="38100" y="295275"/>
                </a:lnTo>
                <a:lnTo>
                  <a:pt x="47625" y="285750"/>
                </a:lnTo>
                <a:lnTo>
                  <a:pt x="57150" y="266700"/>
                </a:lnTo>
                <a:lnTo>
                  <a:pt x="66675" y="238125"/>
                </a:lnTo>
                <a:lnTo>
                  <a:pt x="76200" y="219075"/>
                </a:lnTo>
                <a:lnTo>
                  <a:pt x="76200" y="190500"/>
                </a:lnTo>
                <a:lnTo>
                  <a:pt x="85725" y="152400"/>
                </a:lnTo>
                <a:lnTo>
                  <a:pt x="104775" y="123825"/>
                </a:lnTo>
                <a:lnTo>
                  <a:pt x="114300" y="95250"/>
                </a:lnTo>
                <a:lnTo>
                  <a:pt x="123825" y="76200"/>
                </a:lnTo>
                <a:lnTo>
                  <a:pt x="133350" y="57150"/>
                </a:lnTo>
                <a:lnTo>
                  <a:pt x="133350" y="38100"/>
                </a:lnTo>
                <a:lnTo>
                  <a:pt x="142875" y="28575"/>
                </a:lnTo>
                <a:lnTo>
                  <a:pt x="152400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олилиния 166"/>
          <p:cNvSpPr/>
          <p:nvPr/>
        </p:nvSpPr>
        <p:spPr>
          <a:xfrm>
            <a:off x="9486900" y="4391025"/>
            <a:ext cx="47626" cy="180976"/>
          </a:xfrm>
          <a:custGeom>
            <a:avLst/>
            <a:gdLst/>
            <a:ahLst/>
            <a:cxnLst/>
            <a:rect l="0" t="0" r="0" b="0"/>
            <a:pathLst>
              <a:path w="47626" h="180976">
                <a:moveTo>
                  <a:pt x="47625" y="0"/>
                </a:moveTo>
                <a:lnTo>
                  <a:pt x="47625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66675"/>
                </a:lnTo>
                <a:lnTo>
                  <a:pt x="28575" y="85725"/>
                </a:lnTo>
                <a:lnTo>
                  <a:pt x="28575" y="104775"/>
                </a:lnTo>
                <a:lnTo>
                  <a:pt x="19050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олилиния 167"/>
          <p:cNvSpPr/>
          <p:nvPr/>
        </p:nvSpPr>
        <p:spPr>
          <a:xfrm>
            <a:off x="9610725" y="4048125"/>
            <a:ext cx="123826" cy="581026"/>
          </a:xfrm>
          <a:custGeom>
            <a:avLst/>
            <a:gdLst/>
            <a:ahLst/>
            <a:cxnLst/>
            <a:rect l="0" t="0" r="0" b="0"/>
            <a:pathLst>
              <a:path w="123826" h="581026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19050" y="66675"/>
                </a:lnTo>
                <a:lnTo>
                  <a:pt x="38100" y="95250"/>
                </a:lnTo>
                <a:lnTo>
                  <a:pt x="57150" y="123825"/>
                </a:lnTo>
                <a:lnTo>
                  <a:pt x="66675" y="152400"/>
                </a:lnTo>
                <a:lnTo>
                  <a:pt x="85725" y="190500"/>
                </a:lnTo>
                <a:lnTo>
                  <a:pt x="95250" y="228600"/>
                </a:lnTo>
                <a:lnTo>
                  <a:pt x="104775" y="266700"/>
                </a:lnTo>
                <a:lnTo>
                  <a:pt x="114300" y="314325"/>
                </a:lnTo>
                <a:lnTo>
                  <a:pt x="123825" y="352425"/>
                </a:lnTo>
                <a:lnTo>
                  <a:pt x="114300" y="390525"/>
                </a:lnTo>
                <a:lnTo>
                  <a:pt x="114300" y="428625"/>
                </a:lnTo>
                <a:lnTo>
                  <a:pt x="104775" y="466725"/>
                </a:lnTo>
                <a:lnTo>
                  <a:pt x="85725" y="495300"/>
                </a:lnTo>
                <a:lnTo>
                  <a:pt x="76200" y="523875"/>
                </a:lnTo>
                <a:lnTo>
                  <a:pt x="57150" y="552450"/>
                </a:lnTo>
                <a:lnTo>
                  <a:pt x="38100" y="571500"/>
                </a:lnTo>
                <a:lnTo>
                  <a:pt x="19050" y="571500"/>
                </a:lnTo>
                <a:lnTo>
                  <a:pt x="9525" y="581025"/>
                </a:lnTo>
                <a:lnTo>
                  <a:pt x="9525" y="581025"/>
                </a:lnTo>
                <a:lnTo>
                  <a:pt x="9525" y="581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>
            <a:off x="9848850" y="4295775"/>
            <a:ext cx="200026" cy="9526"/>
          </a:xfrm>
          <a:custGeom>
            <a:avLst/>
            <a:gdLst/>
            <a:ahLst/>
            <a:cxnLst/>
            <a:rect l="0" t="0" r="0" b="0"/>
            <a:pathLst>
              <a:path w="200026" h="9526">
                <a:moveTo>
                  <a:pt x="9525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9525"/>
                </a:lnTo>
                <a:lnTo>
                  <a:pt x="200025" y="9525"/>
                </a:lnTo>
                <a:lnTo>
                  <a:pt x="2000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олилиния 169"/>
          <p:cNvSpPr/>
          <p:nvPr/>
        </p:nvSpPr>
        <p:spPr>
          <a:xfrm>
            <a:off x="9877425" y="4400550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олилиния 170"/>
          <p:cNvSpPr/>
          <p:nvPr/>
        </p:nvSpPr>
        <p:spPr>
          <a:xfrm>
            <a:off x="5038725" y="515302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олилиния 171"/>
          <p:cNvSpPr/>
          <p:nvPr/>
        </p:nvSpPr>
        <p:spPr>
          <a:xfrm>
            <a:off x="5048250" y="5257800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238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олилиния 172"/>
          <p:cNvSpPr/>
          <p:nvPr/>
        </p:nvSpPr>
        <p:spPr>
          <a:xfrm>
            <a:off x="6048375" y="4248150"/>
            <a:ext cx="590551" cy="609601"/>
          </a:xfrm>
          <a:custGeom>
            <a:avLst/>
            <a:gdLst/>
            <a:ahLst/>
            <a:cxnLst/>
            <a:rect l="0" t="0" r="0" b="0"/>
            <a:pathLst>
              <a:path w="590551" h="609601">
                <a:moveTo>
                  <a:pt x="28575" y="180975"/>
                </a:moveTo>
                <a:lnTo>
                  <a:pt x="19050" y="190500"/>
                </a:lnTo>
                <a:lnTo>
                  <a:pt x="19050" y="190500"/>
                </a:lnTo>
                <a:lnTo>
                  <a:pt x="9525" y="209550"/>
                </a:lnTo>
                <a:lnTo>
                  <a:pt x="9525" y="228600"/>
                </a:lnTo>
                <a:lnTo>
                  <a:pt x="9525" y="238125"/>
                </a:lnTo>
                <a:lnTo>
                  <a:pt x="0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0" y="304800"/>
                </a:lnTo>
                <a:lnTo>
                  <a:pt x="9525" y="323850"/>
                </a:lnTo>
                <a:lnTo>
                  <a:pt x="9525" y="342900"/>
                </a:lnTo>
                <a:lnTo>
                  <a:pt x="9525" y="352425"/>
                </a:lnTo>
                <a:lnTo>
                  <a:pt x="9525" y="371475"/>
                </a:lnTo>
                <a:lnTo>
                  <a:pt x="19050" y="390525"/>
                </a:lnTo>
                <a:lnTo>
                  <a:pt x="19050" y="400050"/>
                </a:lnTo>
                <a:lnTo>
                  <a:pt x="28575" y="419100"/>
                </a:lnTo>
                <a:lnTo>
                  <a:pt x="28575" y="428625"/>
                </a:lnTo>
                <a:lnTo>
                  <a:pt x="38100" y="447675"/>
                </a:lnTo>
                <a:lnTo>
                  <a:pt x="38100" y="457200"/>
                </a:lnTo>
                <a:lnTo>
                  <a:pt x="47625" y="466725"/>
                </a:lnTo>
                <a:lnTo>
                  <a:pt x="47625" y="485775"/>
                </a:lnTo>
                <a:lnTo>
                  <a:pt x="57150" y="495300"/>
                </a:lnTo>
                <a:lnTo>
                  <a:pt x="66675" y="514350"/>
                </a:lnTo>
                <a:lnTo>
                  <a:pt x="76200" y="523875"/>
                </a:lnTo>
                <a:lnTo>
                  <a:pt x="85725" y="533400"/>
                </a:lnTo>
                <a:lnTo>
                  <a:pt x="95250" y="542925"/>
                </a:lnTo>
                <a:lnTo>
                  <a:pt x="104775" y="552450"/>
                </a:lnTo>
                <a:lnTo>
                  <a:pt x="114300" y="561975"/>
                </a:lnTo>
                <a:lnTo>
                  <a:pt x="123825" y="571500"/>
                </a:lnTo>
                <a:lnTo>
                  <a:pt x="133350" y="581025"/>
                </a:lnTo>
                <a:lnTo>
                  <a:pt x="142875" y="581025"/>
                </a:lnTo>
                <a:lnTo>
                  <a:pt x="152400" y="590550"/>
                </a:lnTo>
                <a:lnTo>
                  <a:pt x="161925" y="590550"/>
                </a:lnTo>
                <a:lnTo>
                  <a:pt x="180975" y="600075"/>
                </a:lnTo>
                <a:lnTo>
                  <a:pt x="190500" y="600075"/>
                </a:lnTo>
                <a:lnTo>
                  <a:pt x="200025" y="609600"/>
                </a:lnTo>
                <a:lnTo>
                  <a:pt x="209550" y="609600"/>
                </a:lnTo>
                <a:lnTo>
                  <a:pt x="228600" y="609600"/>
                </a:lnTo>
                <a:lnTo>
                  <a:pt x="238125" y="609600"/>
                </a:lnTo>
                <a:lnTo>
                  <a:pt x="247650" y="609600"/>
                </a:lnTo>
                <a:lnTo>
                  <a:pt x="266700" y="609600"/>
                </a:lnTo>
                <a:lnTo>
                  <a:pt x="276225" y="609600"/>
                </a:lnTo>
                <a:lnTo>
                  <a:pt x="285750" y="609600"/>
                </a:lnTo>
                <a:lnTo>
                  <a:pt x="304800" y="609600"/>
                </a:lnTo>
                <a:lnTo>
                  <a:pt x="323850" y="609600"/>
                </a:lnTo>
                <a:lnTo>
                  <a:pt x="333375" y="609600"/>
                </a:lnTo>
                <a:lnTo>
                  <a:pt x="352425" y="600075"/>
                </a:lnTo>
                <a:lnTo>
                  <a:pt x="361950" y="600075"/>
                </a:lnTo>
                <a:lnTo>
                  <a:pt x="371475" y="590550"/>
                </a:lnTo>
                <a:lnTo>
                  <a:pt x="381000" y="581025"/>
                </a:lnTo>
                <a:lnTo>
                  <a:pt x="400050" y="581025"/>
                </a:lnTo>
                <a:lnTo>
                  <a:pt x="409575" y="571500"/>
                </a:lnTo>
                <a:lnTo>
                  <a:pt x="428625" y="561975"/>
                </a:lnTo>
                <a:lnTo>
                  <a:pt x="438150" y="552450"/>
                </a:lnTo>
                <a:lnTo>
                  <a:pt x="447675" y="542925"/>
                </a:lnTo>
                <a:lnTo>
                  <a:pt x="466725" y="533400"/>
                </a:lnTo>
                <a:lnTo>
                  <a:pt x="476250" y="523875"/>
                </a:lnTo>
                <a:lnTo>
                  <a:pt x="485775" y="514350"/>
                </a:lnTo>
                <a:lnTo>
                  <a:pt x="495300" y="504825"/>
                </a:lnTo>
                <a:lnTo>
                  <a:pt x="514350" y="495300"/>
                </a:lnTo>
                <a:lnTo>
                  <a:pt x="523875" y="476250"/>
                </a:lnTo>
                <a:lnTo>
                  <a:pt x="523875" y="466725"/>
                </a:lnTo>
                <a:lnTo>
                  <a:pt x="542925" y="447675"/>
                </a:lnTo>
                <a:lnTo>
                  <a:pt x="542925" y="438150"/>
                </a:lnTo>
                <a:lnTo>
                  <a:pt x="552450" y="428625"/>
                </a:lnTo>
                <a:lnTo>
                  <a:pt x="561975" y="409575"/>
                </a:lnTo>
                <a:lnTo>
                  <a:pt x="571500" y="400050"/>
                </a:lnTo>
                <a:lnTo>
                  <a:pt x="571500" y="381000"/>
                </a:lnTo>
                <a:lnTo>
                  <a:pt x="571500" y="361950"/>
                </a:lnTo>
                <a:lnTo>
                  <a:pt x="581025" y="352425"/>
                </a:lnTo>
                <a:lnTo>
                  <a:pt x="581025" y="333375"/>
                </a:lnTo>
                <a:lnTo>
                  <a:pt x="590550" y="314325"/>
                </a:lnTo>
                <a:lnTo>
                  <a:pt x="590550" y="304800"/>
                </a:lnTo>
                <a:lnTo>
                  <a:pt x="590550" y="285750"/>
                </a:lnTo>
                <a:lnTo>
                  <a:pt x="590550" y="266700"/>
                </a:lnTo>
                <a:lnTo>
                  <a:pt x="590550" y="257175"/>
                </a:lnTo>
                <a:lnTo>
                  <a:pt x="590550" y="238125"/>
                </a:lnTo>
                <a:lnTo>
                  <a:pt x="590550" y="219075"/>
                </a:lnTo>
                <a:lnTo>
                  <a:pt x="590550" y="209550"/>
                </a:lnTo>
                <a:lnTo>
                  <a:pt x="590550" y="190500"/>
                </a:lnTo>
                <a:lnTo>
                  <a:pt x="581025" y="171450"/>
                </a:lnTo>
                <a:lnTo>
                  <a:pt x="581025" y="161925"/>
                </a:lnTo>
                <a:lnTo>
                  <a:pt x="571500" y="142875"/>
                </a:lnTo>
                <a:lnTo>
                  <a:pt x="561975" y="133350"/>
                </a:lnTo>
                <a:lnTo>
                  <a:pt x="552450" y="123825"/>
                </a:lnTo>
                <a:lnTo>
                  <a:pt x="552450" y="114300"/>
                </a:lnTo>
                <a:lnTo>
                  <a:pt x="542925" y="95250"/>
                </a:lnTo>
                <a:lnTo>
                  <a:pt x="533400" y="85725"/>
                </a:lnTo>
                <a:lnTo>
                  <a:pt x="523875" y="76200"/>
                </a:lnTo>
                <a:lnTo>
                  <a:pt x="514350" y="66675"/>
                </a:lnTo>
                <a:lnTo>
                  <a:pt x="504825" y="57150"/>
                </a:lnTo>
                <a:lnTo>
                  <a:pt x="485775" y="47625"/>
                </a:lnTo>
                <a:lnTo>
                  <a:pt x="476250" y="47625"/>
                </a:lnTo>
                <a:lnTo>
                  <a:pt x="466725" y="38100"/>
                </a:lnTo>
                <a:lnTo>
                  <a:pt x="447675" y="28575"/>
                </a:lnTo>
                <a:lnTo>
                  <a:pt x="438150" y="19050"/>
                </a:lnTo>
                <a:lnTo>
                  <a:pt x="428625" y="19050"/>
                </a:lnTo>
                <a:lnTo>
                  <a:pt x="409575" y="9525"/>
                </a:lnTo>
                <a:lnTo>
                  <a:pt x="390525" y="9525"/>
                </a:lnTo>
                <a:lnTo>
                  <a:pt x="381000" y="9525"/>
                </a:lnTo>
                <a:lnTo>
                  <a:pt x="361950" y="0"/>
                </a:lnTo>
                <a:lnTo>
                  <a:pt x="342900" y="0"/>
                </a:lnTo>
                <a:lnTo>
                  <a:pt x="333375" y="0"/>
                </a:lnTo>
                <a:lnTo>
                  <a:pt x="314325" y="0"/>
                </a:lnTo>
                <a:lnTo>
                  <a:pt x="295275" y="0"/>
                </a:lnTo>
                <a:lnTo>
                  <a:pt x="285750" y="0"/>
                </a:lnTo>
                <a:lnTo>
                  <a:pt x="266700" y="9525"/>
                </a:lnTo>
                <a:lnTo>
                  <a:pt x="247650" y="9525"/>
                </a:lnTo>
                <a:lnTo>
                  <a:pt x="238125" y="9525"/>
                </a:lnTo>
                <a:lnTo>
                  <a:pt x="219075" y="19050"/>
                </a:lnTo>
                <a:lnTo>
                  <a:pt x="200025" y="19050"/>
                </a:lnTo>
                <a:lnTo>
                  <a:pt x="190500" y="28575"/>
                </a:lnTo>
                <a:lnTo>
                  <a:pt x="180975" y="38100"/>
                </a:lnTo>
                <a:lnTo>
                  <a:pt x="161925" y="47625"/>
                </a:lnTo>
                <a:lnTo>
                  <a:pt x="142875" y="47625"/>
                </a:lnTo>
                <a:lnTo>
                  <a:pt x="133350" y="57150"/>
                </a:lnTo>
                <a:lnTo>
                  <a:pt x="114300" y="66675"/>
                </a:lnTo>
                <a:lnTo>
                  <a:pt x="104775" y="85725"/>
                </a:lnTo>
                <a:lnTo>
                  <a:pt x="95250" y="95250"/>
                </a:lnTo>
                <a:lnTo>
                  <a:pt x="76200" y="104775"/>
                </a:lnTo>
                <a:lnTo>
                  <a:pt x="66675" y="123825"/>
                </a:lnTo>
                <a:lnTo>
                  <a:pt x="57150" y="142875"/>
                </a:lnTo>
                <a:lnTo>
                  <a:pt x="47625" y="161925"/>
                </a:lnTo>
                <a:lnTo>
                  <a:pt x="28575" y="190500"/>
                </a:lnTo>
                <a:lnTo>
                  <a:pt x="19050" y="209550"/>
                </a:lnTo>
                <a:lnTo>
                  <a:pt x="9525" y="22860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олилиния 173"/>
          <p:cNvSpPr/>
          <p:nvPr/>
        </p:nvSpPr>
        <p:spPr>
          <a:xfrm>
            <a:off x="7162800" y="4171950"/>
            <a:ext cx="676276" cy="609601"/>
          </a:xfrm>
          <a:custGeom>
            <a:avLst/>
            <a:gdLst/>
            <a:ahLst/>
            <a:cxnLst/>
            <a:rect l="0" t="0" r="0" b="0"/>
            <a:pathLst>
              <a:path w="676276" h="609601">
                <a:moveTo>
                  <a:pt x="123825" y="47625"/>
                </a:moveTo>
                <a:lnTo>
                  <a:pt x="123825" y="47625"/>
                </a:lnTo>
                <a:lnTo>
                  <a:pt x="114300" y="57150"/>
                </a:lnTo>
                <a:lnTo>
                  <a:pt x="104775" y="57150"/>
                </a:lnTo>
                <a:lnTo>
                  <a:pt x="95250" y="66675"/>
                </a:lnTo>
                <a:lnTo>
                  <a:pt x="85725" y="76200"/>
                </a:lnTo>
                <a:lnTo>
                  <a:pt x="76200" y="85725"/>
                </a:lnTo>
                <a:lnTo>
                  <a:pt x="66675" y="95250"/>
                </a:lnTo>
                <a:lnTo>
                  <a:pt x="57150" y="104775"/>
                </a:lnTo>
                <a:lnTo>
                  <a:pt x="57150" y="114300"/>
                </a:lnTo>
                <a:lnTo>
                  <a:pt x="47625" y="123825"/>
                </a:lnTo>
                <a:lnTo>
                  <a:pt x="38100" y="133350"/>
                </a:lnTo>
                <a:lnTo>
                  <a:pt x="38100" y="142875"/>
                </a:lnTo>
                <a:lnTo>
                  <a:pt x="28575" y="161925"/>
                </a:lnTo>
                <a:lnTo>
                  <a:pt x="28575" y="171450"/>
                </a:lnTo>
                <a:lnTo>
                  <a:pt x="19050" y="190500"/>
                </a:lnTo>
                <a:lnTo>
                  <a:pt x="19050" y="200025"/>
                </a:lnTo>
                <a:lnTo>
                  <a:pt x="9525" y="209550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0" y="304800"/>
                </a:lnTo>
                <a:lnTo>
                  <a:pt x="0" y="314325"/>
                </a:lnTo>
                <a:lnTo>
                  <a:pt x="0" y="333375"/>
                </a:lnTo>
                <a:lnTo>
                  <a:pt x="9525" y="342900"/>
                </a:lnTo>
                <a:lnTo>
                  <a:pt x="9525" y="352425"/>
                </a:lnTo>
                <a:lnTo>
                  <a:pt x="9525" y="361950"/>
                </a:lnTo>
                <a:lnTo>
                  <a:pt x="9525" y="381000"/>
                </a:lnTo>
                <a:lnTo>
                  <a:pt x="19050" y="390525"/>
                </a:lnTo>
                <a:lnTo>
                  <a:pt x="19050" y="400050"/>
                </a:lnTo>
                <a:lnTo>
                  <a:pt x="28575" y="419100"/>
                </a:lnTo>
                <a:lnTo>
                  <a:pt x="28575" y="428625"/>
                </a:lnTo>
                <a:lnTo>
                  <a:pt x="28575" y="438150"/>
                </a:lnTo>
                <a:lnTo>
                  <a:pt x="38100" y="447675"/>
                </a:lnTo>
                <a:lnTo>
                  <a:pt x="47625" y="457200"/>
                </a:lnTo>
                <a:lnTo>
                  <a:pt x="57150" y="476250"/>
                </a:lnTo>
                <a:lnTo>
                  <a:pt x="66675" y="485775"/>
                </a:lnTo>
                <a:lnTo>
                  <a:pt x="76200" y="495300"/>
                </a:lnTo>
                <a:lnTo>
                  <a:pt x="76200" y="504825"/>
                </a:lnTo>
                <a:lnTo>
                  <a:pt x="85725" y="514350"/>
                </a:lnTo>
                <a:lnTo>
                  <a:pt x="95250" y="523875"/>
                </a:lnTo>
                <a:lnTo>
                  <a:pt x="104775" y="533400"/>
                </a:lnTo>
                <a:lnTo>
                  <a:pt x="114300" y="542925"/>
                </a:lnTo>
                <a:lnTo>
                  <a:pt x="123825" y="552450"/>
                </a:lnTo>
                <a:lnTo>
                  <a:pt x="142875" y="552450"/>
                </a:lnTo>
                <a:lnTo>
                  <a:pt x="152400" y="561975"/>
                </a:lnTo>
                <a:lnTo>
                  <a:pt x="161925" y="571500"/>
                </a:lnTo>
                <a:lnTo>
                  <a:pt x="171450" y="581025"/>
                </a:lnTo>
                <a:lnTo>
                  <a:pt x="190500" y="581025"/>
                </a:lnTo>
                <a:lnTo>
                  <a:pt x="200025" y="590550"/>
                </a:lnTo>
                <a:lnTo>
                  <a:pt x="219075" y="590550"/>
                </a:lnTo>
                <a:lnTo>
                  <a:pt x="228600" y="600075"/>
                </a:lnTo>
                <a:lnTo>
                  <a:pt x="238125" y="600075"/>
                </a:lnTo>
                <a:lnTo>
                  <a:pt x="257175" y="600075"/>
                </a:lnTo>
                <a:lnTo>
                  <a:pt x="266700" y="600075"/>
                </a:lnTo>
                <a:lnTo>
                  <a:pt x="285750" y="600075"/>
                </a:lnTo>
                <a:lnTo>
                  <a:pt x="304800" y="609600"/>
                </a:lnTo>
                <a:lnTo>
                  <a:pt x="314325" y="609600"/>
                </a:lnTo>
                <a:lnTo>
                  <a:pt x="333375" y="609600"/>
                </a:lnTo>
                <a:lnTo>
                  <a:pt x="352425" y="609600"/>
                </a:lnTo>
                <a:lnTo>
                  <a:pt x="361950" y="609600"/>
                </a:lnTo>
                <a:lnTo>
                  <a:pt x="381000" y="609600"/>
                </a:lnTo>
                <a:lnTo>
                  <a:pt x="400050" y="600075"/>
                </a:lnTo>
                <a:lnTo>
                  <a:pt x="409575" y="600075"/>
                </a:lnTo>
                <a:lnTo>
                  <a:pt x="428625" y="600075"/>
                </a:lnTo>
                <a:lnTo>
                  <a:pt x="447675" y="590550"/>
                </a:lnTo>
                <a:lnTo>
                  <a:pt x="466725" y="590550"/>
                </a:lnTo>
                <a:lnTo>
                  <a:pt x="476250" y="590550"/>
                </a:lnTo>
                <a:lnTo>
                  <a:pt x="495300" y="581025"/>
                </a:lnTo>
                <a:lnTo>
                  <a:pt x="504825" y="571500"/>
                </a:lnTo>
                <a:lnTo>
                  <a:pt x="523875" y="561975"/>
                </a:lnTo>
                <a:lnTo>
                  <a:pt x="542925" y="561975"/>
                </a:lnTo>
                <a:lnTo>
                  <a:pt x="552450" y="552450"/>
                </a:lnTo>
                <a:lnTo>
                  <a:pt x="561975" y="542925"/>
                </a:lnTo>
                <a:lnTo>
                  <a:pt x="581025" y="533400"/>
                </a:lnTo>
                <a:lnTo>
                  <a:pt x="590550" y="523875"/>
                </a:lnTo>
                <a:lnTo>
                  <a:pt x="600075" y="504825"/>
                </a:lnTo>
                <a:lnTo>
                  <a:pt x="609600" y="495300"/>
                </a:lnTo>
                <a:lnTo>
                  <a:pt x="619125" y="476250"/>
                </a:lnTo>
                <a:lnTo>
                  <a:pt x="628650" y="457200"/>
                </a:lnTo>
                <a:lnTo>
                  <a:pt x="638175" y="447675"/>
                </a:lnTo>
                <a:lnTo>
                  <a:pt x="647700" y="428625"/>
                </a:lnTo>
                <a:lnTo>
                  <a:pt x="647700" y="409575"/>
                </a:lnTo>
                <a:lnTo>
                  <a:pt x="657225" y="400050"/>
                </a:lnTo>
                <a:lnTo>
                  <a:pt x="657225" y="381000"/>
                </a:lnTo>
                <a:lnTo>
                  <a:pt x="666750" y="361950"/>
                </a:lnTo>
                <a:lnTo>
                  <a:pt x="666750" y="342900"/>
                </a:lnTo>
                <a:lnTo>
                  <a:pt x="666750" y="323850"/>
                </a:lnTo>
                <a:lnTo>
                  <a:pt x="676275" y="304800"/>
                </a:lnTo>
                <a:lnTo>
                  <a:pt x="676275" y="295275"/>
                </a:lnTo>
                <a:lnTo>
                  <a:pt x="666750" y="276225"/>
                </a:lnTo>
                <a:lnTo>
                  <a:pt x="666750" y="266700"/>
                </a:lnTo>
                <a:lnTo>
                  <a:pt x="666750" y="247650"/>
                </a:lnTo>
                <a:lnTo>
                  <a:pt x="657225" y="228600"/>
                </a:lnTo>
                <a:lnTo>
                  <a:pt x="657225" y="219075"/>
                </a:lnTo>
                <a:lnTo>
                  <a:pt x="647700" y="200025"/>
                </a:lnTo>
                <a:lnTo>
                  <a:pt x="647700" y="190500"/>
                </a:lnTo>
                <a:lnTo>
                  <a:pt x="638175" y="171450"/>
                </a:lnTo>
                <a:lnTo>
                  <a:pt x="628650" y="161925"/>
                </a:lnTo>
                <a:lnTo>
                  <a:pt x="619125" y="142875"/>
                </a:lnTo>
                <a:lnTo>
                  <a:pt x="609600" y="133350"/>
                </a:lnTo>
                <a:lnTo>
                  <a:pt x="600075" y="123825"/>
                </a:lnTo>
                <a:lnTo>
                  <a:pt x="590550" y="114300"/>
                </a:lnTo>
                <a:lnTo>
                  <a:pt x="581025" y="104775"/>
                </a:lnTo>
                <a:lnTo>
                  <a:pt x="571500" y="85725"/>
                </a:lnTo>
                <a:lnTo>
                  <a:pt x="561975" y="76200"/>
                </a:lnTo>
                <a:lnTo>
                  <a:pt x="552450" y="66675"/>
                </a:lnTo>
                <a:lnTo>
                  <a:pt x="533400" y="66675"/>
                </a:lnTo>
                <a:lnTo>
                  <a:pt x="523875" y="57150"/>
                </a:lnTo>
                <a:lnTo>
                  <a:pt x="514350" y="47625"/>
                </a:lnTo>
                <a:lnTo>
                  <a:pt x="495300" y="47625"/>
                </a:lnTo>
                <a:lnTo>
                  <a:pt x="485775" y="38100"/>
                </a:lnTo>
                <a:lnTo>
                  <a:pt x="466725" y="28575"/>
                </a:lnTo>
                <a:lnTo>
                  <a:pt x="457200" y="19050"/>
                </a:lnTo>
                <a:lnTo>
                  <a:pt x="438150" y="19050"/>
                </a:lnTo>
                <a:lnTo>
                  <a:pt x="428625" y="9525"/>
                </a:lnTo>
                <a:lnTo>
                  <a:pt x="409575" y="9525"/>
                </a:lnTo>
                <a:lnTo>
                  <a:pt x="400050" y="9525"/>
                </a:lnTo>
                <a:lnTo>
                  <a:pt x="390525" y="0"/>
                </a:lnTo>
                <a:lnTo>
                  <a:pt x="371475" y="0"/>
                </a:lnTo>
                <a:lnTo>
                  <a:pt x="361950" y="0"/>
                </a:lnTo>
                <a:lnTo>
                  <a:pt x="342900" y="0"/>
                </a:lnTo>
                <a:lnTo>
                  <a:pt x="333375" y="0"/>
                </a:lnTo>
                <a:lnTo>
                  <a:pt x="314325" y="0"/>
                </a:lnTo>
                <a:lnTo>
                  <a:pt x="295275" y="0"/>
                </a:lnTo>
                <a:lnTo>
                  <a:pt x="285750" y="9525"/>
                </a:lnTo>
                <a:lnTo>
                  <a:pt x="266700" y="9525"/>
                </a:lnTo>
                <a:lnTo>
                  <a:pt x="257175" y="9525"/>
                </a:lnTo>
                <a:lnTo>
                  <a:pt x="238125" y="19050"/>
                </a:lnTo>
                <a:lnTo>
                  <a:pt x="228600" y="28575"/>
                </a:lnTo>
                <a:lnTo>
                  <a:pt x="209550" y="28575"/>
                </a:lnTo>
                <a:lnTo>
                  <a:pt x="200025" y="38100"/>
                </a:lnTo>
                <a:lnTo>
                  <a:pt x="180975" y="47625"/>
                </a:lnTo>
                <a:lnTo>
                  <a:pt x="171450" y="57150"/>
                </a:lnTo>
                <a:lnTo>
                  <a:pt x="152400" y="66675"/>
                </a:lnTo>
                <a:lnTo>
                  <a:pt x="142875" y="76200"/>
                </a:lnTo>
                <a:lnTo>
                  <a:pt x="123825" y="95250"/>
                </a:lnTo>
                <a:lnTo>
                  <a:pt x="114300" y="104775"/>
                </a:lnTo>
                <a:lnTo>
                  <a:pt x="104775" y="123825"/>
                </a:lnTo>
                <a:lnTo>
                  <a:pt x="95250" y="133350"/>
                </a:lnTo>
                <a:lnTo>
                  <a:pt x="76200" y="142875"/>
                </a:lnTo>
                <a:lnTo>
                  <a:pt x="7620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5495925" y="4953000"/>
            <a:ext cx="76201" cy="228601"/>
          </a:xfrm>
          <a:custGeom>
            <a:avLst/>
            <a:gdLst/>
            <a:ahLst/>
            <a:cxnLst/>
            <a:rect l="0" t="0" r="0" b="0"/>
            <a:pathLst>
              <a:path w="76201" h="228601">
                <a:moveTo>
                  <a:pt x="9525" y="114300"/>
                </a:moveTo>
                <a:lnTo>
                  <a:pt x="9525" y="114300"/>
                </a:lnTo>
                <a:lnTo>
                  <a:pt x="9525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9525" y="104775"/>
                </a:lnTo>
                <a:lnTo>
                  <a:pt x="9525" y="104775"/>
                </a:lnTo>
                <a:lnTo>
                  <a:pt x="19050" y="95250"/>
                </a:lnTo>
                <a:lnTo>
                  <a:pt x="19050" y="85725"/>
                </a:lnTo>
                <a:lnTo>
                  <a:pt x="28575" y="76200"/>
                </a:lnTo>
                <a:lnTo>
                  <a:pt x="38100" y="66675"/>
                </a:lnTo>
                <a:lnTo>
                  <a:pt x="47625" y="57150"/>
                </a:lnTo>
                <a:lnTo>
                  <a:pt x="57150" y="47625"/>
                </a:lnTo>
                <a:lnTo>
                  <a:pt x="66675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66675" y="47625"/>
                </a:lnTo>
                <a:lnTo>
                  <a:pt x="66675" y="57150"/>
                </a:lnTo>
                <a:lnTo>
                  <a:pt x="66675" y="76200"/>
                </a:lnTo>
                <a:lnTo>
                  <a:pt x="57150" y="95250"/>
                </a:lnTo>
                <a:lnTo>
                  <a:pt x="57150" y="104775"/>
                </a:lnTo>
                <a:lnTo>
                  <a:pt x="57150" y="123825"/>
                </a:lnTo>
                <a:lnTo>
                  <a:pt x="47625" y="142875"/>
                </a:lnTo>
                <a:lnTo>
                  <a:pt x="47625" y="161925"/>
                </a:lnTo>
                <a:lnTo>
                  <a:pt x="47625" y="180975"/>
                </a:lnTo>
                <a:lnTo>
                  <a:pt x="47625" y="190500"/>
                </a:lnTo>
                <a:lnTo>
                  <a:pt x="38100" y="209550"/>
                </a:lnTo>
                <a:lnTo>
                  <a:pt x="38100" y="219075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>
            <a:off x="5362575" y="5181600"/>
            <a:ext cx="361951" cy="28576"/>
          </a:xfrm>
          <a:custGeom>
            <a:avLst/>
            <a:gdLst/>
            <a:ahLst/>
            <a:cxnLst/>
            <a:rect l="0" t="0" r="0" b="0"/>
            <a:pathLst>
              <a:path w="361951" h="28576">
                <a:moveTo>
                  <a:pt x="38100" y="28575"/>
                </a:moveTo>
                <a:lnTo>
                  <a:pt x="28575" y="28575"/>
                </a:lnTo>
                <a:lnTo>
                  <a:pt x="28575" y="28575"/>
                </a:lnTo>
                <a:lnTo>
                  <a:pt x="19050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38125" y="0"/>
                </a:lnTo>
                <a:lnTo>
                  <a:pt x="257175" y="0"/>
                </a:lnTo>
                <a:lnTo>
                  <a:pt x="285750" y="0"/>
                </a:lnTo>
                <a:lnTo>
                  <a:pt x="304800" y="0"/>
                </a:lnTo>
                <a:lnTo>
                  <a:pt x="323850" y="0"/>
                </a:lnTo>
                <a:lnTo>
                  <a:pt x="342900" y="0"/>
                </a:lnTo>
                <a:lnTo>
                  <a:pt x="352425" y="0"/>
                </a:lnTo>
                <a:lnTo>
                  <a:pt x="361950" y="0"/>
                </a:lnTo>
                <a:lnTo>
                  <a:pt x="3619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лилиния 176"/>
          <p:cNvSpPr/>
          <p:nvPr/>
        </p:nvSpPr>
        <p:spPr>
          <a:xfrm>
            <a:off x="5400675" y="5305425"/>
            <a:ext cx="219076" cy="285751"/>
          </a:xfrm>
          <a:custGeom>
            <a:avLst/>
            <a:gdLst/>
            <a:ahLst/>
            <a:cxnLst/>
            <a:rect l="0" t="0" r="0" b="0"/>
            <a:pathLst>
              <a:path w="219076" h="285751">
                <a:moveTo>
                  <a:pt x="76200" y="66675"/>
                </a:moveTo>
                <a:lnTo>
                  <a:pt x="76200" y="66675"/>
                </a:lnTo>
                <a:lnTo>
                  <a:pt x="66675" y="66675"/>
                </a:lnTo>
                <a:lnTo>
                  <a:pt x="66675" y="66675"/>
                </a:lnTo>
                <a:lnTo>
                  <a:pt x="57150" y="57150"/>
                </a:lnTo>
                <a:lnTo>
                  <a:pt x="57150" y="47625"/>
                </a:lnTo>
                <a:lnTo>
                  <a:pt x="57150" y="38100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23825" y="19050"/>
                </a:lnTo>
                <a:lnTo>
                  <a:pt x="123825" y="38100"/>
                </a:lnTo>
                <a:lnTo>
                  <a:pt x="133350" y="57150"/>
                </a:lnTo>
                <a:lnTo>
                  <a:pt x="133350" y="76200"/>
                </a:lnTo>
                <a:lnTo>
                  <a:pt x="133350" y="104775"/>
                </a:lnTo>
                <a:lnTo>
                  <a:pt x="123825" y="123825"/>
                </a:lnTo>
                <a:lnTo>
                  <a:pt x="123825" y="152400"/>
                </a:lnTo>
                <a:lnTo>
                  <a:pt x="114300" y="180975"/>
                </a:lnTo>
                <a:lnTo>
                  <a:pt x="104775" y="209550"/>
                </a:lnTo>
                <a:lnTo>
                  <a:pt x="95250" y="228600"/>
                </a:lnTo>
                <a:lnTo>
                  <a:pt x="76200" y="247650"/>
                </a:lnTo>
                <a:lnTo>
                  <a:pt x="76200" y="266700"/>
                </a:lnTo>
                <a:lnTo>
                  <a:pt x="57150" y="276225"/>
                </a:lnTo>
                <a:lnTo>
                  <a:pt x="47625" y="276225"/>
                </a:lnTo>
                <a:lnTo>
                  <a:pt x="38100" y="285750"/>
                </a:lnTo>
                <a:lnTo>
                  <a:pt x="28575" y="285750"/>
                </a:lnTo>
                <a:lnTo>
                  <a:pt x="19050" y="285750"/>
                </a:lnTo>
                <a:lnTo>
                  <a:pt x="9525" y="276225"/>
                </a:lnTo>
                <a:lnTo>
                  <a:pt x="0" y="266700"/>
                </a:lnTo>
                <a:lnTo>
                  <a:pt x="0" y="266700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19075"/>
                </a:lnTo>
                <a:lnTo>
                  <a:pt x="19050" y="200025"/>
                </a:lnTo>
                <a:lnTo>
                  <a:pt x="28575" y="190500"/>
                </a:lnTo>
                <a:lnTo>
                  <a:pt x="38100" y="180975"/>
                </a:lnTo>
                <a:lnTo>
                  <a:pt x="57150" y="171450"/>
                </a:lnTo>
                <a:lnTo>
                  <a:pt x="66675" y="161925"/>
                </a:lnTo>
                <a:lnTo>
                  <a:pt x="76200" y="161925"/>
                </a:lnTo>
                <a:lnTo>
                  <a:pt x="85725" y="161925"/>
                </a:lnTo>
                <a:lnTo>
                  <a:pt x="104775" y="161925"/>
                </a:lnTo>
                <a:lnTo>
                  <a:pt x="114300" y="171450"/>
                </a:lnTo>
                <a:lnTo>
                  <a:pt x="123825" y="180975"/>
                </a:lnTo>
                <a:lnTo>
                  <a:pt x="142875" y="190500"/>
                </a:lnTo>
                <a:lnTo>
                  <a:pt x="152400" y="200025"/>
                </a:lnTo>
                <a:lnTo>
                  <a:pt x="161925" y="209550"/>
                </a:lnTo>
                <a:lnTo>
                  <a:pt x="171450" y="219075"/>
                </a:lnTo>
                <a:lnTo>
                  <a:pt x="171450" y="228600"/>
                </a:lnTo>
                <a:lnTo>
                  <a:pt x="180975" y="228600"/>
                </a:lnTo>
                <a:lnTo>
                  <a:pt x="190500" y="238125"/>
                </a:lnTo>
                <a:lnTo>
                  <a:pt x="200025" y="238125"/>
                </a:lnTo>
                <a:lnTo>
                  <a:pt x="209550" y="238125"/>
                </a:lnTo>
                <a:lnTo>
                  <a:pt x="219075" y="238125"/>
                </a:lnTo>
                <a:lnTo>
                  <a:pt x="219075" y="238125"/>
                </a:lnTo>
                <a:lnTo>
                  <a:pt x="21907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5848350" y="5095875"/>
            <a:ext cx="123826" cy="361951"/>
          </a:xfrm>
          <a:custGeom>
            <a:avLst/>
            <a:gdLst/>
            <a:ahLst/>
            <a:cxnLst/>
            <a:rect l="0" t="0" r="0" b="0"/>
            <a:pathLst>
              <a:path w="123826" h="361951">
                <a:moveTo>
                  <a:pt x="0" y="85725"/>
                </a:moveTo>
                <a:lnTo>
                  <a:pt x="0" y="85725"/>
                </a:lnTo>
                <a:lnTo>
                  <a:pt x="9525" y="85725"/>
                </a:lnTo>
                <a:lnTo>
                  <a:pt x="9525" y="95250"/>
                </a:lnTo>
                <a:lnTo>
                  <a:pt x="19050" y="104775"/>
                </a:lnTo>
                <a:lnTo>
                  <a:pt x="28575" y="114300"/>
                </a:lnTo>
                <a:lnTo>
                  <a:pt x="38100" y="133350"/>
                </a:lnTo>
                <a:lnTo>
                  <a:pt x="47625" y="152400"/>
                </a:lnTo>
                <a:lnTo>
                  <a:pt x="47625" y="171450"/>
                </a:lnTo>
                <a:lnTo>
                  <a:pt x="57150" y="190500"/>
                </a:lnTo>
                <a:lnTo>
                  <a:pt x="57150" y="219075"/>
                </a:lnTo>
                <a:lnTo>
                  <a:pt x="57150" y="238125"/>
                </a:lnTo>
                <a:lnTo>
                  <a:pt x="57150" y="266700"/>
                </a:lnTo>
                <a:lnTo>
                  <a:pt x="57150" y="295275"/>
                </a:lnTo>
                <a:lnTo>
                  <a:pt x="57150" y="314325"/>
                </a:lnTo>
                <a:lnTo>
                  <a:pt x="57150" y="333375"/>
                </a:lnTo>
                <a:lnTo>
                  <a:pt x="57150" y="342900"/>
                </a:lnTo>
                <a:lnTo>
                  <a:pt x="57150" y="352425"/>
                </a:lnTo>
                <a:lnTo>
                  <a:pt x="57150" y="361950"/>
                </a:lnTo>
                <a:lnTo>
                  <a:pt x="47625" y="361950"/>
                </a:lnTo>
                <a:lnTo>
                  <a:pt x="47625" y="361950"/>
                </a:lnTo>
                <a:lnTo>
                  <a:pt x="47625" y="352425"/>
                </a:lnTo>
                <a:lnTo>
                  <a:pt x="47625" y="342900"/>
                </a:lnTo>
                <a:lnTo>
                  <a:pt x="38100" y="333375"/>
                </a:lnTo>
                <a:lnTo>
                  <a:pt x="38100" y="314325"/>
                </a:lnTo>
                <a:lnTo>
                  <a:pt x="38100" y="295275"/>
                </a:lnTo>
                <a:lnTo>
                  <a:pt x="47625" y="266700"/>
                </a:lnTo>
                <a:lnTo>
                  <a:pt x="57150" y="247650"/>
                </a:lnTo>
                <a:lnTo>
                  <a:pt x="57150" y="219075"/>
                </a:lnTo>
                <a:lnTo>
                  <a:pt x="66675" y="200025"/>
                </a:lnTo>
                <a:lnTo>
                  <a:pt x="76200" y="171450"/>
                </a:lnTo>
                <a:lnTo>
                  <a:pt x="85725" y="152400"/>
                </a:lnTo>
                <a:lnTo>
                  <a:pt x="95250" y="133350"/>
                </a:lnTo>
                <a:lnTo>
                  <a:pt x="104775" y="104775"/>
                </a:lnTo>
                <a:lnTo>
                  <a:pt x="114300" y="95250"/>
                </a:lnTo>
                <a:lnTo>
                  <a:pt x="114300" y="76200"/>
                </a:lnTo>
                <a:lnTo>
                  <a:pt x="123825" y="66675"/>
                </a:lnTo>
                <a:lnTo>
                  <a:pt x="123825" y="47625"/>
                </a:lnTo>
                <a:lnTo>
                  <a:pt x="123825" y="38100"/>
                </a:lnTo>
                <a:lnTo>
                  <a:pt x="123825" y="28575"/>
                </a:lnTo>
                <a:lnTo>
                  <a:pt x="123825" y="9525"/>
                </a:lnTo>
                <a:lnTo>
                  <a:pt x="114300" y="9525"/>
                </a:lnTo>
                <a:lnTo>
                  <a:pt x="114300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олилиния 178"/>
          <p:cNvSpPr/>
          <p:nvPr/>
        </p:nvSpPr>
        <p:spPr>
          <a:xfrm>
            <a:off x="6067425" y="5095875"/>
            <a:ext cx="28576" cy="342901"/>
          </a:xfrm>
          <a:custGeom>
            <a:avLst/>
            <a:gdLst/>
            <a:ahLst/>
            <a:cxnLst/>
            <a:rect l="0" t="0" r="0" b="0"/>
            <a:pathLst>
              <a:path w="28576" h="342901">
                <a:moveTo>
                  <a:pt x="9525" y="0"/>
                </a:moveTo>
                <a:lnTo>
                  <a:pt x="9525" y="0"/>
                </a:lnTo>
                <a:lnTo>
                  <a:pt x="19050" y="0"/>
                </a:lnTo>
                <a:lnTo>
                  <a:pt x="19050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76200"/>
                </a:lnTo>
                <a:lnTo>
                  <a:pt x="28575" y="95250"/>
                </a:lnTo>
                <a:lnTo>
                  <a:pt x="19050" y="123825"/>
                </a:lnTo>
                <a:lnTo>
                  <a:pt x="19050" y="152400"/>
                </a:lnTo>
                <a:lnTo>
                  <a:pt x="19050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9525" y="266700"/>
                </a:lnTo>
                <a:lnTo>
                  <a:pt x="9525" y="285750"/>
                </a:lnTo>
                <a:lnTo>
                  <a:pt x="0" y="314325"/>
                </a:lnTo>
                <a:lnTo>
                  <a:pt x="0" y="323850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олилиния 179"/>
          <p:cNvSpPr/>
          <p:nvPr/>
        </p:nvSpPr>
        <p:spPr>
          <a:xfrm>
            <a:off x="6029325" y="5076825"/>
            <a:ext cx="171451" cy="276226"/>
          </a:xfrm>
          <a:custGeom>
            <a:avLst/>
            <a:gdLst/>
            <a:ahLst/>
            <a:cxnLst/>
            <a:rect l="0" t="0" r="0" b="0"/>
            <a:pathLst>
              <a:path w="171451" h="276226">
                <a:moveTo>
                  <a:pt x="19050" y="76200"/>
                </a:moveTo>
                <a:lnTo>
                  <a:pt x="19050" y="66675"/>
                </a:lnTo>
                <a:lnTo>
                  <a:pt x="19050" y="57150"/>
                </a:lnTo>
                <a:lnTo>
                  <a:pt x="28575" y="47625"/>
                </a:lnTo>
                <a:lnTo>
                  <a:pt x="38100" y="28575"/>
                </a:lnTo>
                <a:lnTo>
                  <a:pt x="57150" y="19050"/>
                </a:lnTo>
                <a:lnTo>
                  <a:pt x="66675" y="9525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14300" y="38100"/>
                </a:lnTo>
                <a:lnTo>
                  <a:pt x="114300" y="57150"/>
                </a:lnTo>
                <a:lnTo>
                  <a:pt x="114300" y="76200"/>
                </a:lnTo>
                <a:lnTo>
                  <a:pt x="114300" y="95250"/>
                </a:lnTo>
                <a:lnTo>
                  <a:pt x="104775" y="114300"/>
                </a:lnTo>
                <a:lnTo>
                  <a:pt x="95250" y="133350"/>
                </a:lnTo>
                <a:lnTo>
                  <a:pt x="85725" y="152400"/>
                </a:lnTo>
                <a:lnTo>
                  <a:pt x="66675" y="171450"/>
                </a:lnTo>
                <a:lnTo>
                  <a:pt x="47625" y="180975"/>
                </a:lnTo>
                <a:lnTo>
                  <a:pt x="38100" y="190500"/>
                </a:lnTo>
                <a:lnTo>
                  <a:pt x="19050" y="200025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200025"/>
                </a:lnTo>
                <a:lnTo>
                  <a:pt x="9525" y="190500"/>
                </a:lnTo>
                <a:lnTo>
                  <a:pt x="9525" y="180975"/>
                </a:lnTo>
                <a:lnTo>
                  <a:pt x="19050" y="180975"/>
                </a:lnTo>
                <a:lnTo>
                  <a:pt x="28575" y="171450"/>
                </a:lnTo>
                <a:lnTo>
                  <a:pt x="47625" y="161925"/>
                </a:lnTo>
                <a:lnTo>
                  <a:pt x="57150" y="161925"/>
                </a:lnTo>
                <a:lnTo>
                  <a:pt x="66675" y="161925"/>
                </a:lnTo>
                <a:lnTo>
                  <a:pt x="76200" y="161925"/>
                </a:lnTo>
                <a:lnTo>
                  <a:pt x="85725" y="171450"/>
                </a:lnTo>
                <a:lnTo>
                  <a:pt x="95250" y="180975"/>
                </a:lnTo>
                <a:lnTo>
                  <a:pt x="104775" y="190500"/>
                </a:lnTo>
                <a:lnTo>
                  <a:pt x="114300" y="209550"/>
                </a:lnTo>
                <a:lnTo>
                  <a:pt x="114300" y="219075"/>
                </a:lnTo>
                <a:lnTo>
                  <a:pt x="114300" y="238125"/>
                </a:lnTo>
                <a:lnTo>
                  <a:pt x="123825" y="247650"/>
                </a:lnTo>
                <a:lnTo>
                  <a:pt x="123825" y="257175"/>
                </a:lnTo>
                <a:lnTo>
                  <a:pt x="133350" y="257175"/>
                </a:lnTo>
                <a:lnTo>
                  <a:pt x="133350" y="266700"/>
                </a:lnTo>
                <a:lnTo>
                  <a:pt x="142875" y="266700"/>
                </a:lnTo>
                <a:lnTo>
                  <a:pt x="142875" y="276225"/>
                </a:lnTo>
                <a:lnTo>
                  <a:pt x="152400" y="276225"/>
                </a:lnTo>
                <a:lnTo>
                  <a:pt x="161925" y="266700"/>
                </a:lnTo>
                <a:lnTo>
                  <a:pt x="161925" y="266700"/>
                </a:lnTo>
                <a:lnTo>
                  <a:pt x="171450" y="257175"/>
                </a:lnTo>
                <a:lnTo>
                  <a:pt x="17145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6257925" y="5010150"/>
            <a:ext cx="238126" cy="371476"/>
          </a:xfrm>
          <a:custGeom>
            <a:avLst/>
            <a:gdLst/>
            <a:ahLst/>
            <a:cxnLst/>
            <a:rect l="0" t="0" r="0" b="0"/>
            <a:pathLst>
              <a:path w="238126" h="371476">
                <a:moveTo>
                  <a:pt x="190500" y="0"/>
                </a:moveTo>
                <a:lnTo>
                  <a:pt x="190500" y="0"/>
                </a:lnTo>
                <a:lnTo>
                  <a:pt x="190500" y="0"/>
                </a:lnTo>
                <a:lnTo>
                  <a:pt x="190500" y="9525"/>
                </a:lnTo>
                <a:lnTo>
                  <a:pt x="180975" y="9525"/>
                </a:lnTo>
                <a:lnTo>
                  <a:pt x="180975" y="19050"/>
                </a:lnTo>
                <a:lnTo>
                  <a:pt x="180975" y="28575"/>
                </a:lnTo>
                <a:lnTo>
                  <a:pt x="171450" y="47625"/>
                </a:lnTo>
                <a:lnTo>
                  <a:pt x="171450" y="66675"/>
                </a:lnTo>
                <a:lnTo>
                  <a:pt x="171450" y="85725"/>
                </a:lnTo>
                <a:lnTo>
                  <a:pt x="161925" y="114300"/>
                </a:lnTo>
                <a:lnTo>
                  <a:pt x="152400" y="142875"/>
                </a:lnTo>
                <a:lnTo>
                  <a:pt x="152400" y="171450"/>
                </a:lnTo>
                <a:lnTo>
                  <a:pt x="142875" y="200025"/>
                </a:lnTo>
                <a:lnTo>
                  <a:pt x="133350" y="228600"/>
                </a:lnTo>
                <a:lnTo>
                  <a:pt x="133350" y="257175"/>
                </a:lnTo>
                <a:lnTo>
                  <a:pt x="123825" y="276225"/>
                </a:lnTo>
                <a:lnTo>
                  <a:pt x="123825" y="304800"/>
                </a:lnTo>
                <a:lnTo>
                  <a:pt x="114300" y="323850"/>
                </a:lnTo>
                <a:lnTo>
                  <a:pt x="104775" y="342900"/>
                </a:lnTo>
                <a:lnTo>
                  <a:pt x="85725" y="361950"/>
                </a:lnTo>
                <a:lnTo>
                  <a:pt x="76200" y="371475"/>
                </a:lnTo>
                <a:lnTo>
                  <a:pt x="76200" y="371475"/>
                </a:lnTo>
                <a:lnTo>
                  <a:pt x="66675" y="371475"/>
                </a:lnTo>
                <a:lnTo>
                  <a:pt x="47625" y="371475"/>
                </a:lnTo>
                <a:lnTo>
                  <a:pt x="38100" y="371475"/>
                </a:lnTo>
                <a:lnTo>
                  <a:pt x="28575" y="371475"/>
                </a:lnTo>
                <a:lnTo>
                  <a:pt x="19050" y="361950"/>
                </a:lnTo>
                <a:lnTo>
                  <a:pt x="9525" y="342900"/>
                </a:lnTo>
                <a:lnTo>
                  <a:pt x="0" y="333375"/>
                </a:lnTo>
                <a:lnTo>
                  <a:pt x="0" y="323850"/>
                </a:lnTo>
                <a:lnTo>
                  <a:pt x="0" y="304800"/>
                </a:lnTo>
                <a:lnTo>
                  <a:pt x="9525" y="285750"/>
                </a:lnTo>
                <a:lnTo>
                  <a:pt x="19050" y="276225"/>
                </a:lnTo>
                <a:lnTo>
                  <a:pt x="28575" y="266700"/>
                </a:lnTo>
                <a:lnTo>
                  <a:pt x="47625" y="257175"/>
                </a:lnTo>
                <a:lnTo>
                  <a:pt x="57150" y="247650"/>
                </a:lnTo>
                <a:lnTo>
                  <a:pt x="76200" y="238125"/>
                </a:lnTo>
                <a:lnTo>
                  <a:pt x="85725" y="238125"/>
                </a:lnTo>
                <a:lnTo>
                  <a:pt x="104775" y="247650"/>
                </a:lnTo>
                <a:lnTo>
                  <a:pt x="114300" y="257175"/>
                </a:lnTo>
                <a:lnTo>
                  <a:pt x="123825" y="266700"/>
                </a:lnTo>
                <a:lnTo>
                  <a:pt x="133350" y="276225"/>
                </a:lnTo>
                <a:lnTo>
                  <a:pt x="142875" y="285750"/>
                </a:lnTo>
                <a:lnTo>
                  <a:pt x="152400" y="304800"/>
                </a:lnTo>
                <a:lnTo>
                  <a:pt x="161925" y="314325"/>
                </a:lnTo>
                <a:lnTo>
                  <a:pt x="171450" y="323850"/>
                </a:lnTo>
                <a:lnTo>
                  <a:pt x="180975" y="342900"/>
                </a:lnTo>
                <a:lnTo>
                  <a:pt x="190500" y="352425"/>
                </a:lnTo>
                <a:lnTo>
                  <a:pt x="200025" y="361950"/>
                </a:lnTo>
                <a:lnTo>
                  <a:pt x="209550" y="361950"/>
                </a:lnTo>
                <a:lnTo>
                  <a:pt x="219075" y="361950"/>
                </a:lnTo>
                <a:lnTo>
                  <a:pt x="228600" y="361950"/>
                </a:lnTo>
                <a:lnTo>
                  <a:pt x="228600" y="361950"/>
                </a:lnTo>
                <a:lnTo>
                  <a:pt x="238125" y="361950"/>
                </a:lnTo>
                <a:lnTo>
                  <a:pt x="238125" y="352425"/>
                </a:lnTo>
                <a:lnTo>
                  <a:pt x="23812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6686550" y="4933950"/>
            <a:ext cx="114301" cy="657226"/>
          </a:xfrm>
          <a:custGeom>
            <a:avLst/>
            <a:gdLst/>
            <a:ahLst/>
            <a:cxnLst/>
            <a:rect l="0" t="0" r="0" b="0"/>
            <a:pathLst>
              <a:path w="114301" h="657226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76200" y="57150"/>
                </a:lnTo>
                <a:lnTo>
                  <a:pt x="76200" y="76200"/>
                </a:lnTo>
                <a:lnTo>
                  <a:pt x="66675" y="95250"/>
                </a:lnTo>
                <a:lnTo>
                  <a:pt x="57150" y="114300"/>
                </a:lnTo>
                <a:lnTo>
                  <a:pt x="47625" y="142875"/>
                </a:lnTo>
                <a:lnTo>
                  <a:pt x="38100" y="171450"/>
                </a:lnTo>
                <a:lnTo>
                  <a:pt x="28575" y="200025"/>
                </a:lnTo>
                <a:lnTo>
                  <a:pt x="19050" y="238125"/>
                </a:lnTo>
                <a:lnTo>
                  <a:pt x="9525" y="266700"/>
                </a:lnTo>
                <a:lnTo>
                  <a:pt x="9525" y="304800"/>
                </a:lnTo>
                <a:lnTo>
                  <a:pt x="0" y="342900"/>
                </a:lnTo>
                <a:lnTo>
                  <a:pt x="0" y="390525"/>
                </a:lnTo>
                <a:lnTo>
                  <a:pt x="9525" y="428625"/>
                </a:lnTo>
                <a:lnTo>
                  <a:pt x="9525" y="466725"/>
                </a:lnTo>
                <a:lnTo>
                  <a:pt x="19050" y="495300"/>
                </a:lnTo>
                <a:lnTo>
                  <a:pt x="28575" y="533400"/>
                </a:lnTo>
                <a:lnTo>
                  <a:pt x="47625" y="571500"/>
                </a:lnTo>
                <a:lnTo>
                  <a:pt x="57150" y="600075"/>
                </a:lnTo>
                <a:lnTo>
                  <a:pt x="76200" y="628650"/>
                </a:lnTo>
                <a:lnTo>
                  <a:pt x="95250" y="647700"/>
                </a:lnTo>
                <a:lnTo>
                  <a:pt x="104775" y="657225"/>
                </a:lnTo>
                <a:lnTo>
                  <a:pt x="104775" y="657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олилиния 182"/>
          <p:cNvSpPr/>
          <p:nvPr/>
        </p:nvSpPr>
        <p:spPr>
          <a:xfrm>
            <a:off x="6915150" y="4419600"/>
            <a:ext cx="257176" cy="38101"/>
          </a:xfrm>
          <a:custGeom>
            <a:avLst/>
            <a:gdLst/>
            <a:ahLst/>
            <a:cxnLst/>
            <a:rect l="0" t="0" r="0" b="0"/>
            <a:pathLst>
              <a:path w="257176" h="381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114300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61925" y="19050"/>
                </a:lnTo>
                <a:lnTo>
                  <a:pt x="171450" y="19050"/>
                </a:lnTo>
                <a:lnTo>
                  <a:pt x="180975" y="19050"/>
                </a:lnTo>
                <a:lnTo>
                  <a:pt x="190500" y="19050"/>
                </a:lnTo>
                <a:lnTo>
                  <a:pt x="200025" y="19050"/>
                </a:lnTo>
                <a:lnTo>
                  <a:pt x="200025" y="19050"/>
                </a:lnTo>
                <a:lnTo>
                  <a:pt x="209550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28600" y="19050"/>
                </a:lnTo>
                <a:lnTo>
                  <a:pt x="228600" y="19050"/>
                </a:lnTo>
                <a:lnTo>
                  <a:pt x="238125" y="28575"/>
                </a:lnTo>
                <a:lnTo>
                  <a:pt x="238125" y="28575"/>
                </a:lnTo>
                <a:lnTo>
                  <a:pt x="238125" y="28575"/>
                </a:lnTo>
                <a:lnTo>
                  <a:pt x="247650" y="28575"/>
                </a:lnTo>
                <a:lnTo>
                  <a:pt x="247650" y="38100"/>
                </a:lnTo>
                <a:lnTo>
                  <a:pt x="247650" y="38100"/>
                </a:lnTo>
                <a:lnTo>
                  <a:pt x="247650" y="38100"/>
                </a:lnTo>
                <a:lnTo>
                  <a:pt x="257175" y="38100"/>
                </a:lnTo>
                <a:lnTo>
                  <a:pt x="25717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7048500" y="4295775"/>
            <a:ext cx="28576" cy="266701"/>
          </a:xfrm>
          <a:custGeom>
            <a:avLst/>
            <a:gdLst/>
            <a:ahLst/>
            <a:cxnLst/>
            <a:rect l="0" t="0" r="0" b="0"/>
            <a:pathLst>
              <a:path w="28576" h="26670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19075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>
            <a:off x="6886575" y="5010150"/>
            <a:ext cx="95251" cy="333376"/>
          </a:xfrm>
          <a:custGeom>
            <a:avLst/>
            <a:gdLst/>
            <a:ahLst/>
            <a:cxnLst/>
            <a:rect l="0" t="0" r="0" b="0"/>
            <a:pathLst>
              <a:path w="95251" h="33337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9525" y="180975"/>
                </a:lnTo>
                <a:lnTo>
                  <a:pt x="9525" y="200025"/>
                </a:lnTo>
                <a:lnTo>
                  <a:pt x="19050" y="228600"/>
                </a:lnTo>
                <a:lnTo>
                  <a:pt x="19050" y="247650"/>
                </a:lnTo>
                <a:lnTo>
                  <a:pt x="19050" y="266700"/>
                </a:lnTo>
                <a:lnTo>
                  <a:pt x="28575" y="276225"/>
                </a:lnTo>
                <a:lnTo>
                  <a:pt x="28575" y="295275"/>
                </a:lnTo>
                <a:lnTo>
                  <a:pt x="28575" y="304800"/>
                </a:lnTo>
                <a:lnTo>
                  <a:pt x="38100" y="314325"/>
                </a:lnTo>
                <a:lnTo>
                  <a:pt x="38100" y="323850"/>
                </a:lnTo>
                <a:lnTo>
                  <a:pt x="47625" y="323850"/>
                </a:lnTo>
                <a:lnTo>
                  <a:pt x="47625" y="333375"/>
                </a:lnTo>
                <a:lnTo>
                  <a:pt x="47625" y="333375"/>
                </a:lnTo>
                <a:lnTo>
                  <a:pt x="47625" y="323850"/>
                </a:lnTo>
                <a:lnTo>
                  <a:pt x="57150" y="323850"/>
                </a:lnTo>
                <a:lnTo>
                  <a:pt x="57150" y="314325"/>
                </a:lnTo>
                <a:lnTo>
                  <a:pt x="66675" y="304800"/>
                </a:lnTo>
                <a:lnTo>
                  <a:pt x="66675" y="285750"/>
                </a:lnTo>
                <a:lnTo>
                  <a:pt x="66675" y="266700"/>
                </a:lnTo>
                <a:lnTo>
                  <a:pt x="66675" y="247650"/>
                </a:lnTo>
                <a:lnTo>
                  <a:pt x="76200" y="219075"/>
                </a:lnTo>
                <a:lnTo>
                  <a:pt x="76200" y="200025"/>
                </a:lnTo>
                <a:lnTo>
                  <a:pt x="85725" y="171450"/>
                </a:lnTo>
                <a:lnTo>
                  <a:pt x="85725" y="142875"/>
                </a:lnTo>
                <a:lnTo>
                  <a:pt x="85725" y="114300"/>
                </a:lnTo>
                <a:lnTo>
                  <a:pt x="95250" y="85725"/>
                </a:lnTo>
                <a:lnTo>
                  <a:pt x="95250" y="76200"/>
                </a:lnTo>
                <a:lnTo>
                  <a:pt x="95250" y="57150"/>
                </a:lnTo>
                <a:lnTo>
                  <a:pt x="95250" y="47625"/>
                </a:lnTo>
                <a:lnTo>
                  <a:pt x="95250" y="38100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олилиния 185"/>
          <p:cNvSpPr/>
          <p:nvPr/>
        </p:nvSpPr>
        <p:spPr>
          <a:xfrm>
            <a:off x="7058025" y="5229225"/>
            <a:ext cx="104776" cy="209551"/>
          </a:xfrm>
          <a:custGeom>
            <a:avLst/>
            <a:gdLst/>
            <a:ahLst/>
            <a:cxnLst/>
            <a:rect l="0" t="0" r="0" b="0"/>
            <a:pathLst>
              <a:path w="104776" h="209551">
                <a:moveTo>
                  <a:pt x="28575" y="28575"/>
                </a:moveTo>
                <a:lnTo>
                  <a:pt x="28575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76200" y="47625"/>
                </a:lnTo>
                <a:lnTo>
                  <a:pt x="66675" y="76200"/>
                </a:lnTo>
                <a:lnTo>
                  <a:pt x="57150" y="95250"/>
                </a:lnTo>
                <a:lnTo>
                  <a:pt x="47625" y="114300"/>
                </a:lnTo>
                <a:lnTo>
                  <a:pt x="38100" y="133350"/>
                </a:lnTo>
                <a:lnTo>
                  <a:pt x="38100" y="152400"/>
                </a:lnTo>
                <a:lnTo>
                  <a:pt x="28575" y="171450"/>
                </a:lnTo>
                <a:lnTo>
                  <a:pt x="19050" y="190500"/>
                </a:lnTo>
                <a:lnTo>
                  <a:pt x="19050" y="200025"/>
                </a:lnTo>
                <a:lnTo>
                  <a:pt x="9525" y="200025"/>
                </a:lnTo>
                <a:lnTo>
                  <a:pt x="9525" y="209550"/>
                </a:lnTo>
                <a:lnTo>
                  <a:pt x="9525" y="209550"/>
                </a:lnTo>
                <a:lnTo>
                  <a:pt x="9525" y="209550"/>
                </a:lnTo>
                <a:lnTo>
                  <a:pt x="19050" y="209550"/>
                </a:lnTo>
                <a:lnTo>
                  <a:pt x="19050" y="209550"/>
                </a:lnTo>
                <a:lnTo>
                  <a:pt x="28575" y="200025"/>
                </a:lnTo>
                <a:lnTo>
                  <a:pt x="38100" y="200025"/>
                </a:lnTo>
                <a:lnTo>
                  <a:pt x="38100" y="190500"/>
                </a:lnTo>
                <a:lnTo>
                  <a:pt x="47625" y="190500"/>
                </a:lnTo>
                <a:lnTo>
                  <a:pt x="57150" y="180975"/>
                </a:lnTo>
                <a:lnTo>
                  <a:pt x="66675" y="180975"/>
                </a:lnTo>
                <a:lnTo>
                  <a:pt x="85725" y="180975"/>
                </a:lnTo>
                <a:lnTo>
                  <a:pt x="85725" y="180975"/>
                </a:lnTo>
                <a:lnTo>
                  <a:pt x="95250" y="190500"/>
                </a:lnTo>
                <a:lnTo>
                  <a:pt x="104775" y="190500"/>
                </a:lnTo>
                <a:lnTo>
                  <a:pt x="104775" y="190500"/>
                </a:lnTo>
                <a:lnTo>
                  <a:pt x="1047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олилиния 186"/>
          <p:cNvSpPr/>
          <p:nvPr/>
        </p:nvSpPr>
        <p:spPr>
          <a:xfrm>
            <a:off x="7038975" y="4895850"/>
            <a:ext cx="57151" cy="123826"/>
          </a:xfrm>
          <a:custGeom>
            <a:avLst/>
            <a:gdLst/>
            <a:ahLst/>
            <a:cxnLst/>
            <a:rect l="0" t="0" r="0" b="0"/>
            <a:pathLst>
              <a:path w="57151" h="123826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47625" y="47625"/>
                </a:lnTo>
                <a:lnTo>
                  <a:pt x="38100" y="66675"/>
                </a:lnTo>
                <a:lnTo>
                  <a:pt x="28575" y="76200"/>
                </a:lnTo>
                <a:lnTo>
                  <a:pt x="19050" y="95250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19050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28575" y="123825"/>
                </a:lnTo>
                <a:lnTo>
                  <a:pt x="38100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57150" y="123825"/>
                </a:lnTo>
                <a:lnTo>
                  <a:pt x="5715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олилиния 187"/>
          <p:cNvSpPr/>
          <p:nvPr/>
        </p:nvSpPr>
        <p:spPr>
          <a:xfrm>
            <a:off x="7296150" y="5143500"/>
            <a:ext cx="85726" cy="9526"/>
          </a:xfrm>
          <a:custGeom>
            <a:avLst/>
            <a:gdLst/>
            <a:ahLst/>
            <a:cxnLst/>
            <a:rect l="0" t="0" r="0" b="0"/>
            <a:pathLst>
              <a:path w="857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7505700" y="5029200"/>
            <a:ext cx="133351" cy="352426"/>
          </a:xfrm>
          <a:custGeom>
            <a:avLst/>
            <a:gdLst/>
            <a:ahLst/>
            <a:cxnLst/>
            <a:rect l="0" t="0" r="0" b="0"/>
            <a:pathLst>
              <a:path w="133351" h="3524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0" y="104775"/>
                </a:lnTo>
                <a:lnTo>
                  <a:pt x="0" y="133350"/>
                </a:lnTo>
                <a:lnTo>
                  <a:pt x="9525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9525" y="266700"/>
                </a:lnTo>
                <a:lnTo>
                  <a:pt x="19050" y="285750"/>
                </a:lnTo>
                <a:lnTo>
                  <a:pt x="19050" y="304800"/>
                </a:lnTo>
                <a:lnTo>
                  <a:pt x="19050" y="323850"/>
                </a:lnTo>
                <a:lnTo>
                  <a:pt x="19050" y="333375"/>
                </a:lnTo>
                <a:lnTo>
                  <a:pt x="28575" y="342900"/>
                </a:lnTo>
                <a:lnTo>
                  <a:pt x="28575" y="352425"/>
                </a:lnTo>
                <a:lnTo>
                  <a:pt x="28575" y="352425"/>
                </a:lnTo>
                <a:lnTo>
                  <a:pt x="38100" y="342900"/>
                </a:lnTo>
                <a:lnTo>
                  <a:pt x="38100" y="333375"/>
                </a:lnTo>
                <a:lnTo>
                  <a:pt x="47625" y="323850"/>
                </a:lnTo>
                <a:lnTo>
                  <a:pt x="47625" y="304800"/>
                </a:lnTo>
                <a:lnTo>
                  <a:pt x="57150" y="285750"/>
                </a:lnTo>
                <a:lnTo>
                  <a:pt x="66675" y="266700"/>
                </a:lnTo>
                <a:lnTo>
                  <a:pt x="66675" y="238125"/>
                </a:lnTo>
                <a:lnTo>
                  <a:pt x="85725" y="209550"/>
                </a:lnTo>
                <a:lnTo>
                  <a:pt x="95250" y="180975"/>
                </a:lnTo>
                <a:lnTo>
                  <a:pt x="95250" y="152400"/>
                </a:lnTo>
                <a:lnTo>
                  <a:pt x="104775" y="133350"/>
                </a:lnTo>
                <a:lnTo>
                  <a:pt x="114300" y="104775"/>
                </a:lnTo>
                <a:lnTo>
                  <a:pt x="114300" y="95250"/>
                </a:lnTo>
                <a:lnTo>
                  <a:pt x="123825" y="76200"/>
                </a:lnTo>
                <a:lnTo>
                  <a:pt x="123825" y="66675"/>
                </a:lnTo>
                <a:lnTo>
                  <a:pt x="133350" y="66675"/>
                </a:lnTo>
                <a:lnTo>
                  <a:pt x="133350" y="57150"/>
                </a:lnTo>
                <a:lnTo>
                  <a:pt x="133350" y="57150"/>
                </a:lnTo>
                <a:lnTo>
                  <a:pt x="13335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олилиния 189"/>
          <p:cNvSpPr/>
          <p:nvPr/>
        </p:nvSpPr>
        <p:spPr>
          <a:xfrm>
            <a:off x="7648575" y="5267325"/>
            <a:ext cx="28576" cy="200026"/>
          </a:xfrm>
          <a:custGeom>
            <a:avLst/>
            <a:gdLst/>
            <a:ahLst/>
            <a:cxnLst/>
            <a:rect l="0" t="0" r="0" b="0"/>
            <a:pathLst>
              <a:path w="28576" h="200026">
                <a:moveTo>
                  <a:pt x="28575" y="0"/>
                </a:move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Полилиния 190"/>
          <p:cNvSpPr/>
          <p:nvPr/>
        </p:nvSpPr>
        <p:spPr>
          <a:xfrm>
            <a:off x="7686675" y="4953000"/>
            <a:ext cx="104776" cy="133351"/>
          </a:xfrm>
          <a:custGeom>
            <a:avLst/>
            <a:gdLst/>
            <a:ahLst/>
            <a:cxnLst/>
            <a:rect l="0" t="0" r="0" b="0"/>
            <a:pathLst>
              <a:path w="104776" h="133351">
                <a:moveTo>
                  <a:pt x="28575" y="38100"/>
                </a:moveTo>
                <a:lnTo>
                  <a:pt x="28575" y="38100"/>
                </a:lnTo>
                <a:lnTo>
                  <a:pt x="28575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66675" y="57150"/>
                </a:lnTo>
                <a:lnTo>
                  <a:pt x="57150" y="66675"/>
                </a:lnTo>
                <a:lnTo>
                  <a:pt x="57150" y="76200"/>
                </a:lnTo>
                <a:lnTo>
                  <a:pt x="47625" y="85725"/>
                </a:lnTo>
                <a:lnTo>
                  <a:pt x="38100" y="95250"/>
                </a:lnTo>
                <a:lnTo>
                  <a:pt x="28575" y="104775"/>
                </a:lnTo>
                <a:lnTo>
                  <a:pt x="28575" y="114300"/>
                </a:lnTo>
                <a:lnTo>
                  <a:pt x="28575" y="123825"/>
                </a:lnTo>
                <a:lnTo>
                  <a:pt x="28575" y="123825"/>
                </a:lnTo>
                <a:lnTo>
                  <a:pt x="28575" y="123825"/>
                </a:lnTo>
                <a:lnTo>
                  <a:pt x="28575" y="133350"/>
                </a:lnTo>
                <a:lnTo>
                  <a:pt x="38100" y="133350"/>
                </a:lnTo>
                <a:lnTo>
                  <a:pt x="47625" y="133350"/>
                </a:lnTo>
                <a:lnTo>
                  <a:pt x="57150" y="133350"/>
                </a:lnTo>
                <a:lnTo>
                  <a:pt x="66675" y="133350"/>
                </a:lnTo>
                <a:lnTo>
                  <a:pt x="76200" y="133350"/>
                </a:lnTo>
                <a:lnTo>
                  <a:pt x="85725" y="133350"/>
                </a:lnTo>
                <a:lnTo>
                  <a:pt x="95250" y="133350"/>
                </a:lnTo>
                <a:lnTo>
                  <a:pt x="104775" y="133350"/>
                </a:lnTo>
                <a:lnTo>
                  <a:pt x="10477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олилиния 191"/>
          <p:cNvSpPr/>
          <p:nvPr/>
        </p:nvSpPr>
        <p:spPr>
          <a:xfrm>
            <a:off x="7886700" y="4876800"/>
            <a:ext cx="161926" cy="723901"/>
          </a:xfrm>
          <a:custGeom>
            <a:avLst/>
            <a:gdLst/>
            <a:ahLst/>
            <a:cxnLst/>
            <a:rect l="0" t="0" r="0" b="0"/>
            <a:pathLst>
              <a:path w="161926" h="723901">
                <a:moveTo>
                  <a:pt x="19050" y="9525"/>
                </a:moveTo>
                <a:lnTo>
                  <a:pt x="19050" y="9525"/>
                </a:lnTo>
                <a:lnTo>
                  <a:pt x="19050" y="9525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38100" y="38100"/>
                </a:lnTo>
                <a:lnTo>
                  <a:pt x="47625" y="57150"/>
                </a:lnTo>
                <a:lnTo>
                  <a:pt x="66675" y="76200"/>
                </a:lnTo>
                <a:lnTo>
                  <a:pt x="85725" y="95250"/>
                </a:lnTo>
                <a:lnTo>
                  <a:pt x="104775" y="123825"/>
                </a:lnTo>
                <a:lnTo>
                  <a:pt x="114300" y="152400"/>
                </a:lnTo>
                <a:lnTo>
                  <a:pt x="133350" y="190500"/>
                </a:lnTo>
                <a:lnTo>
                  <a:pt x="142875" y="219075"/>
                </a:lnTo>
                <a:lnTo>
                  <a:pt x="152400" y="257175"/>
                </a:lnTo>
                <a:lnTo>
                  <a:pt x="161925" y="295275"/>
                </a:lnTo>
                <a:lnTo>
                  <a:pt x="161925" y="342900"/>
                </a:lnTo>
                <a:lnTo>
                  <a:pt x="161925" y="381000"/>
                </a:lnTo>
                <a:lnTo>
                  <a:pt x="152400" y="428625"/>
                </a:lnTo>
                <a:lnTo>
                  <a:pt x="142875" y="466725"/>
                </a:lnTo>
                <a:lnTo>
                  <a:pt x="133350" y="514350"/>
                </a:lnTo>
                <a:lnTo>
                  <a:pt x="114300" y="552450"/>
                </a:lnTo>
                <a:lnTo>
                  <a:pt x="95250" y="590550"/>
                </a:lnTo>
                <a:lnTo>
                  <a:pt x="66675" y="628650"/>
                </a:lnTo>
                <a:lnTo>
                  <a:pt x="38100" y="676275"/>
                </a:lnTo>
                <a:lnTo>
                  <a:pt x="19050" y="704850"/>
                </a:lnTo>
                <a:lnTo>
                  <a:pt x="0" y="723900"/>
                </a:lnTo>
                <a:lnTo>
                  <a:pt x="0" y="723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олилиния 192"/>
          <p:cNvSpPr/>
          <p:nvPr/>
        </p:nvSpPr>
        <p:spPr>
          <a:xfrm>
            <a:off x="5362575" y="3514725"/>
            <a:ext cx="542926" cy="685801"/>
          </a:xfrm>
          <a:custGeom>
            <a:avLst/>
            <a:gdLst/>
            <a:ahLst/>
            <a:cxnLst/>
            <a:rect l="0" t="0" r="0" b="0"/>
            <a:pathLst>
              <a:path w="542926" h="685801">
                <a:moveTo>
                  <a:pt x="114300" y="114300"/>
                </a:moveTo>
                <a:lnTo>
                  <a:pt x="104775" y="123825"/>
                </a:lnTo>
                <a:lnTo>
                  <a:pt x="95250" y="133350"/>
                </a:lnTo>
                <a:lnTo>
                  <a:pt x="85725" y="142875"/>
                </a:lnTo>
                <a:lnTo>
                  <a:pt x="76200" y="152400"/>
                </a:lnTo>
                <a:lnTo>
                  <a:pt x="66675" y="180975"/>
                </a:lnTo>
                <a:lnTo>
                  <a:pt x="57150" y="200025"/>
                </a:lnTo>
                <a:lnTo>
                  <a:pt x="57150" y="219075"/>
                </a:lnTo>
                <a:lnTo>
                  <a:pt x="47625" y="247650"/>
                </a:lnTo>
                <a:lnTo>
                  <a:pt x="38100" y="276225"/>
                </a:lnTo>
                <a:lnTo>
                  <a:pt x="38100" y="304800"/>
                </a:lnTo>
                <a:lnTo>
                  <a:pt x="38100" y="323850"/>
                </a:lnTo>
                <a:lnTo>
                  <a:pt x="38100" y="352425"/>
                </a:lnTo>
                <a:lnTo>
                  <a:pt x="38100" y="381000"/>
                </a:lnTo>
                <a:lnTo>
                  <a:pt x="38100" y="400050"/>
                </a:lnTo>
                <a:lnTo>
                  <a:pt x="47625" y="428625"/>
                </a:lnTo>
                <a:lnTo>
                  <a:pt x="47625" y="447675"/>
                </a:lnTo>
                <a:lnTo>
                  <a:pt x="57150" y="476250"/>
                </a:lnTo>
                <a:lnTo>
                  <a:pt x="66675" y="495300"/>
                </a:lnTo>
                <a:lnTo>
                  <a:pt x="66675" y="523875"/>
                </a:lnTo>
                <a:lnTo>
                  <a:pt x="76200" y="542925"/>
                </a:lnTo>
                <a:lnTo>
                  <a:pt x="95250" y="571500"/>
                </a:lnTo>
                <a:lnTo>
                  <a:pt x="104775" y="590550"/>
                </a:lnTo>
                <a:lnTo>
                  <a:pt x="123825" y="609600"/>
                </a:lnTo>
                <a:lnTo>
                  <a:pt x="133350" y="628650"/>
                </a:lnTo>
                <a:lnTo>
                  <a:pt x="152400" y="647700"/>
                </a:lnTo>
                <a:lnTo>
                  <a:pt x="161925" y="657225"/>
                </a:lnTo>
                <a:lnTo>
                  <a:pt x="180975" y="666750"/>
                </a:lnTo>
                <a:lnTo>
                  <a:pt x="209550" y="685800"/>
                </a:lnTo>
                <a:lnTo>
                  <a:pt x="228600" y="685800"/>
                </a:lnTo>
                <a:lnTo>
                  <a:pt x="257175" y="685800"/>
                </a:lnTo>
                <a:lnTo>
                  <a:pt x="276225" y="685800"/>
                </a:lnTo>
                <a:lnTo>
                  <a:pt x="304800" y="685800"/>
                </a:lnTo>
                <a:lnTo>
                  <a:pt x="323850" y="676275"/>
                </a:lnTo>
                <a:lnTo>
                  <a:pt x="342900" y="666750"/>
                </a:lnTo>
                <a:lnTo>
                  <a:pt x="371475" y="657225"/>
                </a:lnTo>
                <a:lnTo>
                  <a:pt x="390525" y="638175"/>
                </a:lnTo>
                <a:lnTo>
                  <a:pt x="409575" y="619125"/>
                </a:lnTo>
                <a:lnTo>
                  <a:pt x="438150" y="590550"/>
                </a:lnTo>
                <a:lnTo>
                  <a:pt x="457200" y="571500"/>
                </a:lnTo>
                <a:lnTo>
                  <a:pt x="476250" y="542925"/>
                </a:lnTo>
                <a:lnTo>
                  <a:pt x="495300" y="514350"/>
                </a:lnTo>
                <a:lnTo>
                  <a:pt x="504825" y="485775"/>
                </a:lnTo>
                <a:lnTo>
                  <a:pt x="514350" y="457200"/>
                </a:lnTo>
                <a:lnTo>
                  <a:pt x="523875" y="428625"/>
                </a:lnTo>
                <a:lnTo>
                  <a:pt x="533400" y="390525"/>
                </a:lnTo>
                <a:lnTo>
                  <a:pt x="533400" y="361950"/>
                </a:lnTo>
                <a:lnTo>
                  <a:pt x="542925" y="333375"/>
                </a:lnTo>
                <a:lnTo>
                  <a:pt x="542925" y="295275"/>
                </a:lnTo>
                <a:lnTo>
                  <a:pt x="542925" y="266700"/>
                </a:lnTo>
                <a:lnTo>
                  <a:pt x="533400" y="238125"/>
                </a:lnTo>
                <a:lnTo>
                  <a:pt x="523875" y="209550"/>
                </a:lnTo>
                <a:lnTo>
                  <a:pt x="514350" y="180975"/>
                </a:lnTo>
                <a:lnTo>
                  <a:pt x="504825" y="152400"/>
                </a:lnTo>
                <a:lnTo>
                  <a:pt x="495300" y="123825"/>
                </a:lnTo>
                <a:lnTo>
                  <a:pt x="476250" y="95250"/>
                </a:lnTo>
                <a:lnTo>
                  <a:pt x="447675" y="76200"/>
                </a:lnTo>
                <a:lnTo>
                  <a:pt x="438150" y="57150"/>
                </a:lnTo>
                <a:lnTo>
                  <a:pt x="409575" y="38100"/>
                </a:lnTo>
                <a:lnTo>
                  <a:pt x="381000" y="28575"/>
                </a:lnTo>
                <a:lnTo>
                  <a:pt x="361950" y="9525"/>
                </a:lnTo>
                <a:lnTo>
                  <a:pt x="333375" y="0"/>
                </a:lnTo>
                <a:lnTo>
                  <a:pt x="304800" y="0"/>
                </a:lnTo>
                <a:lnTo>
                  <a:pt x="276225" y="0"/>
                </a:lnTo>
                <a:lnTo>
                  <a:pt x="238125" y="0"/>
                </a:lnTo>
                <a:lnTo>
                  <a:pt x="209550" y="9525"/>
                </a:lnTo>
                <a:lnTo>
                  <a:pt x="180975" y="19050"/>
                </a:lnTo>
                <a:lnTo>
                  <a:pt x="142875" y="38100"/>
                </a:lnTo>
                <a:lnTo>
                  <a:pt x="114300" y="66675"/>
                </a:lnTo>
                <a:lnTo>
                  <a:pt x="76200" y="104775"/>
                </a:lnTo>
                <a:lnTo>
                  <a:pt x="38100" y="152400"/>
                </a:lnTo>
                <a:lnTo>
                  <a:pt x="19050" y="18097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олилиния 193"/>
          <p:cNvSpPr/>
          <p:nvPr/>
        </p:nvSpPr>
        <p:spPr>
          <a:xfrm>
            <a:off x="8191500" y="5133975"/>
            <a:ext cx="142876" cy="28576"/>
          </a:xfrm>
          <a:custGeom>
            <a:avLst/>
            <a:gdLst/>
            <a:ahLst/>
            <a:cxnLst/>
            <a:rect l="0" t="0" r="0" b="0"/>
            <a:pathLst>
              <a:path w="14287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19050"/>
                </a:lnTo>
                <a:lnTo>
                  <a:pt x="104775" y="19050"/>
                </a:lnTo>
                <a:lnTo>
                  <a:pt x="123825" y="19050"/>
                </a:lnTo>
                <a:lnTo>
                  <a:pt x="133350" y="28575"/>
                </a:lnTo>
                <a:lnTo>
                  <a:pt x="142875" y="28575"/>
                </a:lnTo>
                <a:lnTo>
                  <a:pt x="1428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Полилиния 194"/>
          <p:cNvSpPr/>
          <p:nvPr/>
        </p:nvSpPr>
        <p:spPr>
          <a:xfrm>
            <a:off x="8201025" y="527685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олилиния 195"/>
          <p:cNvSpPr/>
          <p:nvPr/>
        </p:nvSpPr>
        <p:spPr>
          <a:xfrm>
            <a:off x="8639175" y="4867275"/>
            <a:ext cx="47626" cy="209551"/>
          </a:xfrm>
          <a:custGeom>
            <a:avLst/>
            <a:gdLst/>
            <a:ahLst/>
            <a:cxnLst/>
            <a:rect l="0" t="0" r="0" b="0"/>
            <a:pathLst>
              <a:path w="47626" h="209551">
                <a:moveTo>
                  <a:pt x="0" y="133350"/>
                </a:moveTo>
                <a:lnTo>
                  <a:pt x="0" y="133350"/>
                </a:lnTo>
                <a:lnTo>
                  <a:pt x="0" y="123825"/>
                </a:lnTo>
                <a:lnTo>
                  <a:pt x="9525" y="114300"/>
                </a:lnTo>
                <a:lnTo>
                  <a:pt x="9525" y="104775"/>
                </a:lnTo>
                <a:lnTo>
                  <a:pt x="19050" y="85725"/>
                </a:lnTo>
                <a:lnTo>
                  <a:pt x="28575" y="76200"/>
                </a:lnTo>
                <a:lnTo>
                  <a:pt x="38100" y="66675"/>
                </a:lnTo>
                <a:lnTo>
                  <a:pt x="38100" y="47625"/>
                </a:lnTo>
                <a:lnTo>
                  <a:pt x="47625" y="38100"/>
                </a:lnTo>
                <a:lnTo>
                  <a:pt x="47625" y="28575"/>
                </a:lnTo>
                <a:lnTo>
                  <a:pt x="47625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47625"/>
                </a:lnTo>
                <a:lnTo>
                  <a:pt x="38100" y="57150"/>
                </a:lnTo>
                <a:lnTo>
                  <a:pt x="38100" y="76200"/>
                </a:lnTo>
                <a:lnTo>
                  <a:pt x="38100" y="95250"/>
                </a:lnTo>
                <a:lnTo>
                  <a:pt x="38100" y="114300"/>
                </a:lnTo>
                <a:lnTo>
                  <a:pt x="28575" y="142875"/>
                </a:lnTo>
                <a:lnTo>
                  <a:pt x="28575" y="161925"/>
                </a:lnTo>
                <a:lnTo>
                  <a:pt x="28575" y="180975"/>
                </a:lnTo>
                <a:lnTo>
                  <a:pt x="19050" y="200025"/>
                </a:lnTo>
                <a:lnTo>
                  <a:pt x="19050" y="209550"/>
                </a:lnTo>
                <a:lnTo>
                  <a:pt x="190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олилиния 196"/>
          <p:cNvSpPr/>
          <p:nvPr/>
        </p:nvSpPr>
        <p:spPr>
          <a:xfrm>
            <a:off x="8534400" y="5114925"/>
            <a:ext cx="304801" cy="28576"/>
          </a:xfrm>
          <a:custGeom>
            <a:avLst/>
            <a:gdLst/>
            <a:ahLst/>
            <a:cxnLst/>
            <a:rect l="0" t="0" r="0" b="0"/>
            <a:pathLst>
              <a:path w="304801" h="28576">
                <a:moveTo>
                  <a:pt x="19050" y="28575"/>
                </a:moveTo>
                <a:lnTo>
                  <a:pt x="1905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19050"/>
                </a:lnTo>
                <a:lnTo>
                  <a:pt x="57150" y="1905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0"/>
                </a:lnTo>
                <a:lnTo>
                  <a:pt x="200025" y="0"/>
                </a:lnTo>
                <a:lnTo>
                  <a:pt x="219075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76225" y="19050"/>
                </a:lnTo>
                <a:lnTo>
                  <a:pt x="285750" y="19050"/>
                </a:lnTo>
                <a:lnTo>
                  <a:pt x="304800" y="19050"/>
                </a:lnTo>
                <a:lnTo>
                  <a:pt x="304800" y="28575"/>
                </a:lnTo>
                <a:lnTo>
                  <a:pt x="3048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олилиния 197"/>
          <p:cNvSpPr/>
          <p:nvPr/>
        </p:nvSpPr>
        <p:spPr>
          <a:xfrm>
            <a:off x="8496300" y="5191125"/>
            <a:ext cx="247651" cy="352426"/>
          </a:xfrm>
          <a:custGeom>
            <a:avLst/>
            <a:gdLst/>
            <a:ahLst/>
            <a:cxnLst/>
            <a:rect l="0" t="0" r="0" b="0"/>
            <a:pathLst>
              <a:path w="247651" h="352426">
                <a:moveTo>
                  <a:pt x="104775" y="95250"/>
                </a:moveTo>
                <a:lnTo>
                  <a:pt x="95250" y="85725"/>
                </a:lnTo>
                <a:lnTo>
                  <a:pt x="85725" y="85725"/>
                </a:lnTo>
                <a:lnTo>
                  <a:pt x="76200" y="76200"/>
                </a:lnTo>
                <a:lnTo>
                  <a:pt x="76200" y="66675"/>
                </a:lnTo>
                <a:lnTo>
                  <a:pt x="66675" y="66675"/>
                </a:lnTo>
                <a:lnTo>
                  <a:pt x="66675" y="57150"/>
                </a:lnTo>
                <a:lnTo>
                  <a:pt x="57150" y="47625"/>
                </a:lnTo>
                <a:lnTo>
                  <a:pt x="66675" y="28575"/>
                </a:lnTo>
                <a:lnTo>
                  <a:pt x="66675" y="19050"/>
                </a:lnTo>
                <a:lnTo>
                  <a:pt x="76200" y="19050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42875" y="47625"/>
                </a:lnTo>
                <a:lnTo>
                  <a:pt x="152400" y="76200"/>
                </a:lnTo>
                <a:lnTo>
                  <a:pt x="152400" y="95250"/>
                </a:lnTo>
                <a:lnTo>
                  <a:pt x="152400" y="133350"/>
                </a:lnTo>
                <a:lnTo>
                  <a:pt x="152400" y="161925"/>
                </a:lnTo>
                <a:lnTo>
                  <a:pt x="152400" y="190500"/>
                </a:lnTo>
                <a:lnTo>
                  <a:pt x="142875" y="219075"/>
                </a:lnTo>
                <a:lnTo>
                  <a:pt x="142875" y="247650"/>
                </a:lnTo>
                <a:lnTo>
                  <a:pt x="133350" y="266700"/>
                </a:lnTo>
                <a:lnTo>
                  <a:pt x="114300" y="295275"/>
                </a:lnTo>
                <a:lnTo>
                  <a:pt x="104775" y="314325"/>
                </a:lnTo>
                <a:lnTo>
                  <a:pt x="95250" y="323850"/>
                </a:lnTo>
                <a:lnTo>
                  <a:pt x="76200" y="342900"/>
                </a:lnTo>
                <a:lnTo>
                  <a:pt x="66675" y="352425"/>
                </a:lnTo>
                <a:lnTo>
                  <a:pt x="47625" y="352425"/>
                </a:lnTo>
                <a:lnTo>
                  <a:pt x="38100" y="352425"/>
                </a:lnTo>
                <a:lnTo>
                  <a:pt x="28575" y="352425"/>
                </a:lnTo>
                <a:lnTo>
                  <a:pt x="9525" y="352425"/>
                </a:lnTo>
                <a:lnTo>
                  <a:pt x="9525" y="342900"/>
                </a:lnTo>
                <a:lnTo>
                  <a:pt x="0" y="333375"/>
                </a:lnTo>
                <a:lnTo>
                  <a:pt x="0" y="323850"/>
                </a:lnTo>
                <a:lnTo>
                  <a:pt x="0" y="314325"/>
                </a:lnTo>
                <a:lnTo>
                  <a:pt x="9525" y="295275"/>
                </a:lnTo>
                <a:lnTo>
                  <a:pt x="9525" y="285750"/>
                </a:lnTo>
                <a:lnTo>
                  <a:pt x="19050" y="276225"/>
                </a:lnTo>
                <a:lnTo>
                  <a:pt x="28575" y="266700"/>
                </a:lnTo>
                <a:lnTo>
                  <a:pt x="38100" y="257175"/>
                </a:lnTo>
                <a:lnTo>
                  <a:pt x="57150" y="257175"/>
                </a:lnTo>
                <a:lnTo>
                  <a:pt x="76200" y="257175"/>
                </a:lnTo>
                <a:lnTo>
                  <a:pt x="85725" y="257175"/>
                </a:lnTo>
                <a:lnTo>
                  <a:pt x="95250" y="266700"/>
                </a:lnTo>
                <a:lnTo>
                  <a:pt x="114300" y="276225"/>
                </a:lnTo>
                <a:lnTo>
                  <a:pt x="123825" y="285750"/>
                </a:lnTo>
                <a:lnTo>
                  <a:pt x="142875" y="295275"/>
                </a:lnTo>
                <a:lnTo>
                  <a:pt x="152400" y="304800"/>
                </a:lnTo>
                <a:lnTo>
                  <a:pt x="161925" y="314325"/>
                </a:lnTo>
                <a:lnTo>
                  <a:pt x="171450" y="323850"/>
                </a:lnTo>
                <a:lnTo>
                  <a:pt x="190500" y="333375"/>
                </a:lnTo>
                <a:lnTo>
                  <a:pt x="200025" y="342900"/>
                </a:lnTo>
                <a:lnTo>
                  <a:pt x="209550" y="352425"/>
                </a:lnTo>
                <a:lnTo>
                  <a:pt x="219075" y="352425"/>
                </a:lnTo>
                <a:lnTo>
                  <a:pt x="228600" y="342900"/>
                </a:lnTo>
                <a:lnTo>
                  <a:pt x="238125" y="342900"/>
                </a:lnTo>
                <a:lnTo>
                  <a:pt x="247650" y="333375"/>
                </a:lnTo>
                <a:lnTo>
                  <a:pt x="24765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олилиния 198"/>
          <p:cNvSpPr/>
          <p:nvPr/>
        </p:nvSpPr>
        <p:spPr>
          <a:xfrm>
            <a:off x="8991600" y="4876800"/>
            <a:ext cx="161926" cy="409576"/>
          </a:xfrm>
          <a:custGeom>
            <a:avLst/>
            <a:gdLst/>
            <a:ahLst/>
            <a:cxnLst/>
            <a:rect l="0" t="0" r="0" b="0"/>
            <a:pathLst>
              <a:path w="161926" h="409576">
                <a:moveTo>
                  <a:pt x="0" y="123825"/>
                </a:moveTo>
                <a:lnTo>
                  <a:pt x="0" y="123825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71450"/>
                </a:lnTo>
                <a:lnTo>
                  <a:pt x="19050" y="180975"/>
                </a:lnTo>
                <a:lnTo>
                  <a:pt x="28575" y="200025"/>
                </a:lnTo>
                <a:lnTo>
                  <a:pt x="28575" y="219075"/>
                </a:lnTo>
                <a:lnTo>
                  <a:pt x="38100" y="247650"/>
                </a:lnTo>
                <a:lnTo>
                  <a:pt x="38100" y="266700"/>
                </a:lnTo>
                <a:lnTo>
                  <a:pt x="38100" y="295275"/>
                </a:lnTo>
                <a:lnTo>
                  <a:pt x="47625" y="314325"/>
                </a:lnTo>
                <a:lnTo>
                  <a:pt x="47625" y="342900"/>
                </a:lnTo>
                <a:lnTo>
                  <a:pt x="47625" y="361950"/>
                </a:lnTo>
                <a:lnTo>
                  <a:pt x="47625" y="371475"/>
                </a:lnTo>
                <a:lnTo>
                  <a:pt x="47625" y="390525"/>
                </a:lnTo>
                <a:lnTo>
                  <a:pt x="47625" y="400050"/>
                </a:lnTo>
                <a:lnTo>
                  <a:pt x="47625" y="409575"/>
                </a:lnTo>
                <a:lnTo>
                  <a:pt x="47625" y="409575"/>
                </a:lnTo>
                <a:lnTo>
                  <a:pt x="38100" y="409575"/>
                </a:lnTo>
                <a:lnTo>
                  <a:pt x="38100" y="400050"/>
                </a:lnTo>
                <a:lnTo>
                  <a:pt x="38100" y="400050"/>
                </a:lnTo>
                <a:lnTo>
                  <a:pt x="38100" y="381000"/>
                </a:lnTo>
                <a:lnTo>
                  <a:pt x="38100" y="371475"/>
                </a:lnTo>
                <a:lnTo>
                  <a:pt x="38100" y="361950"/>
                </a:lnTo>
                <a:lnTo>
                  <a:pt x="47625" y="342900"/>
                </a:lnTo>
                <a:lnTo>
                  <a:pt x="47625" y="314325"/>
                </a:lnTo>
                <a:lnTo>
                  <a:pt x="57150" y="295275"/>
                </a:lnTo>
                <a:lnTo>
                  <a:pt x="57150" y="266700"/>
                </a:lnTo>
                <a:lnTo>
                  <a:pt x="76200" y="238125"/>
                </a:lnTo>
                <a:lnTo>
                  <a:pt x="85725" y="219075"/>
                </a:lnTo>
                <a:lnTo>
                  <a:pt x="104775" y="190500"/>
                </a:lnTo>
                <a:lnTo>
                  <a:pt x="114300" y="161925"/>
                </a:lnTo>
                <a:lnTo>
                  <a:pt x="123825" y="133350"/>
                </a:lnTo>
                <a:lnTo>
                  <a:pt x="142875" y="104775"/>
                </a:lnTo>
                <a:lnTo>
                  <a:pt x="152400" y="85725"/>
                </a:lnTo>
                <a:lnTo>
                  <a:pt x="161925" y="66675"/>
                </a:lnTo>
                <a:lnTo>
                  <a:pt x="161925" y="47625"/>
                </a:lnTo>
                <a:lnTo>
                  <a:pt x="161925" y="38100"/>
                </a:lnTo>
                <a:lnTo>
                  <a:pt x="161925" y="19050"/>
                </a:lnTo>
                <a:lnTo>
                  <a:pt x="161925" y="9525"/>
                </a:lnTo>
                <a:lnTo>
                  <a:pt x="152400" y="0"/>
                </a:lnTo>
                <a:lnTo>
                  <a:pt x="142875" y="0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олилиния 199"/>
          <p:cNvSpPr/>
          <p:nvPr/>
        </p:nvSpPr>
        <p:spPr>
          <a:xfrm>
            <a:off x="9182100" y="4895850"/>
            <a:ext cx="9526" cy="390526"/>
          </a:xfrm>
          <a:custGeom>
            <a:avLst/>
            <a:gdLst/>
            <a:ahLst/>
            <a:cxnLst/>
            <a:rect l="0" t="0" r="0" b="0"/>
            <a:pathLst>
              <a:path w="9526" h="3905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52400"/>
                </a:lnTo>
                <a:lnTo>
                  <a:pt x="9525" y="180975"/>
                </a:lnTo>
                <a:lnTo>
                  <a:pt x="9525" y="200025"/>
                </a:lnTo>
                <a:lnTo>
                  <a:pt x="9525" y="228600"/>
                </a:lnTo>
                <a:lnTo>
                  <a:pt x="9525" y="257175"/>
                </a:lnTo>
                <a:lnTo>
                  <a:pt x="9525" y="285750"/>
                </a:lnTo>
                <a:lnTo>
                  <a:pt x="9525" y="314325"/>
                </a:lnTo>
                <a:lnTo>
                  <a:pt x="9525" y="333375"/>
                </a:lnTo>
                <a:lnTo>
                  <a:pt x="9525" y="352425"/>
                </a:lnTo>
                <a:lnTo>
                  <a:pt x="9525" y="371475"/>
                </a:lnTo>
                <a:lnTo>
                  <a:pt x="9525" y="381000"/>
                </a:lnTo>
                <a:lnTo>
                  <a:pt x="9525" y="390525"/>
                </a:lnTo>
                <a:lnTo>
                  <a:pt x="9525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Полилиния 200"/>
          <p:cNvSpPr/>
          <p:nvPr/>
        </p:nvSpPr>
        <p:spPr>
          <a:xfrm>
            <a:off x="9182100" y="4933950"/>
            <a:ext cx="142876" cy="295276"/>
          </a:xfrm>
          <a:custGeom>
            <a:avLst/>
            <a:gdLst/>
            <a:ahLst/>
            <a:cxnLst/>
            <a:rect l="0" t="0" r="0" b="0"/>
            <a:pathLst>
              <a:path w="142876" h="295276">
                <a:moveTo>
                  <a:pt x="0" y="85725"/>
                </a:moveTo>
                <a:lnTo>
                  <a:pt x="0" y="76200"/>
                </a:lnTo>
                <a:lnTo>
                  <a:pt x="0" y="76200"/>
                </a:lnTo>
                <a:lnTo>
                  <a:pt x="9525" y="57150"/>
                </a:lnTo>
                <a:lnTo>
                  <a:pt x="9525" y="47625"/>
                </a:lnTo>
                <a:lnTo>
                  <a:pt x="19050" y="28575"/>
                </a:lnTo>
                <a:lnTo>
                  <a:pt x="28575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28575"/>
                </a:lnTo>
                <a:lnTo>
                  <a:pt x="104775" y="38100"/>
                </a:lnTo>
                <a:lnTo>
                  <a:pt x="104775" y="57150"/>
                </a:lnTo>
                <a:lnTo>
                  <a:pt x="95250" y="85725"/>
                </a:lnTo>
                <a:lnTo>
                  <a:pt x="85725" y="104775"/>
                </a:lnTo>
                <a:lnTo>
                  <a:pt x="76200" y="133350"/>
                </a:lnTo>
                <a:lnTo>
                  <a:pt x="66675" y="152400"/>
                </a:lnTo>
                <a:lnTo>
                  <a:pt x="57150" y="171450"/>
                </a:lnTo>
                <a:lnTo>
                  <a:pt x="38100" y="190500"/>
                </a:lnTo>
                <a:lnTo>
                  <a:pt x="28575" y="200025"/>
                </a:lnTo>
                <a:lnTo>
                  <a:pt x="9525" y="20955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9525" y="180975"/>
                </a:lnTo>
                <a:lnTo>
                  <a:pt x="9525" y="171450"/>
                </a:lnTo>
                <a:lnTo>
                  <a:pt x="19050" y="171450"/>
                </a:lnTo>
                <a:lnTo>
                  <a:pt x="28575" y="171450"/>
                </a:lnTo>
                <a:lnTo>
                  <a:pt x="38100" y="171450"/>
                </a:lnTo>
                <a:lnTo>
                  <a:pt x="47625" y="171450"/>
                </a:lnTo>
                <a:lnTo>
                  <a:pt x="57150" y="180975"/>
                </a:lnTo>
                <a:lnTo>
                  <a:pt x="57150" y="190500"/>
                </a:lnTo>
                <a:lnTo>
                  <a:pt x="66675" y="200025"/>
                </a:lnTo>
                <a:lnTo>
                  <a:pt x="66675" y="219075"/>
                </a:lnTo>
                <a:lnTo>
                  <a:pt x="76200" y="238125"/>
                </a:lnTo>
                <a:lnTo>
                  <a:pt x="85725" y="247650"/>
                </a:lnTo>
                <a:lnTo>
                  <a:pt x="85725" y="257175"/>
                </a:lnTo>
                <a:lnTo>
                  <a:pt x="95250" y="276225"/>
                </a:lnTo>
                <a:lnTo>
                  <a:pt x="104775" y="285750"/>
                </a:lnTo>
                <a:lnTo>
                  <a:pt x="104775" y="295275"/>
                </a:lnTo>
                <a:lnTo>
                  <a:pt x="114300" y="295275"/>
                </a:lnTo>
                <a:lnTo>
                  <a:pt x="123825" y="295275"/>
                </a:lnTo>
                <a:lnTo>
                  <a:pt x="133350" y="295275"/>
                </a:lnTo>
                <a:lnTo>
                  <a:pt x="142875" y="295275"/>
                </a:lnTo>
                <a:lnTo>
                  <a:pt x="14287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олилиния 201"/>
          <p:cNvSpPr/>
          <p:nvPr/>
        </p:nvSpPr>
        <p:spPr>
          <a:xfrm>
            <a:off x="9344025" y="4895850"/>
            <a:ext cx="247651" cy="342901"/>
          </a:xfrm>
          <a:custGeom>
            <a:avLst/>
            <a:gdLst/>
            <a:ahLst/>
            <a:cxnLst/>
            <a:rect l="0" t="0" r="0" b="0"/>
            <a:pathLst>
              <a:path w="247651" h="342901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42875" y="19050"/>
                </a:lnTo>
                <a:lnTo>
                  <a:pt x="142875" y="28575"/>
                </a:lnTo>
                <a:lnTo>
                  <a:pt x="142875" y="47625"/>
                </a:lnTo>
                <a:lnTo>
                  <a:pt x="133350" y="66675"/>
                </a:lnTo>
                <a:lnTo>
                  <a:pt x="133350" y="95250"/>
                </a:lnTo>
                <a:lnTo>
                  <a:pt x="133350" y="114300"/>
                </a:lnTo>
                <a:lnTo>
                  <a:pt x="133350" y="142875"/>
                </a:lnTo>
                <a:lnTo>
                  <a:pt x="133350" y="171450"/>
                </a:lnTo>
                <a:lnTo>
                  <a:pt x="123825" y="200025"/>
                </a:lnTo>
                <a:lnTo>
                  <a:pt x="123825" y="219075"/>
                </a:lnTo>
                <a:lnTo>
                  <a:pt x="114300" y="247650"/>
                </a:lnTo>
                <a:lnTo>
                  <a:pt x="104775" y="276225"/>
                </a:lnTo>
                <a:lnTo>
                  <a:pt x="95250" y="295275"/>
                </a:lnTo>
                <a:lnTo>
                  <a:pt x="85725" y="304800"/>
                </a:lnTo>
                <a:lnTo>
                  <a:pt x="66675" y="323850"/>
                </a:lnTo>
                <a:lnTo>
                  <a:pt x="57150" y="333375"/>
                </a:lnTo>
                <a:lnTo>
                  <a:pt x="47625" y="333375"/>
                </a:lnTo>
                <a:lnTo>
                  <a:pt x="38100" y="342900"/>
                </a:lnTo>
                <a:lnTo>
                  <a:pt x="28575" y="333375"/>
                </a:lnTo>
                <a:lnTo>
                  <a:pt x="19050" y="333375"/>
                </a:lnTo>
                <a:lnTo>
                  <a:pt x="9525" y="323850"/>
                </a:lnTo>
                <a:lnTo>
                  <a:pt x="0" y="314325"/>
                </a:lnTo>
                <a:lnTo>
                  <a:pt x="0" y="304800"/>
                </a:lnTo>
                <a:lnTo>
                  <a:pt x="0" y="285750"/>
                </a:lnTo>
                <a:lnTo>
                  <a:pt x="0" y="276225"/>
                </a:lnTo>
                <a:lnTo>
                  <a:pt x="9525" y="257175"/>
                </a:lnTo>
                <a:lnTo>
                  <a:pt x="19050" y="238125"/>
                </a:lnTo>
                <a:lnTo>
                  <a:pt x="28575" y="219075"/>
                </a:lnTo>
                <a:lnTo>
                  <a:pt x="38100" y="200025"/>
                </a:lnTo>
                <a:lnTo>
                  <a:pt x="47625" y="200025"/>
                </a:lnTo>
                <a:lnTo>
                  <a:pt x="57150" y="190500"/>
                </a:lnTo>
                <a:lnTo>
                  <a:pt x="76200" y="180975"/>
                </a:lnTo>
                <a:lnTo>
                  <a:pt x="85725" y="180975"/>
                </a:lnTo>
                <a:lnTo>
                  <a:pt x="95250" y="180975"/>
                </a:lnTo>
                <a:lnTo>
                  <a:pt x="104775" y="190500"/>
                </a:lnTo>
                <a:lnTo>
                  <a:pt x="114300" y="190500"/>
                </a:lnTo>
                <a:lnTo>
                  <a:pt x="123825" y="200025"/>
                </a:lnTo>
                <a:lnTo>
                  <a:pt x="133350" y="219075"/>
                </a:lnTo>
                <a:lnTo>
                  <a:pt x="133350" y="228600"/>
                </a:lnTo>
                <a:lnTo>
                  <a:pt x="142875" y="247650"/>
                </a:lnTo>
                <a:lnTo>
                  <a:pt x="152400" y="257175"/>
                </a:lnTo>
                <a:lnTo>
                  <a:pt x="161925" y="276225"/>
                </a:lnTo>
                <a:lnTo>
                  <a:pt x="171450" y="285750"/>
                </a:lnTo>
                <a:lnTo>
                  <a:pt x="180975" y="285750"/>
                </a:lnTo>
                <a:lnTo>
                  <a:pt x="180975" y="295275"/>
                </a:lnTo>
                <a:lnTo>
                  <a:pt x="190500" y="295275"/>
                </a:lnTo>
                <a:lnTo>
                  <a:pt x="200025" y="295275"/>
                </a:lnTo>
                <a:lnTo>
                  <a:pt x="219075" y="295275"/>
                </a:lnTo>
                <a:lnTo>
                  <a:pt x="228600" y="295275"/>
                </a:lnTo>
                <a:lnTo>
                  <a:pt x="238125" y="285750"/>
                </a:lnTo>
                <a:lnTo>
                  <a:pt x="247650" y="276225"/>
                </a:lnTo>
                <a:lnTo>
                  <a:pt x="247650" y="276225"/>
                </a:lnTo>
                <a:lnTo>
                  <a:pt x="2476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олилиния 202"/>
          <p:cNvSpPr/>
          <p:nvPr/>
        </p:nvSpPr>
        <p:spPr>
          <a:xfrm>
            <a:off x="9667875" y="4695825"/>
            <a:ext cx="200026" cy="952501"/>
          </a:xfrm>
          <a:custGeom>
            <a:avLst/>
            <a:gdLst/>
            <a:ahLst/>
            <a:cxnLst/>
            <a:rect l="0" t="0" r="0" b="0"/>
            <a:pathLst>
              <a:path w="200026" h="952501">
                <a:moveTo>
                  <a:pt x="161925" y="0"/>
                </a:move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19050"/>
                </a:lnTo>
                <a:lnTo>
                  <a:pt x="133350" y="28575"/>
                </a:lnTo>
                <a:lnTo>
                  <a:pt x="133350" y="38100"/>
                </a:lnTo>
                <a:lnTo>
                  <a:pt x="123825" y="47625"/>
                </a:lnTo>
                <a:lnTo>
                  <a:pt x="114300" y="66675"/>
                </a:lnTo>
                <a:lnTo>
                  <a:pt x="95250" y="85725"/>
                </a:lnTo>
                <a:lnTo>
                  <a:pt x="85725" y="114300"/>
                </a:lnTo>
                <a:lnTo>
                  <a:pt x="76200" y="142875"/>
                </a:lnTo>
                <a:lnTo>
                  <a:pt x="57150" y="171450"/>
                </a:lnTo>
                <a:lnTo>
                  <a:pt x="47625" y="209550"/>
                </a:lnTo>
                <a:lnTo>
                  <a:pt x="38100" y="247650"/>
                </a:lnTo>
                <a:lnTo>
                  <a:pt x="19050" y="295275"/>
                </a:lnTo>
                <a:lnTo>
                  <a:pt x="9525" y="342900"/>
                </a:lnTo>
                <a:lnTo>
                  <a:pt x="9525" y="390525"/>
                </a:lnTo>
                <a:lnTo>
                  <a:pt x="0" y="438150"/>
                </a:lnTo>
                <a:lnTo>
                  <a:pt x="0" y="485775"/>
                </a:lnTo>
                <a:lnTo>
                  <a:pt x="0" y="533400"/>
                </a:lnTo>
                <a:lnTo>
                  <a:pt x="9525" y="581025"/>
                </a:lnTo>
                <a:lnTo>
                  <a:pt x="19050" y="638175"/>
                </a:lnTo>
                <a:lnTo>
                  <a:pt x="28575" y="685800"/>
                </a:lnTo>
                <a:lnTo>
                  <a:pt x="38100" y="723900"/>
                </a:lnTo>
                <a:lnTo>
                  <a:pt x="47625" y="771525"/>
                </a:lnTo>
                <a:lnTo>
                  <a:pt x="66675" y="809625"/>
                </a:lnTo>
                <a:lnTo>
                  <a:pt x="85725" y="847725"/>
                </a:lnTo>
                <a:lnTo>
                  <a:pt x="95250" y="876300"/>
                </a:lnTo>
                <a:lnTo>
                  <a:pt x="114300" y="895350"/>
                </a:lnTo>
                <a:lnTo>
                  <a:pt x="133350" y="914400"/>
                </a:lnTo>
                <a:lnTo>
                  <a:pt x="152400" y="933450"/>
                </a:lnTo>
                <a:lnTo>
                  <a:pt x="161925" y="942975"/>
                </a:lnTo>
                <a:lnTo>
                  <a:pt x="171450" y="952500"/>
                </a:lnTo>
                <a:lnTo>
                  <a:pt x="180975" y="952500"/>
                </a:lnTo>
                <a:lnTo>
                  <a:pt x="190500" y="952500"/>
                </a:lnTo>
                <a:lnTo>
                  <a:pt x="190500" y="952500"/>
                </a:lnTo>
                <a:lnTo>
                  <a:pt x="200025" y="952500"/>
                </a:lnTo>
                <a:lnTo>
                  <a:pt x="200025" y="952500"/>
                </a:lnTo>
                <a:lnTo>
                  <a:pt x="200025" y="952500"/>
                </a:lnTo>
                <a:lnTo>
                  <a:pt x="200025" y="952500"/>
                </a:lnTo>
                <a:lnTo>
                  <a:pt x="200025" y="952500"/>
                </a:lnTo>
                <a:lnTo>
                  <a:pt x="200025" y="952500"/>
                </a:lnTo>
                <a:lnTo>
                  <a:pt x="200025" y="952500"/>
                </a:lnTo>
                <a:lnTo>
                  <a:pt x="200025" y="952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олилиния 204"/>
          <p:cNvSpPr/>
          <p:nvPr/>
        </p:nvSpPr>
        <p:spPr>
          <a:xfrm>
            <a:off x="9944100" y="4857750"/>
            <a:ext cx="9526" cy="295276"/>
          </a:xfrm>
          <a:custGeom>
            <a:avLst/>
            <a:gdLst/>
            <a:ahLst/>
            <a:cxnLst/>
            <a:rect l="0" t="0" r="0" b="0"/>
            <a:pathLst>
              <a:path w="9526" h="2952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0" y="95250"/>
                </a:lnTo>
                <a:lnTo>
                  <a:pt x="0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0" y="257175"/>
                </a:lnTo>
                <a:lnTo>
                  <a:pt x="9525" y="266700"/>
                </a:lnTo>
                <a:lnTo>
                  <a:pt x="9525" y="276225"/>
                </a:lnTo>
                <a:lnTo>
                  <a:pt x="9525" y="285750"/>
                </a:lnTo>
                <a:lnTo>
                  <a:pt x="9525" y="285750"/>
                </a:lnTo>
                <a:lnTo>
                  <a:pt x="9525" y="295275"/>
                </a:lnTo>
                <a:lnTo>
                  <a:pt x="9525" y="295275"/>
                </a:lnTo>
                <a:lnTo>
                  <a:pt x="952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олилиния 205"/>
          <p:cNvSpPr/>
          <p:nvPr/>
        </p:nvSpPr>
        <p:spPr>
          <a:xfrm>
            <a:off x="9858375" y="4848225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олилиния 206"/>
          <p:cNvSpPr/>
          <p:nvPr/>
        </p:nvSpPr>
        <p:spPr>
          <a:xfrm>
            <a:off x="10048875" y="4962525"/>
            <a:ext cx="142876" cy="152401"/>
          </a:xfrm>
          <a:custGeom>
            <a:avLst/>
            <a:gdLst/>
            <a:ahLst/>
            <a:cxnLst/>
            <a:rect l="0" t="0" r="0" b="0"/>
            <a:pathLst>
              <a:path w="142876" h="152401">
                <a:moveTo>
                  <a:pt x="28575" y="19050"/>
                </a:moveTo>
                <a:lnTo>
                  <a:pt x="2857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66675" y="57150"/>
                </a:lnTo>
                <a:lnTo>
                  <a:pt x="66675" y="66675"/>
                </a:lnTo>
                <a:lnTo>
                  <a:pt x="57150" y="76200"/>
                </a:lnTo>
                <a:lnTo>
                  <a:pt x="47625" y="85725"/>
                </a:lnTo>
                <a:lnTo>
                  <a:pt x="47625" y="95250"/>
                </a:lnTo>
                <a:lnTo>
                  <a:pt x="47625" y="104775"/>
                </a:lnTo>
                <a:lnTo>
                  <a:pt x="38100" y="114300"/>
                </a:lnTo>
                <a:lnTo>
                  <a:pt x="28575" y="123825"/>
                </a:lnTo>
                <a:lnTo>
                  <a:pt x="19050" y="133350"/>
                </a:lnTo>
                <a:lnTo>
                  <a:pt x="19050" y="133350"/>
                </a:lnTo>
                <a:lnTo>
                  <a:pt x="9525" y="133350"/>
                </a:lnTo>
                <a:lnTo>
                  <a:pt x="9525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9525" y="152400"/>
                </a:lnTo>
                <a:lnTo>
                  <a:pt x="9525" y="152400"/>
                </a:lnTo>
                <a:lnTo>
                  <a:pt x="19050" y="152400"/>
                </a:lnTo>
                <a:lnTo>
                  <a:pt x="28575" y="152400"/>
                </a:lnTo>
                <a:lnTo>
                  <a:pt x="38100" y="152400"/>
                </a:lnTo>
                <a:lnTo>
                  <a:pt x="47625" y="152400"/>
                </a:lnTo>
                <a:lnTo>
                  <a:pt x="57150" y="152400"/>
                </a:lnTo>
                <a:lnTo>
                  <a:pt x="66675" y="152400"/>
                </a:lnTo>
                <a:lnTo>
                  <a:pt x="76200" y="152400"/>
                </a:lnTo>
                <a:lnTo>
                  <a:pt x="95250" y="152400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23825" y="152400"/>
                </a:lnTo>
                <a:lnTo>
                  <a:pt x="133350" y="152400"/>
                </a:lnTo>
                <a:lnTo>
                  <a:pt x="142875" y="152400"/>
                </a:lnTo>
                <a:lnTo>
                  <a:pt x="142875" y="152400"/>
                </a:lnTo>
                <a:lnTo>
                  <a:pt x="14287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олилиния 207"/>
          <p:cNvSpPr/>
          <p:nvPr/>
        </p:nvSpPr>
        <p:spPr>
          <a:xfrm>
            <a:off x="9839325" y="5191125"/>
            <a:ext cx="371476" cy="28576"/>
          </a:xfrm>
          <a:custGeom>
            <a:avLst/>
            <a:gdLst/>
            <a:ahLst/>
            <a:cxnLst/>
            <a:rect l="0" t="0" r="0" b="0"/>
            <a:pathLst>
              <a:path w="37147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57150" y="28575"/>
                </a:lnTo>
                <a:lnTo>
                  <a:pt x="66675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3335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28600" y="9525"/>
                </a:lnTo>
                <a:lnTo>
                  <a:pt x="247650" y="9525"/>
                </a:lnTo>
                <a:lnTo>
                  <a:pt x="266700" y="0"/>
                </a:lnTo>
                <a:lnTo>
                  <a:pt x="276225" y="0"/>
                </a:lnTo>
                <a:lnTo>
                  <a:pt x="295275" y="0"/>
                </a:lnTo>
                <a:lnTo>
                  <a:pt x="304800" y="0"/>
                </a:lnTo>
                <a:lnTo>
                  <a:pt x="314325" y="0"/>
                </a:lnTo>
                <a:lnTo>
                  <a:pt x="333375" y="0"/>
                </a:lnTo>
                <a:lnTo>
                  <a:pt x="342900" y="0"/>
                </a:lnTo>
                <a:lnTo>
                  <a:pt x="352425" y="0"/>
                </a:lnTo>
                <a:lnTo>
                  <a:pt x="361950" y="0"/>
                </a:lnTo>
                <a:lnTo>
                  <a:pt x="361950" y="0"/>
                </a:lnTo>
                <a:lnTo>
                  <a:pt x="371475" y="0"/>
                </a:lnTo>
                <a:lnTo>
                  <a:pt x="3714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Полилиния 208"/>
          <p:cNvSpPr/>
          <p:nvPr/>
        </p:nvSpPr>
        <p:spPr>
          <a:xfrm>
            <a:off x="9867900" y="5276850"/>
            <a:ext cx="342901" cy="285751"/>
          </a:xfrm>
          <a:custGeom>
            <a:avLst/>
            <a:gdLst/>
            <a:ahLst/>
            <a:cxnLst/>
            <a:rect l="0" t="0" r="0" b="0"/>
            <a:pathLst>
              <a:path w="342901" h="285751">
                <a:moveTo>
                  <a:pt x="161925" y="0"/>
                </a:moveTo>
                <a:lnTo>
                  <a:pt x="16192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19050"/>
                </a:lnTo>
                <a:lnTo>
                  <a:pt x="152400" y="28575"/>
                </a:lnTo>
                <a:lnTo>
                  <a:pt x="152400" y="38100"/>
                </a:lnTo>
                <a:lnTo>
                  <a:pt x="152400" y="47625"/>
                </a:lnTo>
                <a:lnTo>
                  <a:pt x="152400" y="57150"/>
                </a:lnTo>
                <a:lnTo>
                  <a:pt x="152400" y="66675"/>
                </a:lnTo>
                <a:lnTo>
                  <a:pt x="152400" y="85725"/>
                </a:lnTo>
                <a:lnTo>
                  <a:pt x="152400" y="95250"/>
                </a:lnTo>
                <a:lnTo>
                  <a:pt x="142875" y="114300"/>
                </a:lnTo>
                <a:lnTo>
                  <a:pt x="142875" y="133350"/>
                </a:lnTo>
                <a:lnTo>
                  <a:pt x="142875" y="152400"/>
                </a:lnTo>
                <a:lnTo>
                  <a:pt x="133350" y="161925"/>
                </a:lnTo>
                <a:lnTo>
                  <a:pt x="133350" y="180975"/>
                </a:lnTo>
                <a:lnTo>
                  <a:pt x="123825" y="200025"/>
                </a:lnTo>
                <a:lnTo>
                  <a:pt x="114300" y="219075"/>
                </a:lnTo>
                <a:lnTo>
                  <a:pt x="114300" y="228600"/>
                </a:lnTo>
                <a:lnTo>
                  <a:pt x="104775" y="247650"/>
                </a:lnTo>
                <a:lnTo>
                  <a:pt x="95250" y="257175"/>
                </a:lnTo>
                <a:lnTo>
                  <a:pt x="85725" y="266700"/>
                </a:lnTo>
                <a:lnTo>
                  <a:pt x="85725" y="276225"/>
                </a:lnTo>
                <a:lnTo>
                  <a:pt x="76200" y="276225"/>
                </a:lnTo>
                <a:lnTo>
                  <a:pt x="66675" y="276225"/>
                </a:lnTo>
                <a:lnTo>
                  <a:pt x="57150" y="285750"/>
                </a:lnTo>
                <a:lnTo>
                  <a:pt x="57150" y="285750"/>
                </a:lnTo>
                <a:lnTo>
                  <a:pt x="47625" y="285750"/>
                </a:lnTo>
                <a:lnTo>
                  <a:pt x="38100" y="276225"/>
                </a:lnTo>
                <a:lnTo>
                  <a:pt x="38100" y="276225"/>
                </a:lnTo>
                <a:lnTo>
                  <a:pt x="28575" y="276225"/>
                </a:lnTo>
                <a:lnTo>
                  <a:pt x="19050" y="266700"/>
                </a:lnTo>
                <a:lnTo>
                  <a:pt x="9525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0" y="228600"/>
                </a:lnTo>
                <a:lnTo>
                  <a:pt x="0" y="209550"/>
                </a:lnTo>
                <a:lnTo>
                  <a:pt x="0" y="200025"/>
                </a:lnTo>
                <a:lnTo>
                  <a:pt x="0" y="190500"/>
                </a:lnTo>
                <a:lnTo>
                  <a:pt x="9525" y="171450"/>
                </a:lnTo>
                <a:lnTo>
                  <a:pt x="19050" y="161925"/>
                </a:lnTo>
                <a:lnTo>
                  <a:pt x="19050" y="152400"/>
                </a:lnTo>
                <a:lnTo>
                  <a:pt x="28575" y="142875"/>
                </a:lnTo>
                <a:lnTo>
                  <a:pt x="38100" y="133350"/>
                </a:lnTo>
                <a:lnTo>
                  <a:pt x="47625" y="123825"/>
                </a:lnTo>
                <a:lnTo>
                  <a:pt x="47625" y="123825"/>
                </a:lnTo>
                <a:lnTo>
                  <a:pt x="57150" y="114300"/>
                </a:lnTo>
                <a:lnTo>
                  <a:pt x="66675" y="114300"/>
                </a:lnTo>
                <a:lnTo>
                  <a:pt x="76200" y="114300"/>
                </a:lnTo>
                <a:lnTo>
                  <a:pt x="85725" y="114300"/>
                </a:lnTo>
                <a:lnTo>
                  <a:pt x="95250" y="123825"/>
                </a:lnTo>
                <a:lnTo>
                  <a:pt x="104775" y="123825"/>
                </a:lnTo>
                <a:lnTo>
                  <a:pt x="114300" y="123825"/>
                </a:lnTo>
                <a:lnTo>
                  <a:pt x="123825" y="133350"/>
                </a:lnTo>
                <a:lnTo>
                  <a:pt x="133350" y="133350"/>
                </a:lnTo>
                <a:lnTo>
                  <a:pt x="142875" y="142875"/>
                </a:lnTo>
                <a:lnTo>
                  <a:pt x="152400" y="152400"/>
                </a:lnTo>
                <a:lnTo>
                  <a:pt x="161925" y="161925"/>
                </a:lnTo>
                <a:lnTo>
                  <a:pt x="171450" y="171450"/>
                </a:lnTo>
                <a:lnTo>
                  <a:pt x="180975" y="171450"/>
                </a:lnTo>
                <a:lnTo>
                  <a:pt x="190500" y="180975"/>
                </a:lnTo>
                <a:lnTo>
                  <a:pt x="200025" y="190500"/>
                </a:lnTo>
                <a:lnTo>
                  <a:pt x="209550" y="200025"/>
                </a:lnTo>
                <a:lnTo>
                  <a:pt x="219075" y="209550"/>
                </a:lnTo>
                <a:lnTo>
                  <a:pt x="219075" y="219075"/>
                </a:lnTo>
                <a:lnTo>
                  <a:pt x="228600" y="228600"/>
                </a:lnTo>
                <a:lnTo>
                  <a:pt x="238125" y="238125"/>
                </a:lnTo>
                <a:lnTo>
                  <a:pt x="238125" y="247650"/>
                </a:lnTo>
                <a:lnTo>
                  <a:pt x="247650" y="247650"/>
                </a:lnTo>
                <a:lnTo>
                  <a:pt x="247650" y="257175"/>
                </a:lnTo>
                <a:lnTo>
                  <a:pt x="257175" y="266700"/>
                </a:lnTo>
                <a:lnTo>
                  <a:pt x="257175" y="266700"/>
                </a:lnTo>
                <a:lnTo>
                  <a:pt x="266700" y="266700"/>
                </a:lnTo>
                <a:lnTo>
                  <a:pt x="266700" y="266700"/>
                </a:lnTo>
                <a:lnTo>
                  <a:pt x="276225" y="266700"/>
                </a:lnTo>
                <a:lnTo>
                  <a:pt x="276225" y="257175"/>
                </a:lnTo>
                <a:lnTo>
                  <a:pt x="285750" y="247650"/>
                </a:lnTo>
                <a:lnTo>
                  <a:pt x="295275" y="228600"/>
                </a:lnTo>
                <a:lnTo>
                  <a:pt x="304800" y="209550"/>
                </a:lnTo>
                <a:lnTo>
                  <a:pt x="314325" y="190500"/>
                </a:lnTo>
                <a:lnTo>
                  <a:pt x="323850" y="161925"/>
                </a:lnTo>
                <a:lnTo>
                  <a:pt x="333375" y="142875"/>
                </a:lnTo>
                <a:lnTo>
                  <a:pt x="342900" y="123825"/>
                </a:lnTo>
                <a:lnTo>
                  <a:pt x="34290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олилиния 209"/>
          <p:cNvSpPr/>
          <p:nvPr/>
        </p:nvSpPr>
        <p:spPr>
          <a:xfrm>
            <a:off x="10353675" y="5067300"/>
            <a:ext cx="200026" cy="38101"/>
          </a:xfrm>
          <a:custGeom>
            <a:avLst/>
            <a:gdLst/>
            <a:ahLst/>
            <a:cxnLst/>
            <a:rect l="0" t="0" r="0" b="0"/>
            <a:pathLst>
              <a:path w="200026" h="38101">
                <a:moveTo>
                  <a:pt x="9525" y="38100"/>
                </a:move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28575" y="28575"/>
                </a:lnTo>
                <a:lnTo>
                  <a:pt x="28575" y="28575"/>
                </a:lnTo>
                <a:lnTo>
                  <a:pt x="47625" y="28575"/>
                </a:lnTo>
                <a:lnTo>
                  <a:pt x="57150" y="28575"/>
                </a:lnTo>
                <a:lnTo>
                  <a:pt x="66675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олилиния 210"/>
          <p:cNvSpPr/>
          <p:nvPr/>
        </p:nvSpPr>
        <p:spPr>
          <a:xfrm>
            <a:off x="10772775" y="4743450"/>
            <a:ext cx="19051" cy="323851"/>
          </a:xfrm>
          <a:custGeom>
            <a:avLst/>
            <a:gdLst/>
            <a:ahLst/>
            <a:cxnLst/>
            <a:rect l="0" t="0" r="0" b="0"/>
            <a:pathLst>
              <a:path w="19051" h="32385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0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95275"/>
                </a:lnTo>
                <a:lnTo>
                  <a:pt x="0" y="304800"/>
                </a:lnTo>
                <a:lnTo>
                  <a:pt x="0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олилиния 211"/>
          <p:cNvSpPr/>
          <p:nvPr/>
        </p:nvSpPr>
        <p:spPr>
          <a:xfrm>
            <a:off x="10668000" y="4705350"/>
            <a:ext cx="238126" cy="9526"/>
          </a:xfrm>
          <a:custGeom>
            <a:avLst/>
            <a:gdLst/>
            <a:ahLst/>
            <a:cxnLst/>
            <a:rect l="0" t="0" r="0" b="0"/>
            <a:pathLst>
              <a:path w="238126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90500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19075" y="9525"/>
                </a:lnTo>
                <a:lnTo>
                  <a:pt x="228600" y="9525"/>
                </a:lnTo>
                <a:lnTo>
                  <a:pt x="238125" y="9525"/>
                </a:lnTo>
                <a:lnTo>
                  <a:pt x="238125" y="9525"/>
                </a:lnTo>
                <a:lnTo>
                  <a:pt x="238125" y="9525"/>
                </a:lnTo>
                <a:lnTo>
                  <a:pt x="2381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Полилиния 212"/>
          <p:cNvSpPr/>
          <p:nvPr/>
        </p:nvSpPr>
        <p:spPr>
          <a:xfrm>
            <a:off x="10858500" y="4924425"/>
            <a:ext cx="47626" cy="180976"/>
          </a:xfrm>
          <a:custGeom>
            <a:avLst/>
            <a:gdLst/>
            <a:ahLst/>
            <a:cxnLst/>
            <a:rect l="0" t="0" r="0" b="0"/>
            <a:pathLst>
              <a:path w="47626" h="180976">
                <a:moveTo>
                  <a:pt x="38100" y="9525"/>
                </a:moveTo>
                <a:lnTo>
                  <a:pt x="47625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47625"/>
                </a:lnTo>
                <a:lnTo>
                  <a:pt x="28575" y="57150"/>
                </a:lnTo>
                <a:lnTo>
                  <a:pt x="19050" y="76200"/>
                </a:lnTo>
                <a:lnTo>
                  <a:pt x="19050" y="85725"/>
                </a:lnTo>
                <a:lnTo>
                  <a:pt x="19050" y="95250"/>
                </a:lnTo>
                <a:lnTo>
                  <a:pt x="19050" y="104775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71450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олилиния 213"/>
          <p:cNvSpPr/>
          <p:nvPr/>
        </p:nvSpPr>
        <p:spPr>
          <a:xfrm>
            <a:off x="10610850" y="5133975"/>
            <a:ext cx="361951" cy="19051"/>
          </a:xfrm>
          <a:custGeom>
            <a:avLst/>
            <a:gdLst/>
            <a:ahLst/>
            <a:cxnLst/>
            <a:rect l="0" t="0" r="0" b="0"/>
            <a:pathLst>
              <a:path w="361951" h="19051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38125" y="0"/>
                </a:lnTo>
                <a:lnTo>
                  <a:pt x="247650" y="0"/>
                </a:lnTo>
                <a:lnTo>
                  <a:pt x="266700" y="0"/>
                </a:lnTo>
                <a:lnTo>
                  <a:pt x="276225" y="0"/>
                </a:lnTo>
                <a:lnTo>
                  <a:pt x="295275" y="0"/>
                </a:lnTo>
                <a:lnTo>
                  <a:pt x="304800" y="0"/>
                </a:lnTo>
                <a:lnTo>
                  <a:pt x="323850" y="9525"/>
                </a:lnTo>
                <a:lnTo>
                  <a:pt x="333375" y="9525"/>
                </a:lnTo>
                <a:lnTo>
                  <a:pt x="342900" y="9525"/>
                </a:lnTo>
                <a:lnTo>
                  <a:pt x="342900" y="9525"/>
                </a:lnTo>
                <a:lnTo>
                  <a:pt x="352425" y="19050"/>
                </a:lnTo>
                <a:lnTo>
                  <a:pt x="361950" y="19050"/>
                </a:lnTo>
                <a:lnTo>
                  <a:pt x="361950" y="19050"/>
                </a:lnTo>
                <a:lnTo>
                  <a:pt x="361950" y="19050"/>
                </a:lnTo>
                <a:lnTo>
                  <a:pt x="3619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олилиния 214"/>
          <p:cNvSpPr/>
          <p:nvPr/>
        </p:nvSpPr>
        <p:spPr>
          <a:xfrm>
            <a:off x="10582275" y="5191125"/>
            <a:ext cx="285751" cy="323851"/>
          </a:xfrm>
          <a:custGeom>
            <a:avLst/>
            <a:gdLst/>
            <a:ahLst/>
            <a:cxnLst/>
            <a:rect l="0" t="0" r="0" b="0"/>
            <a:pathLst>
              <a:path w="285751" h="323851">
                <a:moveTo>
                  <a:pt x="171450" y="0"/>
                </a:moveTo>
                <a:lnTo>
                  <a:pt x="171450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19050"/>
                </a:lnTo>
                <a:lnTo>
                  <a:pt x="152400" y="28575"/>
                </a:lnTo>
                <a:lnTo>
                  <a:pt x="152400" y="47625"/>
                </a:lnTo>
                <a:lnTo>
                  <a:pt x="142875" y="57150"/>
                </a:lnTo>
                <a:lnTo>
                  <a:pt x="142875" y="76200"/>
                </a:lnTo>
                <a:lnTo>
                  <a:pt x="133350" y="95250"/>
                </a:lnTo>
                <a:lnTo>
                  <a:pt x="133350" y="114300"/>
                </a:lnTo>
                <a:lnTo>
                  <a:pt x="133350" y="142875"/>
                </a:lnTo>
                <a:lnTo>
                  <a:pt x="123825" y="152400"/>
                </a:lnTo>
                <a:lnTo>
                  <a:pt x="123825" y="180975"/>
                </a:lnTo>
                <a:lnTo>
                  <a:pt x="114300" y="200025"/>
                </a:lnTo>
                <a:lnTo>
                  <a:pt x="114300" y="219075"/>
                </a:lnTo>
                <a:lnTo>
                  <a:pt x="104775" y="238125"/>
                </a:lnTo>
                <a:lnTo>
                  <a:pt x="104775" y="257175"/>
                </a:lnTo>
                <a:lnTo>
                  <a:pt x="95250" y="276225"/>
                </a:lnTo>
                <a:lnTo>
                  <a:pt x="85725" y="285750"/>
                </a:lnTo>
                <a:lnTo>
                  <a:pt x="85725" y="295275"/>
                </a:lnTo>
                <a:lnTo>
                  <a:pt x="76200" y="304800"/>
                </a:lnTo>
                <a:lnTo>
                  <a:pt x="66675" y="314325"/>
                </a:lnTo>
                <a:lnTo>
                  <a:pt x="66675" y="323850"/>
                </a:lnTo>
                <a:lnTo>
                  <a:pt x="57150" y="323850"/>
                </a:lnTo>
                <a:lnTo>
                  <a:pt x="47625" y="323850"/>
                </a:lnTo>
                <a:lnTo>
                  <a:pt x="47625" y="323850"/>
                </a:lnTo>
                <a:lnTo>
                  <a:pt x="38100" y="323850"/>
                </a:lnTo>
                <a:lnTo>
                  <a:pt x="38100" y="314325"/>
                </a:lnTo>
                <a:lnTo>
                  <a:pt x="28575" y="304800"/>
                </a:lnTo>
                <a:lnTo>
                  <a:pt x="19050" y="295275"/>
                </a:lnTo>
                <a:lnTo>
                  <a:pt x="9525" y="285750"/>
                </a:lnTo>
                <a:lnTo>
                  <a:pt x="9525" y="276225"/>
                </a:lnTo>
                <a:lnTo>
                  <a:pt x="9525" y="266700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19075"/>
                </a:lnTo>
                <a:lnTo>
                  <a:pt x="9525" y="209550"/>
                </a:lnTo>
                <a:lnTo>
                  <a:pt x="9525" y="200025"/>
                </a:lnTo>
                <a:lnTo>
                  <a:pt x="19050" y="190500"/>
                </a:lnTo>
                <a:lnTo>
                  <a:pt x="19050" y="180975"/>
                </a:lnTo>
                <a:lnTo>
                  <a:pt x="28575" y="171450"/>
                </a:lnTo>
                <a:lnTo>
                  <a:pt x="28575" y="161925"/>
                </a:lnTo>
                <a:lnTo>
                  <a:pt x="38100" y="152400"/>
                </a:lnTo>
                <a:lnTo>
                  <a:pt x="47625" y="152400"/>
                </a:lnTo>
                <a:lnTo>
                  <a:pt x="57150" y="152400"/>
                </a:lnTo>
                <a:lnTo>
                  <a:pt x="57150" y="152400"/>
                </a:lnTo>
                <a:lnTo>
                  <a:pt x="66675" y="152400"/>
                </a:lnTo>
                <a:lnTo>
                  <a:pt x="76200" y="152400"/>
                </a:lnTo>
                <a:lnTo>
                  <a:pt x="85725" y="152400"/>
                </a:lnTo>
                <a:lnTo>
                  <a:pt x="95250" y="161925"/>
                </a:lnTo>
                <a:lnTo>
                  <a:pt x="104775" y="161925"/>
                </a:lnTo>
                <a:lnTo>
                  <a:pt x="114300" y="171450"/>
                </a:lnTo>
                <a:lnTo>
                  <a:pt x="123825" y="180975"/>
                </a:lnTo>
                <a:lnTo>
                  <a:pt x="133350" y="190500"/>
                </a:lnTo>
                <a:lnTo>
                  <a:pt x="142875" y="209550"/>
                </a:lnTo>
                <a:lnTo>
                  <a:pt x="142875" y="219075"/>
                </a:lnTo>
                <a:lnTo>
                  <a:pt x="152400" y="219075"/>
                </a:lnTo>
                <a:lnTo>
                  <a:pt x="171450" y="238125"/>
                </a:lnTo>
                <a:lnTo>
                  <a:pt x="180975" y="247650"/>
                </a:lnTo>
                <a:lnTo>
                  <a:pt x="180975" y="257175"/>
                </a:lnTo>
                <a:lnTo>
                  <a:pt x="190500" y="266700"/>
                </a:lnTo>
                <a:lnTo>
                  <a:pt x="200025" y="276225"/>
                </a:lnTo>
                <a:lnTo>
                  <a:pt x="200025" y="276225"/>
                </a:lnTo>
                <a:lnTo>
                  <a:pt x="209550" y="285750"/>
                </a:lnTo>
                <a:lnTo>
                  <a:pt x="219075" y="285750"/>
                </a:lnTo>
                <a:lnTo>
                  <a:pt x="219075" y="285750"/>
                </a:lnTo>
                <a:lnTo>
                  <a:pt x="228600" y="285750"/>
                </a:lnTo>
                <a:lnTo>
                  <a:pt x="228600" y="285750"/>
                </a:lnTo>
                <a:lnTo>
                  <a:pt x="238125" y="276225"/>
                </a:lnTo>
                <a:lnTo>
                  <a:pt x="247650" y="266700"/>
                </a:lnTo>
                <a:lnTo>
                  <a:pt x="257175" y="257175"/>
                </a:lnTo>
                <a:lnTo>
                  <a:pt x="266700" y="238125"/>
                </a:lnTo>
                <a:lnTo>
                  <a:pt x="276225" y="219075"/>
                </a:lnTo>
                <a:lnTo>
                  <a:pt x="276225" y="200025"/>
                </a:lnTo>
                <a:lnTo>
                  <a:pt x="285750" y="190500"/>
                </a:lnTo>
                <a:lnTo>
                  <a:pt x="2857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олилиния 215"/>
          <p:cNvSpPr/>
          <p:nvPr/>
        </p:nvSpPr>
        <p:spPr>
          <a:xfrm>
            <a:off x="10972800" y="4591050"/>
            <a:ext cx="171451" cy="1123951"/>
          </a:xfrm>
          <a:custGeom>
            <a:avLst/>
            <a:gdLst/>
            <a:ahLst/>
            <a:cxnLst/>
            <a:rect l="0" t="0" r="0" b="0"/>
            <a:pathLst>
              <a:path w="171451" h="1123951">
                <a:moveTo>
                  <a:pt x="57150" y="0"/>
                </a:move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57150" y="47625"/>
                </a:lnTo>
                <a:lnTo>
                  <a:pt x="66675" y="57150"/>
                </a:lnTo>
                <a:lnTo>
                  <a:pt x="76200" y="76200"/>
                </a:lnTo>
                <a:lnTo>
                  <a:pt x="76200" y="95250"/>
                </a:lnTo>
                <a:lnTo>
                  <a:pt x="85725" y="114300"/>
                </a:lnTo>
                <a:lnTo>
                  <a:pt x="95250" y="133350"/>
                </a:lnTo>
                <a:lnTo>
                  <a:pt x="95250" y="161925"/>
                </a:lnTo>
                <a:lnTo>
                  <a:pt x="104775" y="180975"/>
                </a:lnTo>
                <a:lnTo>
                  <a:pt x="114300" y="209550"/>
                </a:lnTo>
                <a:lnTo>
                  <a:pt x="123825" y="247650"/>
                </a:lnTo>
                <a:lnTo>
                  <a:pt x="133350" y="285750"/>
                </a:lnTo>
                <a:lnTo>
                  <a:pt x="133350" y="314325"/>
                </a:lnTo>
                <a:lnTo>
                  <a:pt x="142875" y="352425"/>
                </a:lnTo>
                <a:lnTo>
                  <a:pt x="152400" y="400050"/>
                </a:lnTo>
                <a:lnTo>
                  <a:pt x="161925" y="438150"/>
                </a:lnTo>
                <a:lnTo>
                  <a:pt x="161925" y="476250"/>
                </a:lnTo>
                <a:lnTo>
                  <a:pt x="171450" y="523875"/>
                </a:lnTo>
                <a:lnTo>
                  <a:pt x="171450" y="571500"/>
                </a:lnTo>
                <a:lnTo>
                  <a:pt x="171450" y="619125"/>
                </a:lnTo>
                <a:lnTo>
                  <a:pt x="171450" y="666750"/>
                </a:lnTo>
                <a:lnTo>
                  <a:pt x="161925" y="714375"/>
                </a:lnTo>
                <a:lnTo>
                  <a:pt x="152400" y="762000"/>
                </a:lnTo>
                <a:lnTo>
                  <a:pt x="133350" y="809625"/>
                </a:lnTo>
                <a:lnTo>
                  <a:pt x="123825" y="866775"/>
                </a:lnTo>
                <a:lnTo>
                  <a:pt x="95250" y="923925"/>
                </a:lnTo>
                <a:lnTo>
                  <a:pt x="76200" y="981075"/>
                </a:lnTo>
                <a:lnTo>
                  <a:pt x="38100" y="1038225"/>
                </a:lnTo>
                <a:lnTo>
                  <a:pt x="19050" y="1085850"/>
                </a:lnTo>
                <a:lnTo>
                  <a:pt x="0" y="1123950"/>
                </a:lnTo>
                <a:lnTo>
                  <a:pt x="0" y="1123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олилиния 216"/>
          <p:cNvSpPr/>
          <p:nvPr/>
        </p:nvSpPr>
        <p:spPr>
          <a:xfrm>
            <a:off x="9324975" y="4819650"/>
            <a:ext cx="295276" cy="590551"/>
          </a:xfrm>
          <a:custGeom>
            <a:avLst/>
            <a:gdLst/>
            <a:ahLst/>
            <a:cxnLst/>
            <a:rect l="0" t="0" r="0" b="0"/>
            <a:pathLst>
              <a:path w="295276" h="590551">
                <a:moveTo>
                  <a:pt x="104775" y="19050"/>
                </a:moveTo>
                <a:lnTo>
                  <a:pt x="95250" y="19050"/>
                </a:lnTo>
                <a:lnTo>
                  <a:pt x="95250" y="28575"/>
                </a:lnTo>
                <a:lnTo>
                  <a:pt x="85725" y="38100"/>
                </a:lnTo>
                <a:lnTo>
                  <a:pt x="76200" y="47625"/>
                </a:lnTo>
                <a:lnTo>
                  <a:pt x="66675" y="76200"/>
                </a:lnTo>
                <a:lnTo>
                  <a:pt x="57150" y="95250"/>
                </a:lnTo>
                <a:lnTo>
                  <a:pt x="47625" y="123825"/>
                </a:lnTo>
                <a:lnTo>
                  <a:pt x="38100" y="152400"/>
                </a:lnTo>
                <a:lnTo>
                  <a:pt x="28575" y="180975"/>
                </a:lnTo>
                <a:lnTo>
                  <a:pt x="19050" y="209550"/>
                </a:lnTo>
                <a:lnTo>
                  <a:pt x="9525" y="238125"/>
                </a:lnTo>
                <a:lnTo>
                  <a:pt x="9525" y="266700"/>
                </a:lnTo>
                <a:lnTo>
                  <a:pt x="9525" y="295275"/>
                </a:lnTo>
                <a:lnTo>
                  <a:pt x="0" y="323850"/>
                </a:lnTo>
                <a:lnTo>
                  <a:pt x="0" y="352425"/>
                </a:lnTo>
                <a:lnTo>
                  <a:pt x="0" y="381000"/>
                </a:lnTo>
                <a:lnTo>
                  <a:pt x="0" y="409575"/>
                </a:lnTo>
                <a:lnTo>
                  <a:pt x="0" y="438150"/>
                </a:lnTo>
                <a:lnTo>
                  <a:pt x="9525" y="466725"/>
                </a:lnTo>
                <a:lnTo>
                  <a:pt x="9525" y="485775"/>
                </a:lnTo>
                <a:lnTo>
                  <a:pt x="19050" y="504825"/>
                </a:lnTo>
                <a:lnTo>
                  <a:pt x="28575" y="533400"/>
                </a:lnTo>
                <a:lnTo>
                  <a:pt x="38100" y="552450"/>
                </a:lnTo>
                <a:lnTo>
                  <a:pt x="47625" y="561975"/>
                </a:lnTo>
                <a:lnTo>
                  <a:pt x="57150" y="581025"/>
                </a:lnTo>
                <a:lnTo>
                  <a:pt x="66675" y="590550"/>
                </a:lnTo>
                <a:lnTo>
                  <a:pt x="76200" y="590550"/>
                </a:lnTo>
                <a:lnTo>
                  <a:pt x="85725" y="590550"/>
                </a:lnTo>
                <a:lnTo>
                  <a:pt x="104775" y="590550"/>
                </a:lnTo>
                <a:lnTo>
                  <a:pt x="123825" y="590550"/>
                </a:lnTo>
                <a:lnTo>
                  <a:pt x="142875" y="581025"/>
                </a:lnTo>
                <a:lnTo>
                  <a:pt x="152400" y="571500"/>
                </a:lnTo>
                <a:lnTo>
                  <a:pt x="171450" y="552450"/>
                </a:lnTo>
                <a:lnTo>
                  <a:pt x="180975" y="542925"/>
                </a:lnTo>
                <a:lnTo>
                  <a:pt x="200025" y="514350"/>
                </a:lnTo>
                <a:lnTo>
                  <a:pt x="209550" y="495300"/>
                </a:lnTo>
                <a:lnTo>
                  <a:pt x="228600" y="457200"/>
                </a:lnTo>
                <a:lnTo>
                  <a:pt x="247650" y="428625"/>
                </a:lnTo>
                <a:lnTo>
                  <a:pt x="257175" y="400050"/>
                </a:lnTo>
                <a:lnTo>
                  <a:pt x="266700" y="361950"/>
                </a:lnTo>
                <a:lnTo>
                  <a:pt x="276225" y="333375"/>
                </a:lnTo>
                <a:lnTo>
                  <a:pt x="285750" y="295275"/>
                </a:lnTo>
                <a:lnTo>
                  <a:pt x="285750" y="257175"/>
                </a:lnTo>
                <a:lnTo>
                  <a:pt x="295275" y="228600"/>
                </a:lnTo>
                <a:lnTo>
                  <a:pt x="285750" y="190500"/>
                </a:lnTo>
                <a:lnTo>
                  <a:pt x="285750" y="161925"/>
                </a:lnTo>
                <a:lnTo>
                  <a:pt x="285750" y="133350"/>
                </a:lnTo>
                <a:lnTo>
                  <a:pt x="276225" y="114300"/>
                </a:lnTo>
                <a:lnTo>
                  <a:pt x="266700" y="85725"/>
                </a:lnTo>
                <a:lnTo>
                  <a:pt x="266700" y="66675"/>
                </a:lnTo>
                <a:lnTo>
                  <a:pt x="247650" y="47625"/>
                </a:lnTo>
                <a:lnTo>
                  <a:pt x="247650" y="38100"/>
                </a:lnTo>
                <a:lnTo>
                  <a:pt x="228600" y="28575"/>
                </a:lnTo>
                <a:lnTo>
                  <a:pt x="209550" y="9525"/>
                </a:lnTo>
                <a:lnTo>
                  <a:pt x="200025" y="9525"/>
                </a:lnTo>
                <a:lnTo>
                  <a:pt x="180975" y="0"/>
                </a:lnTo>
                <a:lnTo>
                  <a:pt x="161925" y="0"/>
                </a:lnTo>
                <a:lnTo>
                  <a:pt x="142875" y="9525"/>
                </a:lnTo>
                <a:lnTo>
                  <a:pt x="133350" y="9525"/>
                </a:lnTo>
                <a:lnTo>
                  <a:pt x="114300" y="28575"/>
                </a:lnTo>
                <a:lnTo>
                  <a:pt x="95250" y="38100"/>
                </a:lnTo>
                <a:lnTo>
                  <a:pt x="76200" y="47625"/>
                </a:lnTo>
                <a:lnTo>
                  <a:pt x="66675" y="66675"/>
                </a:lnTo>
                <a:lnTo>
                  <a:pt x="57150" y="85725"/>
                </a:lnTo>
                <a:lnTo>
                  <a:pt x="47625" y="104775"/>
                </a:lnTo>
                <a:lnTo>
                  <a:pt x="28575" y="133350"/>
                </a:lnTo>
                <a:lnTo>
                  <a:pt x="19050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Полилиния 217"/>
          <p:cNvSpPr/>
          <p:nvPr/>
        </p:nvSpPr>
        <p:spPr>
          <a:xfrm>
            <a:off x="9363075" y="4686300"/>
            <a:ext cx="200026" cy="838201"/>
          </a:xfrm>
          <a:custGeom>
            <a:avLst/>
            <a:gdLst/>
            <a:ahLst/>
            <a:cxnLst/>
            <a:rect l="0" t="0" r="0" b="0"/>
            <a:pathLst>
              <a:path w="200026" h="838201">
                <a:moveTo>
                  <a:pt x="9525" y="19050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28575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28575" y="104775"/>
                </a:lnTo>
                <a:lnTo>
                  <a:pt x="28575" y="133350"/>
                </a:lnTo>
                <a:lnTo>
                  <a:pt x="38100" y="161925"/>
                </a:lnTo>
                <a:lnTo>
                  <a:pt x="47625" y="190500"/>
                </a:lnTo>
                <a:lnTo>
                  <a:pt x="57150" y="228600"/>
                </a:lnTo>
                <a:lnTo>
                  <a:pt x="66675" y="266700"/>
                </a:lnTo>
                <a:lnTo>
                  <a:pt x="76200" y="304800"/>
                </a:lnTo>
                <a:lnTo>
                  <a:pt x="85725" y="342900"/>
                </a:lnTo>
                <a:lnTo>
                  <a:pt x="95250" y="390525"/>
                </a:lnTo>
                <a:lnTo>
                  <a:pt x="104775" y="428625"/>
                </a:lnTo>
                <a:lnTo>
                  <a:pt x="114300" y="476250"/>
                </a:lnTo>
                <a:lnTo>
                  <a:pt x="123825" y="514350"/>
                </a:lnTo>
                <a:lnTo>
                  <a:pt x="133350" y="552450"/>
                </a:lnTo>
                <a:lnTo>
                  <a:pt x="142875" y="590550"/>
                </a:lnTo>
                <a:lnTo>
                  <a:pt x="152400" y="628650"/>
                </a:lnTo>
                <a:lnTo>
                  <a:pt x="161925" y="666750"/>
                </a:lnTo>
                <a:lnTo>
                  <a:pt x="161925" y="704850"/>
                </a:lnTo>
                <a:lnTo>
                  <a:pt x="171450" y="733425"/>
                </a:lnTo>
                <a:lnTo>
                  <a:pt x="180975" y="762000"/>
                </a:lnTo>
                <a:lnTo>
                  <a:pt x="190500" y="790575"/>
                </a:lnTo>
                <a:lnTo>
                  <a:pt x="200025" y="809625"/>
                </a:lnTo>
                <a:lnTo>
                  <a:pt x="200025" y="819150"/>
                </a:lnTo>
                <a:lnTo>
                  <a:pt x="200025" y="838200"/>
                </a:lnTo>
                <a:lnTo>
                  <a:pt x="200025" y="838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Полилиния 218"/>
          <p:cNvSpPr/>
          <p:nvPr/>
        </p:nvSpPr>
        <p:spPr>
          <a:xfrm>
            <a:off x="9810750" y="5229225"/>
            <a:ext cx="342901" cy="390526"/>
          </a:xfrm>
          <a:custGeom>
            <a:avLst/>
            <a:gdLst/>
            <a:ahLst/>
            <a:cxnLst/>
            <a:rect l="0" t="0" r="0" b="0"/>
            <a:pathLst>
              <a:path w="342901" h="390526">
                <a:moveTo>
                  <a:pt x="95250" y="19050"/>
                </a:moveTo>
                <a:lnTo>
                  <a:pt x="95250" y="19050"/>
                </a:lnTo>
                <a:lnTo>
                  <a:pt x="85725" y="19050"/>
                </a:lnTo>
                <a:lnTo>
                  <a:pt x="76200" y="28575"/>
                </a:lnTo>
                <a:lnTo>
                  <a:pt x="66675" y="38100"/>
                </a:lnTo>
                <a:lnTo>
                  <a:pt x="47625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19050" y="104775"/>
                </a:lnTo>
                <a:lnTo>
                  <a:pt x="19050" y="114300"/>
                </a:lnTo>
                <a:lnTo>
                  <a:pt x="9525" y="142875"/>
                </a:lnTo>
                <a:lnTo>
                  <a:pt x="9525" y="161925"/>
                </a:lnTo>
                <a:lnTo>
                  <a:pt x="0" y="180975"/>
                </a:lnTo>
                <a:lnTo>
                  <a:pt x="0" y="209550"/>
                </a:lnTo>
                <a:lnTo>
                  <a:pt x="0" y="228600"/>
                </a:lnTo>
                <a:lnTo>
                  <a:pt x="9525" y="247650"/>
                </a:lnTo>
                <a:lnTo>
                  <a:pt x="9525" y="266700"/>
                </a:lnTo>
                <a:lnTo>
                  <a:pt x="19050" y="285750"/>
                </a:lnTo>
                <a:lnTo>
                  <a:pt x="28575" y="304800"/>
                </a:lnTo>
                <a:lnTo>
                  <a:pt x="47625" y="323850"/>
                </a:lnTo>
                <a:lnTo>
                  <a:pt x="57150" y="342900"/>
                </a:lnTo>
                <a:lnTo>
                  <a:pt x="66675" y="352425"/>
                </a:lnTo>
                <a:lnTo>
                  <a:pt x="85725" y="361950"/>
                </a:lnTo>
                <a:lnTo>
                  <a:pt x="104775" y="371475"/>
                </a:lnTo>
                <a:lnTo>
                  <a:pt x="123825" y="381000"/>
                </a:lnTo>
                <a:lnTo>
                  <a:pt x="142875" y="390525"/>
                </a:lnTo>
                <a:lnTo>
                  <a:pt x="161925" y="390525"/>
                </a:lnTo>
                <a:lnTo>
                  <a:pt x="180975" y="390525"/>
                </a:lnTo>
                <a:lnTo>
                  <a:pt x="200025" y="390525"/>
                </a:lnTo>
                <a:lnTo>
                  <a:pt x="219075" y="381000"/>
                </a:lnTo>
                <a:lnTo>
                  <a:pt x="238125" y="381000"/>
                </a:lnTo>
                <a:lnTo>
                  <a:pt x="247650" y="371475"/>
                </a:lnTo>
                <a:lnTo>
                  <a:pt x="266700" y="352425"/>
                </a:lnTo>
                <a:lnTo>
                  <a:pt x="285750" y="342900"/>
                </a:lnTo>
                <a:lnTo>
                  <a:pt x="295275" y="323850"/>
                </a:lnTo>
                <a:lnTo>
                  <a:pt x="304800" y="304800"/>
                </a:lnTo>
                <a:lnTo>
                  <a:pt x="323850" y="285750"/>
                </a:lnTo>
                <a:lnTo>
                  <a:pt x="333375" y="266700"/>
                </a:lnTo>
                <a:lnTo>
                  <a:pt x="342900" y="247650"/>
                </a:lnTo>
                <a:lnTo>
                  <a:pt x="342900" y="219075"/>
                </a:lnTo>
                <a:lnTo>
                  <a:pt x="342900" y="190500"/>
                </a:lnTo>
                <a:lnTo>
                  <a:pt x="342900" y="171450"/>
                </a:lnTo>
                <a:lnTo>
                  <a:pt x="342900" y="142875"/>
                </a:lnTo>
                <a:lnTo>
                  <a:pt x="342900" y="123825"/>
                </a:lnTo>
                <a:lnTo>
                  <a:pt x="333375" y="104775"/>
                </a:lnTo>
                <a:lnTo>
                  <a:pt x="333375" y="85725"/>
                </a:lnTo>
                <a:lnTo>
                  <a:pt x="323850" y="66675"/>
                </a:lnTo>
                <a:lnTo>
                  <a:pt x="314325" y="47625"/>
                </a:lnTo>
                <a:lnTo>
                  <a:pt x="304800" y="28575"/>
                </a:lnTo>
                <a:lnTo>
                  <a:pt x="285750" y="19050"/>
                </a:lnTo>
                <a:lnTo>
                  <a:pt x="266700" y="9525"/>
                </a:lnTo>
                <a:lnTo>
                  <a:pt x="247650" y="0"/>
                </a:lnTo>
                <a:lnTo>
                  <a:pt x="228600" y="0"/>
                </a:lnTo>
                <a:lnTo>
                  <a:pt x="209550" y="0"/>
                </a:lnTo>
                <a:lnTo>
                  <a:pt x="190500" y="0"/>
                </a:lnTo>
                <a:lnTo>
                  <a:pt x="171450" y="0"/>
                </a:lnTo>
                <a:lnTo>
                  <a:pt x="152400" y="9525"/>
                </a:lnTo>
                <a:lnTo>
                  <a:pt x="133350" y="19050"/>
                </a:lnTo>
                <a:lnTo>
                  <a:pt x="114300" y="28575"/>
                </a:lnTo>
                <a:lnTo>
                  <a:pt x="104775" y="47625"/>
                </a:lnTo>
                <a:lnTo>
                  <a:pt x="85725" y="66675"/>
                </a:lnTo>
                <a:lnTo>
                  <a:pt x="66675" y="85725"/>
                </a:lnTo>
                <a:lnTo>
                  <a:pt x="57150" y="114300"/>
                </a:lnTo>
                <a:lnTo>
                  <a:pt x="47625" y="142875"/>
                </a:lnTo>
                <a:lnTo>
                  <a:pt x="38100" y="161925"/>
                </a:lnTo>
                <a:lnTo>
                  <a:pt x="28575" y="190500"/>
                </a:lnTo>
                <a:lnTo>
                  <a:pt x="28575" y="219075"/>
                </a:lnTo>
                <a:lnTo>
                  <a:pt x="28575" y="247650"/>
                </a:lnTo>
                <a:lnTo>
                  <a:pt x="28575" y="266700"/>
                </a:lnTo>
                <a:lnTo>
                  <a:pt x="28575" y="276225"/>
                </a:lnTo>
                <a:lnTo>
                  <a:pt x="285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Полилиния 219"/>
          <p:cNvSpPr/>
          <p:nvPr/>
        </p:nvSpPr>
        <p:spPr>
          <a:xfrm>
            <a:off x="9896475" y="5143500"/>
            <a:ext cx="314326" cy="590551"/>
          </a:xfrm>
          <a:custGeom>
            <a:avLst/>
            <a:gdLst/>
            <a:ahLst/>
            <a:cxnLst/>
            <a:rect l="0" t="0" r="0" b="0"/>
            <a:pathLst>
              <a:path w="314326" h="5905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28575" y="47625"/>
                </a:lnTo>
                <a:lnTo>
                  <a:pt x="38100" y="66675"/>
                </a:lnTo>
                <a:lnTo>
                  <a:pt x="47625" y="85725"/>
                </a:lnTo>
                <a:lnTo>
                  <a:pt x="57150" y="104775"/>
                </a:lnTo>
                <a:lnTo>
                  <a:pt x="66675" y="133350"/>
                </a:lnTo>
                <a:lnTo>
                  <a:pt x="76200" y="161925"/>
                </a:lnTo>
                <a:lnTo>
                  <a:pt x="95250" y="190500"/>
                </a:lnTo>
                <a:lnTo>
                  <a:pt x="104775" y="219075"/>
                </a:lnTo>
                <a:lnTo>
                  <a:pt x="123825" y="247650"/>
                </a:lnTo>
                <a:lnTo>
                  <a:pt x="133350" y="266700"/>
                </a:lnTo>
                <a:lnTo>
                  <a:pt x="152400" y="304800"/>
                </a:lnTo>
                <a:lnTo>
                  <a:pt x="161925" y="333375"/>
                </a:lnTo>
                <a:lnTo>
                  <a:pt x="180975" y="361950"/>
                </a:lnTo>
                <a:lnTo>
                  <a:pt x="200025" y="390525"/>
                </a:lnTo>
                <a:lnTo>
                  <a:pt x="209550" y="419100"/>
                </a:lnTo>
                <a:lnTo>
                  <a:pt x="219075" y="438150"/>
                </a:lnTo>
                <a:lnTo>
                  <a:pt x="238125" y="466725"/>
                </a:lnTo>
                <a:lnTo>
                  <a:pt x="247650" y="485775"/>
                </a:lnTo>
                <a:lnTo>
                  <a:pt x="257175" y="504825"/>
                </a:lnTo>
                <a:lnTo>
                  <a:pt x="266700" y="533400"/>
                </a:lnTo>
                <a:lnTo>
                  <a:pt x="276225" y="552450"/>
                </a:lnTo>
                <a:lnTo>
                  <a:pt x="285750" y="561975"/>
                </a:lnTo>
                <a:lnTo>
                  <a:pt x="295275" y="581025"/>
                </a:lnTo>
                <a:lnTo>
                  <a:pt x="314325" y="590550"/>
                </a:lnTo>
                <a:lnTo>
                  <a:pt x="314325" y="590550"/>
                </a:lnTo>
                <a:lnTo>
                  <a:pt x="314325" y="590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Полилиния 220"/>
          <p:cNvSpPr/>
          <p:nvPr/>
        </p:nvSpPr>
        <p:spPr>
          <a:xfrm>
            <a:off x="10515600" y="5162550"/>
            <a:ext cx="342901" cy="428626"/>
          </a:xfrm>
          <a:custGeom>
            <a:avLst/>
            <a:gdLst/>
            <a:ahLst/>
            <a:cxnLst/>
            <a:rect l="0" t="0" r="0" b="0"/>
            <a:pathLst>
              <a:path w="342901" h="428626">
                <a:moveTo>
                  <a:pt x="114300" y="0"/>
                </a:moveTo>
                <a:lnTo>
                  <a:pt x="104775" y="9525"/>
                </a:lnTo>
                <a:lnTo>
                  <a:pt x="104775" y="9525"/>
                </a:lnTo>
                <a:lnTo>
                  <a:pt x="95250" y="19050"/>
                </a:lnTo>
                <a:lnTo>
                  <a:pt x="76200" y="38100"/>
                </a:lnTo>
                <a:lnTo>
                  <a:pt x="66675" y="47625"/>
                </a:lnTo>
                <a:lnTo>
                  <a:pt x="57150" y="76200"/>
                </a:lnTo>
                <a:lnTo>
                  <a:pt x="38100" y="95250"/>
                </a:lnTo>
                <a:lnTo>
                  <a:pt x="28575" y="133350"/>
                </a:lnTo>
                <a:lnTo>
                  <a:pt x="19050" y="161925"/>
                </a:lnTo>
                <a:lnTo>
                  <a:pt x="9525" y="190500"/>
                </a:lnTo>
                <a:lnTo>
                  <a:pt x="0" y="219075"/>
                </a:lnTo>
                <a:lnTo>
                  <a:pt x="0" y="247650"/>
                </a:lnTo>
                <a:lnTo>
                  <a:pt x="0" y="266700"/>
                </a:lnTo>
                <a:lnTo>
                  <a:pt x="0" y="295275"/>
                </a:lnTo>
                <a:lnTo>
                  <a:pt x="9525" y="314325"/>
                </a:lnTo>
                <a:lnTo>
                  <a:pt x="9525" y="333375"/>
                </a:lnTo>
                <a:lnTo>
                  <a:pt x="28575" y="352425"/>
                </a:lnTo>
                <a:lnTo>
                  <a:pt x="38100" y="371475"/>
                </a:lnTo>
                <a:lnTo>
                  <a:pt x="57150" y="390525"/>
                </a:lnTo>
                <a:lnTo>
                  <a:pt x="66675" y="400050"/>
                </a:lnTo>
                <a:lnTo>
                  <a:pt x="85725" y="409575"/>
                </a:lnTo>
                <a:lnTo>
                  <a:pt x="104775" y="419100"/>
                </a:lnTo>
                <a:lnTo>
                  <a:pt x="123825" y="428625"/>
                </a:lnTo>
                <a:lnTo>
                  <a:pt x="142875" y="428625"/>
                </a:lnTo>
                <a:lnTo>
                  <a:pt x="161925" y="428625"/>
                </a:lnTo>
                <a:lnTo>
                  <a:pt x="180975" y="428625"/>
                </a:lnTo>
                <a:lnTo>
                  <a:pt x="200025" y="428625"/>
                </a:lnTo>
                <a:lnTo>
                  <a:pt x="219075" y="428625"/>
                </a:lnTo>
                <a:lnTo>
                  <a:pt x="238125" y="419100"/>
                </a:lnTo>
                <a:lnTo>
                  <a:pt x="257175" y="409575"/>
                </a:lnTo>
                <a:lnTo>
                  <a:pt x="276225" y="390525"/>
                </a:lnTo>
                <a:lnTo>
                  <a:pt x="295275" y="371475"/>
                </a:lnTo>
                <a:lnTo>
                  <a:pt x="304800" y="361950"/>
                </a:lnTo>
                <a:lnTo>
                  <a:pt x="323850" y="333375"/>
                </a:lnTo>
                <a:lnTo>
                  <a:pt x="333375" y="314325"/>
                </a:lnTo>
                <a:lnTo>
                  <a:pt x="333375" y="295275"/>
                </a:lnTo>
                <a:lnTo>
                  <a:pt x="342900" y="266700"/>
                </a:lnTo>
                <a:lnTo>
                  <a:pt x="342900" y="247650"/>
                </a:lnTo>
                <a:lnTo>
                  <a:pt x="342900" y="228600"/>
                </a:lnTo>
                <a:lnTo>
                  <a:pt x="342900" y="200025"/>
                </a:lnTo>
                <a:lnTo>
                  <a:pt x="342900" y="171450"/>
                </a:lnTo>
                <a:lnTo>
                  <a:pt x="333375" y="152400"/>
                </a:lnTo>
                <a:lnTo>
                  <a:pt x="323850" y="133350"/>
                </a:lnTo>
                <a:lnTo>
                  <a:pt x="314325" y="104775"/>
                </a:lnTo>
                <a:lnTo>
                  <a:pt x="304800" y="85725"/>
                </a:lnTo>
                <a:lnTo>
                  <a:pt x="295275" y="76200"/>
                </a:lnTo>
                <a:lnTo>
                  <a:pt x="276225" y="57150"/>
                </a:lnTo>
                <a:lnTo>
                  <a:pt x="266700" y="47625"/>
                </a:lnTo>
                <a:lnTo>
                  <a:pt x="247650" y="38100"/>
                </a:lnTo>
                <a:lnTo>
                  <a:pt x="228600" y="28575"/>
                </a:lnTo>
                <a:lnTo>
                  <a:pt x="209550" y="19050"/>
                </a:lnTo>
                <a:lnTo>
                  <a:pt x="190500" y="19050"/>
                </a:lnTo>
                <a:lnTo>
                  <a:pt x="171450" y="19050"/>
                </a:lnTo>
                <a:lnTo>
                  <a:pt x="152400" y="28575"/>
                </a:lnTo>
                <a:lnTo>
                  <a:pt x="133350" y="28575"/>
                </a:lnTo>
                <a:lnTo>
                  <a:pt x="114300" y="47625"/>
                </a:lnTo>
                <a:lnTo>
                  <a:pt x="95250" y="57150"/>
                </a:lnTo>
                <a:lnTo>
                  <a:pt x="85725" y="66675"/>
                </a:lnTo>
                <a:lnTo>
                  <a:pt x="66675" y="85725"/>
                </a:lnTo>
                <a:lnTo>
                  <a:pt x="57150" y="114300"/>
                </a:lnTo>
                <a:lnTo>
                  <a:pt x="47625" y="133350"/>
                </a:lnTo>
                <a:lnTo>
                  <a:pt x="38100" y="152400"/>
                </a:lnTo>
                <a:lnTo>
                  <a:pt x="28575" y="180975"/>
                </a:lnTo>
                <a:lnTo>
                  <a:pt x="19050" y="200025"/>
                </a:lnTo>
                <a:lnTo>
                  <a:pt x="19050" y="238125"/>
                </a:lnTo>
                <a:lnTo>
                  <a:pt x="19050" y="266700"/>
                </a:lnTo>
                <a:lnTo>
                  <a:pt x="19050" y="295275"/>
                </a:lnTo>
                <a:lnTo>
                  <a:pt x="28575" y="323850"/>
                </a:lnTo>
                <a:lnTo>
                  <a:pt x="28575" y="333375"/>
                </a:lnTo>
                <a:lnTo>
                  <a:pt x="28575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Полилиния 221"/>
          <p:cNvSpPr/>
          <p:nvPr/>
        </p:nvSpPr>
        <p:spPr>
          <a:xfrm>
            <a:off x="10610850" y="5133975"/>
            <a:ext cx="257176" cy="571501"/>
          </a:xfrm>
          <a:custGeom>
            <a:avLst/>
            <a:gdLst/>
            <a:ahLst/>
            <a:cxnLst/>
            <a:rect l="0" t="0" r="0" b="0"/>
            <a:pathLst>
              <a:path w="257176" h="571501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19050" y="47625"/>
                </a:lnTo>
                <a:lnTo>
                  <a:pt x="28575" y="66675"/>
                </a:lnTo>
                <a:lnTo>
                  <a:pt x="38100" y="85725"/>
                </a:lnTo>
                <a:lnTo>
                  <a:pt x="47625" y="104775"/>
                </a:lnTo>
                <a:lnTo>
                  <a:pt x="57150" y="133350"/>
                </a:lnTo>
                <a:lnTo>
                  <a:pt x="66675" y="152400"/>
                </a:lnTo>
                <a:lnTo>
                  <a:pt x="85725" y="180975"/>
                </a:lnTo>
                <a:lnTo>
                  <a:pt x="95250" y="200025"/>
                </a:lnTo>
                <a:lnTo>
                  <a:pt x="104775" y="228600"/>
                </a:lnTo>
                <a:lnTo>
                  <a:pt x="114300" y="266700"/>
                </a:lnTo>
                <a:lnTo>
                  <a:pt x="133350" y="295275"/>
                </a:lnTo>
                <a:lnTo>
                  <a:pt x="152400" y="323850"/>
                </a:lnTo>
                <a:lnTo>
                  <a:pt x="161925" y="352425"/>
                </a:lnTo>
                <a:lnTo>
                  <a:pt x="171450" y="390525"/>
                </a:lnTo>
                <a:lnTo>
                  <a:pt x="180975" y="419100"/>
                </a:lnTo>
                <a:lnTo>
                  <a:pt x="200025" y="447675"/>
                </a:lnTo>
                <a:lnTo>
                  <a:pt x="209550" y="466725"/>
                </a:lnTo>
                <a:lnTo>
                  <a:pt x="219075" y="495300"/>
                </a:lnTo>
                <a:lnTo>
                  <a:pt x="228600" y="514350"/>
                </a:lnTo>
                <a:lnTo>
                  <a:pt x="238125" y="523875"/>
                </a:lnTo>
                <a:lnTo>
                  <a:pt x="238125" y="542925"/>
                </a:lnTo>
                <a:lnTo>
                  <a:pt x="247650" y="552450"/>
                </a:lnTo>
                <a:lnTo>
                  <a:pt x="257175" y="561975"/>
                </a:lnTo>
                <a:lnTo>
                  <a:pt x="257175" y="561975"/>
                </a:lnTo>
                <a:lnTo>
                  <a:pt x="257175" y="571500"/>
                </a:lnTo>
                <a:lnTo>
                  <a:pt x="257175" y="571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Полилиния 222"/>
          <p:cNvSpPr/>
          <p:nvPr/>
        </p:nvSpPr>
        <p:spPr>
          <a:xfrm>
            <a:off x="3524250" y="2581275"/>
            <a:ext cx="28576" cy="57151"/>
          </a:xfrm>
          <a:custGeom>
            <a:avLst/>
            <a:gdLst/>
            <a:ahLst/>
            <a:cxnLst/>
            <a:rect l="0" t="0" r="0" b="0"/>
            <a:pathLst>
              <a:path w="28576" h="57151">
                <a:moveTo>
                  <a:pt x="28575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19050" y="47625"/>
                </a:lnTo>
                <a:lnTo>
                  <a:pt x="19050" y="47625"/>
                </a:lnTo>
                <a:lnTo>
                  <a:pt x="19050" y="47625"/>
                </a:lnTo>
                <a:lnTo>
                  <a:pt x="19050" y="38100"/>
                </a:lnTo>
                <a:lnTo>
                  <a:pt x="19050" y="38100"/>
                </a:lnTo>
                <a:lnTo>
                  <a:pt x="19050" y="38100"/>
                </a:lnTo>
                <a:lnTo>
                  <a:pt x="19050" y="28575"/>
                </a:lnTo>
                <a:lnTo>
                  <a:pt x="1905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19050" y="38100"/>
                </a:lnTo>
                <a:lnTo>
                  <a:pt x="19050" y="38100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1905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Полилиния 223"/>
          <p:cNvSpPr/>
          <p:nvPr/>
        </p:nvSpPr>
        <p:spPr>
          <a:xfrm>
            <a:off x="4210050" y="3295650"/>
            <a:ext cx="47626" cy="28576"/>
          </a:xfrm>
          <a:custGeom>
            <a:avLst/>
            <a:gdLst/>
            <a:ahLst/>
            <a:cxnLst/>
            <a:rect l="0" t="0" r="0" b="0"/>
            <a:pathLst>
              <a:path w="47626" h="2857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Полилиния 224"/>
          <p:cNvSpPr/>
          <p:nvPr/>
        </p:nvSpPr>
        <p:spPr>
          <a:xfrm>
            <a:off x="3076575" y="2133600"/>
            <a:ext cx="66676" cy="323851"/>
          </a:xfrm>
          <a:custGeom>
            <a:avLst/>
            <a:gdLst/>
            <a:ahLst/>
            <a:cxnLst/>
            <a:rect l="0" t="0" r="0" b="0"/>
            <a:pathLst>
              <a:path w="66676" h="323851">
                <a:moveTo>
                  <a:pt x="66675" y="0"/>
                </a:move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38100" y="66675"/>
                </a:lnTo>
                <a:lnTo>
                  <a:pt x="38100" y="85725"/>
                </a:lnTo>
                <a:lnTo>
                  <a:pt x="38100" y="104775"/>
                </a:lnTo>
                <a:lnTo>
                  <a:pt x="28575" y="114300"/>
                </a:lnTo>
                <a:lnTo>
                  <a:pt x="28575" y="142875"/>
                </a:lnTo>
                <a:lnTo>
                  <a:pt x="28575" y="161925"/>
                </a:lnTo>
                <a:lnTo>
                  <a:pt x="28575" y="180975"/>
                </a:lnTo>
                <a:lnTo>
                  <a:pt x="19050" y="209550"/>
                </a:lnTo>
                <a:lnTo>
                  <a:pt x="19050" y="228600"/>
                </a:lnTo>
                <a:lnTo>
                  <a:pt x="19050" y="247650"/>
                </a:lnTo>
                <a:lnTo>
                  <a:pt x="19050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Полилиния 225"/>
          <p:cNvSpPr/>
          <p:nvPr/>
        </p:nvSpPr>
        <p:spPr>
          <a:xfrm>
            <a:off x="3048000" y="2152650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Полилиния 226"/>
          <p:cNvSpPr/>
          <p:nvPr/>
        </p:nvSpPr>
        <p:spPr>
          <a:xfrm>
            <a:off x="3171825" y="2286000"/>
            <a:ext cx="209551" cy="161926"/>
          </a:xfrm>
          <a:custGeom>
            <a:avLst/>
            <a:gdLst/>
            <a:ahLst/>
            <a:cxnLst/>
            <a:rect l="0" t="0" r="0" b="0"/>
            <a:pathLst>
              <a:path w="209551" h="161926">
                <a:moveTo>
                  <a:pt x="85725" y="19050"/>
                </a:moveTo>
                <a:lnTo>
                  <a:pt x="85725" y="19050"/>
                </a:lnTo>
                <a:lnTo>
                  <a:pt x="85725" y="19050"/>
                </a:lnTo>
                <a:lnTo>
                  <a:pt x="76200" y="19050"/>
                </a:lnTo>
                <a:lnTo>
                  <a:pt x="76200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47625" y="28575"/>
                </a:lnTo>
                <a:lnTo>
                  <a:pt x="38100" y="28575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19050"/>
                </a:lnTo>
                <a:lnTo>
                  <a:pt x="76200" y="38100"/>
                </a:lnTo>
                <a:lnTo>
                  <a:pt x="76200" y="47625"/>
                </a:lnTo>
                <a:lnTo>
                  <a:pt x="76200" y="66675"/>
                </a:lnTo>
                <a:lnTo>
                  <a:pt x="76200" y="76200"/>
                </a:lnTo>
                <a:lnTo>
                  <a:pt x="76200" y="95250"/>
                </a:lnTo>
                <a:lnTo>
                  <a:pt x="76200" y="104775"/>
                </a:lnTo>
                <a:lnTo>
                  <a:pt x="66675" y="114300"/>
                </a:lnTo>
                <a:lnTo>
                  <a:pt x="57150" y="123825"/>
                </a:lnTo>
                <a:lnTo>
                  <a:pt x="47625" y="133350"/>
                </a:lnTo>
                <a:lnTo>
                  <a:pt x="38100" y="142875"/>
                </a:lnTo>
                <a:lnTo>
                  <a:pt x="28575" y="142875"/>
                </a:lnTo>
                <a:lnTo>
                  <a:pt x="19050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0" y="133350"/>
                </a:lnTo>
                <a:lnTo>
                  <a:pt x="9525" y="133350"/>
                </a:lnTo>
                <a:lnTo>
                  <a:pt x="9525" y="123825"/>
                </a:lnTo>
                <a:lnTo>
                  <a:pt x="9525" y="114300"/>
                </a:lnTo>
                <a:lnTo>
                  <a:pt x="19050" y="114300"/>
                </a:lnTo>
                <a:lnTo>
                  <a:pt x="19050" y="114300"/>
                </a:lnTo>
                <a:lnTo>
                  <a:pt x="28575" y="104775"/>
                </a:lnTo>
                <a:lnTo>
                  <a:pt x="38100" y="114300"/>
                </a:lnTo>
                <a:lnTo>
                  <a:pt x="47625" y="114300"/>
                </a:lnTo>
                <a:lnTo>
                  <a:pt x="57150" y="123825"/>
                </a:lnTo>
                <a:lnTo>
                  <a:pt x="66675" y="133350"/>
                </a:lnTo>
                <a:lnTo>
                  <a:pt x="76200" y="133350"/>
                </a:lnTo>
                <a:lnTo>
                  <a:pt x="85725" y="142875"/>
                </a:lnTo>
                <a:lnTo>
                  <a:pt x="85725" y="152400"/>
                </a:lnTo>
                <a:lnTo>
                  <a:pt x="95250" y="152400"/>
                </a:lnTo>
                <a:lnTo>
                  <a:pt x="114300" y="161925"/>
                </a:lnTo>
                <a:lnTo>
                  <a:pt x="123825" y="161925"/>
                </a:lnTo>
                <a:lnTo>
                  <a:pt x="133350" y="152400"/>
                </a:lnTo>
                <a:lnTo>
                  <a:pt x="152400" y="152400"/>
                </a:lnTo>
                <a:lnTo>
                  <a:pt x="161925" y="142875"/>
                </a:lnTo>
                <a:lnTo>
                  <a:pt x="171450" y="142875"/>
                </a:lnTo>
                <a:lnTo>
                  <a:pt x="190500" y="133350"/>
                </a:lnTo>
                <a:lnTo>
                  <a:pt x="200025" y="133350"/>
                </a:lnTo>
                <a:lnTo>
                  <a:pt x="209550" y="133350"/>
                </a:lnTo>
                <a:lnTo>
                  <a:pt x="209550" y="1333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Полилиния 227"/>
          <p:cNvSpPr/>
          <p:nvPr/>
        </p:nvSpPr>
        <p:spPr>
          <a:xfrm>
            <a:off x="3971925" y="3495675"/>
            <a:ext cx="57151" cy="276226"/>
          </a:xfrm>
          <a:custGeom>
            <a:avLst/>
            <a:gdLst/>
            <a:ahLst/>
            <a:cxnLst/>
            <a:rect l="0" t="0" r="0" b="0"/>
            <a:pathLst>
              <a:path w="57151" h="276226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76200"/>
                </a:lnTo>
                <a:lnTo>
                  <a:pt x="28575" y="95250"/>
                </a:lnTo>
                <a:lnTo>
                  <a:pt x="28575" y="114300"/>
                </a:lnTo>
                <a:lnTo>
                  <a:pt x="19050" y="142875"/>
                </a:lnTo>
                <a:lnTo>
                  <a:pt x="19050" y="171450"/>
                </a:lnTo>
                <a:lnTo>
                  <a:pt x="9525" y="190500"/>
                </a:lnTo>
                <a:lnTo>
                  <a:pt x="9525" y="209550"/>
                </a:lnTo>
                <a:lnTo>
                  <a:pt x="0" y="238125"/>
                </a:lnTo>
                <a:lnTo>
                  <a:pt x="0" y="247650"/>
                </a:lnTo>
                <a:lnTo>
                  <a:pt x="0" y="266700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Полилиния 228"/>
          <p:cNvSpPr/>
          <p:nvPr/>
        </p:nvSpPr>
        <p:spPr>
          <a:xfrm>
            <a:off x="3924300" y="3486150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19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олилиния 229"/>
          <p:cNvSpPr/>
          <p:nvPr/>
        </p:nvSpPr>
        <p:spPr>
          <a:xfrm>
            <a:off x="4105275" y="3609975"/>
            <a:ext cx="142876" cy="180976"/>
          </a:xfrm>
          <a:custGeom>
            <a:avLst/>
            <a:gdLst/>
            <a:ahLst/>
            <a:cxnLst/>
            <a:rect l="0" t="0" r="0" b="0"/>
            <a:pathLst>
              <a:path w="142876" h="180976">
                <a:moveTo>
                  <a:pt x="19050" y="76200"/>
                </a:moveTo>
                <a:lnTo>
                  <a:pt x="19050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38100" y="66675"/>
                </a:lnTo>
                <a:lnTo>
                  <a:pt x="57150" y="57150"/>
                </a:lnTo>
                <a:lnTo>
                  <a:pt x="66675" y="47625"/>
                </a:lnTo>
                <a:lnTo>
                  <a:pt x="76200" y="38100"/>
                </a:lnTo>
                <a:lnTo>
                  <a:pt x="85725" y="28575"/>
                </a:lnTo>
                <a:lnTo>
                  <a:pt x="95250" y="19050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0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85725" y="57150"/>
                </a:lnTo>
                <a:lnTo>
                  <a:pt x="85725" y="76200"/>
                </a:lnTo>
                <a:lnTo>
                  <a:pt x="85725" y="85725"/>
                </a:lnTo>
                <a:lnTo>
                  <a:pt x="85725" y="104775"/>
                </a:lnTo>
                <a:lnTo>
                  <a:pt x="85725" y="114300"/>
                </a:lnTo>
                <a:lnTo>
                  <a:pt x="85725" y="133350"/>
                </a:lnTo>
                <a:lnTo>
                  <a:pt x="85725" y="142875"/>
                </a:lnTo>
                <a:lnTo>
                  <a:pt x="85725" y="152400"/>
                </a:lnTo>
                <a:lnTo>
                  <a:pt x="85725" y="161925"/>
                </a:lnTo>
                <a:lnTo>
                  <a:pt x="85725" y="171450"/>
                </a:lnTo>
                <a:lnTo>
                  <a:pt x="76200" y="180975"/>
                </a:lnTo>
                <a:lnTo>
                  <a:pt x="76200" y="180975"/>
                </a:lnTo>
                <a:lnTo>
                  <a:pt x="76200" y="180975"/>
                </a:lnTo>
                <a:lnTo>
                  <a:pt x="66675" y="180975"/>
                </a:lnTo>
                <a:lnTo>
                  <a:pt x="57150" y="180975"/>
                </a:lnTo>
                <a:lnTo>
                  <a:pt x="57150" y="180975"/>
                </a:lnTo>
                <a:lnTo>
                  <a:pt x="38100" y="180975"/>
                </a:lnTo>
                <a:lnTo>
                  <a:pt x="38100" y="180975"/>
                </a:lnTo>
                <a:lnTo>
                  <a:pt x="19050" y="180975"/>
                </a:lnTo>
                <a:lnTo>
                  <a:pt x="9525" y="180975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9525" y="180975"/>
                </a:lnTo>
                <a:lnTo>
                  <a:pt x="19050" y="180975"/>
                </a:lnTo>
                <a:lnTo>
                  <a:pt x="28575" y="180975"/>
                </a:lnTo>
                <a:lnTo>
                  <a:pt x="38100" y="180975"/>
                </a:lnTo>
                <a:lnTo>
                  <a:pt x="47625" y="180975"/>
                </a:lnTo>
                <a:lnTo>
                  <a:pt x="57150" y="171450"/>
                </a:lnTo>
                <a:lnTo>
                  <a:pt x="85725" y="171450"/>
                </a:lnTo>
                <a:lnTo>
                  <a:pt x="95250" y="171450"/>
                </a:lnTo>
                <a:lnTo>
                  <a:pt x="104775" y="171450"/>
                </a:lnTo>
                <a:lnTo>
                  <a:pt x="123825" y="171450"/>
                </a:lnTo>
                <a:lnTo>
                  <a:pt x="133350" y="171450"/>
                </a:lnTo>
                <a:lnTo>
                  <a:pt x="142875" y="171450"/>
                </a:lnTo>
                <a:lnTo>
                  <a:pt x="142875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Полилиния 230"/>
          <p:cNvSpPr/>
          <p:nvPr/>
        </p:nvSpPr>
        <p:spPr>
          <a:xfrm>
            <a:off x="3857625" y="2609850"/>
            <a:ext cx="142876" cy="200026"/>
          </a:xfrm>
          <a:custGeom>
            <a:avLst/>
            <a:gdLst/>
            <a:ahLst/>
            <a:cxnLst/>
            <a:rect l="0" t="0" r="0" b="0"/>
            <a:pathLst>
              <a:path w="142876" h="200026">
                <a:moveTo>
                  <a:pt x="85725" y="9525"/>
                </a:moveTo>
                <a:lnTo>
                  <a:pt x="85725" y="9525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47625"/>
                </a:lnTo>
                <a:lnTo>
                  <a:pt x="66675" y="57150"/>
                </a:lnTo>
                <a:lnTo>
                  <a:pt x="66675" y="66675"/>
                </a:lnTo>
                <a:lnTo>
                  <a:pt x="57150" y="85725"/>
                </a:lnTo>
                <a:lnTo>
                  <a:pt x="57150" y="95250"/>
                </a:lnTo>
                <a:lnTo>
                  <a:pt x="47625" y="114300"/>
                </a:lnTo>
                <a:lnTo>
                  <a:pt x="38100" y="123825"/>
                </a:lnTo>
                <a:lnTo>
                  <a:pt x="28575" y="142875"/>
                </a:lnTo>
                <a:lnTo>
                  <a:pt x="19050" y="152400"/>
                </a:lnTo>
                <a:lnTo>
                  <a:pt x="9525" y="161925"/>
                </a:lnTo>
                <a:lnTo>
                  <a:pt x="9525" y="171450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9525" y="152400"/>
                </a:lnTo>
                <a:lnTo>
                  <a:pt x="9525" y="142875"/>
                </a:lnTo>
                <a:lnTo>
                  <a:pt x="19050" y="123825"/>
                </a:lnTo>
                <a:lnTo>
                  <a:pt x="28575" y="104775"/>
                </a:lnTo>
                <a:lnTo>
                  <a:pt x="38100" y="95250"/>
                </a:lnTo>
                <a:lnTo>
                  <a:pt x="47625" y="76200"/>
                </a:lnTo>
                <a:lnTo>
                  <a:pt x="47625" y="57150"/>
                </a:lnTo>
                <a:lnTo>
                  <a:pt x="57150" y="47625"/>
                </a:lnTo>
                <a:lnTo>
                  <a:pt x="66675" y="28575"/>
                </a:lnTo>
                <a:lnTo>
                  <a:pt x="66675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28575"/>
                </a:lnTo>
                <a:lnTo>
                  <a:pt x="76200" y="38100"/>
                </a:lnTo>
                <a:lnTo>
                  <a:pt x="85725" y="57150"/>
                </a:lnTo>
                <a:lnTo>
                  <a:pt x="85725" y="66675"/>
                </a:lnTo>
                <a:lnTo>
                  <a:pt x="95250" y="76200"/>
                </a:lnTo>
                <a:lnTo>
                  <a:pt x="104775" y="85725"/>
                </a:lnTo>
                <a:lnTo>
                  <a:pt x="114300" y="95250"/>
                </a:lnTo>
                <a:lnTo>
                  <a:pt x="123825" y="104775"/>
                </a:lnTo>
                <a:lnTo>
                  <a:pt x="123825" y="123825"/>
                </a:lnTo>
                <a:lnTo>
                  <a:pt x="133350" y="133350"/>
                </a:lnTo>
                <a:lnTo>
                  <a:pt x="142875" y="142875"/>
                </a:lnTo>
                <a:lnTo>
                  <a:pt x="142875" y="152400"/>
                </a:lnTo>
                <a:lnTo>
                  <a:pt x="142875" y="161925"/>
                </a:lnTo>
                <a:lnTo>
                  <a:pt x="142875" y="161925"/>
                </a:lnTo>
                <a:lnTo>
                  <a:pt x="142875" y="171450"/>
                </a:lnTo>
                <a:lnTo>
                  <a:pt x="133350" y="180975"/>
                </a:lnTo>
                <a:lnTo>
                  <a:pt x="123825" y="180975"/>
                </a:lnTo>
                <a:lnTo>
                  <a:pt x="104775" y="180975"/>
                </a:lnTo>
                <a:lnTo>
                  <a:pt x="95250" y="190500"/>
                </a:lnTo>
                <a:lnTo>
                  <a:pt x="85725" y="190500"/>
                </a:lnTo>
                <a:lnTo>
                  <a:pt x="66675" y="190500"/>
                </a:lnTo>
                <a:lnTo>
                  <a:pt x="57150" y="190500"/>
                </a:lnTo>
                <a:lnTo>
                  <a:pt x="47625" y="200025"/>
                </a:lnTo>
                <a:lnTo>
                  <a:pt x="38100" y="200025"/>
                </a:lnTo>
                <a:lnTo>
                  <a:pt x="38100" y="200025"/>
                </a:lnTo>
                <a:lnTo>
                  <a:pt x="28575" y="200025"/>
                </a:lnTo>
                <a:lnTo>
                  <a:pt x="28575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Полилиния 231"/>
          <p:cNvSpPr/>
          <p:nvPr/>
        </p:nvSpPr>
        <p:spPr>
          <a:xfrm>
            <a:off x="4086225" y="2562225"/>
            <a:ext cx="133351" cy="219076"/>
          </a:xfrm>
          <a:custGeom>
            <a:avLst/>
            <a:gdLst/>
            <a:ahLst/>
            <a:cxnLst/>
            <a:rect l="0" t="0" r="0" b="0"/>
            <a:pathLst>
              <a:path w="133351" h="219076">
                <a:moveTo>
                  <a:pt x="9525" y="66675"/>
                </a:moveTo>
                <a:lnTo>
                  <a:pt x="9525" y="66675"/>
                </a:lnTo>
                <a:lnTo>
                  <a:pt x="9525" y="7620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71450"/>
                </a:lnTo>
                <a:lnTo>
                  <a:pt x="0" y="190500"/>
                </a:lnTo>
                <a:lnTo>
                  <a:pt x="0" y="200025"/>
                </a:lnTo>
                <a:lnTo>
                  <a:pt x="9525" y="209550"/>
                </a:lnTo>
                <a:lnTo>
                  <a:pt x="9525" y="219075"/>
                </a:lnTo>
                <a:lnTo>
                  <a:pt x="19050" y="219075"/>
                </a:lnTo>
                <a:lnTo>
                  <a:pt x="28575" y="219075"/>
                </a:lnTo>
                <a:lnTo>
                  <a:pt x="38100" y="209550"/>
                </a:lnTo>
                <a:lnTo>
                  <a:pt x="47625" y="200025"/>
                </a:lnTo>
                <a:lnTo>
                  <a:pt x="57150" y="190500"/>
                </a:lnTo>
                <a:lnTo>
                  <a:pt x="76200" y="180975"/>
                </a:lnTo>
                <a:lnTo>
                  <a:pt x="85725" y="161925"/>
                </a:lnTo>
                <a:lnTo>
                  <a:pt x="95250" y="142875"/>
                </a:lnTo>
                <a:lnTo>
                  <a:pt x="104775" y="123825"/>
                </a:lnTo>
                <a:lnTo>
                  <a:pt x="114300" y="104775"/>
                </a:lnTo>
                <a:lnTo>
                  <a:pt x="123825" y="85725"/>
                </a:lnTo>
                <a:lnTo>
                  <a:pt x="123825" y="66675"/>
                </a:lnTo>
                <a:lnTo>
                  <a:pt x="133350" y="47625"/>
                </a:lnTo>
                <a:lnTo>
                  <a:pt x="123825" y="28575"/>
                </a:lnTo>
                <a:lnTo>
                  <a:pt x="123825" y="19050"/>
                </a:lnTo>
                <a:lnTo>
                  <a:pt x="114300" y="9525"/>
                </a:lnTo>
                <a:lnTo>
                  <a:pt x="104775" y="0"/>
                </a:lnTo>
                <a:lnTo>
                  <a:pt x="95250" y="0"/>
                </a:lnTo>
                <a:lnTo>
                  <a:pt x="85725" y="0"/>
                </a:lnTo>
                <a:lnTo>
                  <a:pt x="76200" y="0"/>
                </a:lnTo>
                <a:lnTo>
                  <a:pt x="57150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28575" y="38100"/>
                </a:lnTo>
                <a:lnTo>
                  <a:pt x="19050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047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Полилиния 232"/>
          <p:cNvSpPr/>
          <p:nvPr/>
        </p:nvSpPr>
        <p:spPr>
          <a:xfrm>
            <a:off x="4143375" y="2667000"/>
            <a:ext cx="85726" cy="171451"/>
          </a:xfrm>
          <a:custGeom>
            <a:avLst/>
            <a:gdLst/>
            <a:ahLst/>
            <a:cxnLst/>
            <a:rect l="0" t="0" r="0" b="0"/>
            <a:pathLst>
              <a:path w="85726" h="1714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28575" y="76200"/>
                </a:lnTo>
                <a:lnTo>
                  <a:pt x="38100" y="85725"/>
                </a:lnTo>
                <a:lnTo>
                  <a:pt x="47625" y="104775"/>
                </a:lnTo>
                <a:lnTo>
                  <a:pt x="47625" y="114300"/>
                </a:lnTo>
                <a:lnTo>
                  <a:pt x="57150" y="133350"/>
                </a:lnTo>
                <a:lnTo>
                  <a:pt x="66675" y="142875"/>
                </a:lnTo>
                <a:lnTo>
                  <a:pt x="76200" y="152400"/>
                </a:lnTo>
                <a:lnTo>
                  <a:pt x="76200" y="161925"/>
                </a:lnTo>
                <a:lnTo>
                  <a:pt x="85725" y="161925"/>
                </a:lnTo>
                <a:lnTo>
                  <a:pt x="85725" y="171450"/>
                </a:lnTo>
                <a:lnTo>
                  <a:pt x="85725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Полилиния 233"/>
          <p:cNvSpPr/>
          <p:nvPr/>
        </p:nvSpPr>
        <p:spPr>
          <a:xfrm>
            <a:off x="4314825" y="2695575"/>
            <a:ext cx="85726" cy="19051"/>
          </a:xfrm>
          <a:custGeom>
            <a:avLst/>
            <a:gdLst/>
            <a:ahLst/>
            <a:cxnLst/>
            <a:rect l="0" t="0" r="0" b="0"/>
            <a:pathLst>
              <a:path w="8572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85725" y="19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Полилиния 234"/>
          <p:cNvSpPr/>
          <p:nvPr/>
        </p:nvSpPr>
        <p:spPr>
          <a:xfrm>
            <a:off x="4324350" y="2771775"/>
            <a:ext cx="104776" cy="1"/>
          </a:xfrm>
          <a:custGeom>
            <a:avLst/>
            <a:gdLst/>
            <a:ahLst/>
            <a:cxnLst/>
            <a:rect l="0" t="0" r="0" b="0"/>
            <a:pathLst>
              <a:path w="10477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Полилиния 235"/>
          <p:cNvSpPr/>
          <p:nvPr/>
        </p:nvSpPr>
        <p:spPr>
          <a:xfrm>
            <a:off x="4543425" y="2647950"/>
            <a:ext cx="123826" cy="200026"/>
          </a:xfrm>
          <a:custGeom>
            <a:avLst/>
            <a:gdLst/>
            <a:ahLst/>
            <a:cxnLst/>
            <a:rect l="0" t="0" r="0" b="0"/>
            <a:pathLst>
              <a:path w="123826" h="200026">
                <a:moveTo>
                  <a:pt x="47625" y="0"/>
                </a:moveTo>
                <a:lnTo>
                  <a:pt x="47625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47625"/>
                </a:lnTo>
                <a:lnTo>
                  <a:pt x="28575" y="57150"/>
                </a:lnTo>
                <a:lnTo>
                  <a:pt x="28575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9525" y="123825"/>
                </a:lnTo>
                <a:lnTo>
                  <a:pt x="9525" y="142875"/>
                </a:lnTo>
                <a:lnTo>
                  <a:pt x="0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52400"/>
                </a:lnTo>
                <a:lnTo>
                  <a:pt x="0" y="142875"/>
                </a:lnTo>
                <a:lnTo>
                  <a:pt x="0" y="133350"/>
                </a:lnTo>
                <a:lnTo>
                  <a:pt x="9525" y="114300"/>
                </a:lnTo>
                <a:lnTo>
                  <a:pt x="19050" y="95250"/>
                </a:lnTo>
                <a:lnTo>
                  <a:pt x="19050" y="76200"/>
                </a:lnTo>
                <a:lnTo>
                  <a:pt x="28575" y="66675"/>
                </a:lnTo>
                <a:lnTo>
                  <a:pt x="28575" y="47625"/>
                </a:lnTo>
                <a:lnTo>
                  <a:pt x="28575" y="3810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38100" y="47625"/>
                </a:lnTo>
                <a:lnTo>
                  <a:pt x="47625" y="57150"/>
                </a:lnTo>
                <a:lnTo>
                  <a:pt x="57150" y="66675"/>
                </a:lnTo>
                <a:lnTo>
                  <a:pt x="66675" y="76200"/>
                </a:lnTo>
                <a:lnTo>
                  <a:pt x="76200" y="85725"/>
                </a:lnTo>
                <a:lnTo>
                  <a:pt x="85725" y="95250"/>
                </a:lnTo>
                <a:lnTo>
                  <a:pt x="95250" y="104775"/>
                </a:lnTo>
                <a:lnTo>
                  <a:pt x="104775" y="114300"/>
                </a:lnTo>
                <a:lnTo>
                  <a:pt x="114300" y="123825"/>
                </a:lnTo>
                <a:lnTo>
                  <a:pt x="123825" y="133350"/>
                </a:lnTo>
                <a:lnTo>
                  <a:pt x="123825" y="133350"/>
                </a:lnTo>
                <a:lnTo>
                  <a:pt x="123825" y="142875"/>
                </a:lnTo>
                <a:lnTo>
                  <a:pt x="123825" y="142875"/>
                </a:lnTo>
                <a:lnTo>
                  <a:pt x="123825" y="152400"/>
                </a:lnTo>
                <a:lnTo>
                  <a:pt x="123825" y="152400"/>
                </a:lnTo>
                <a:lnTo>
                  <a:pt x="114300" y="161925"/>
                </a:lnTo>
                <a:lnTo>
                  <a:pt x="95250" y="161925"/>
                </a:lnTo>
                <a:lnTo>
                  <a:pt x="85725" y="171450"/>
                </a:lnTo>
                <a:lnTo>
                  <a:pt x="66675" y="171450"/>
                </a:lnTo>
                <a:lnTo>
                  <a:pt x="57150" y="180975"/>
                </a:lnTo>
                <a:lnTo>
                  <a:pt x="38100" y="180975"/>
                </a:lnTo>
                <a:lnTo>
                  <a:pt x="28575" y="190500"/>
                </a:lnTo>
                <a:lnTo>
                  <a:pt x="19050" y="190500"/>
                </a:lnTo>
                <a:lnTo>
                  <a:pt x="19050" y="200025"/>
                </a:lnTo>
                <a:lnTo>
                  <a:pt x="19050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Полилиния 236"/>
          <p:cNvSpPr/>
          <p:nvPr/>
        </p:nvSpPr>
        <p:spPr>
          <a:xfrm>
            <a:off x="4724400" y="2628900"/>
            <a:ext cx="152401" cy="238126"/>
          </a:xfrm>
          <a:custGeom>
            <a:avLst/>
            <a:gdLst/>
            <a:ahLst/>
            <a:cxnLst/>
            <a:rect l="0" t="0" r="0" b="0"/>
            <a:pathLst>
              <a:path w="152401" h="23812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9525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9525" y="219075"/>
                </a:lnTo>
                <a:lnTo>
                  <a:pt x="9525" y="228600"/>
                </a:lnTo>
                <a:lnTo>
                  <a:pt x="19050" y="228600"/>
                </a:lnTo>
                <a:lnTo>
                  <a:pt x="28575" y="228600"/>
                </a:lnTo>
                <a:lnTo>
                  <a:pt x="38100" y="219075"/>
                </a:lnTo>
                <a:lnTo>
                  <a:pt x="47625" y="209550"/>
                </a:lnTo>
                <a:lnTo>
                  <a:pt x="57150" y="200025"/>
                </a:lnTo>
                <a:lnTo>
                  <a:pt x="76200" y="180975"/>
                </a:lnTo>
                <a:lnTo>
                  <a:pt x="85725" y="161925"/>
                </a:lnTo>
                <a:lnTo>
                  <a:pt x="104775" y="142875"/>
                </a:lnTo>
                <a:lnTo>
                  <a:pt x="114300" y="123825"/>
                </a:lnTo>
                <a:lnTo>
                  <a:pt x="123825" y="95250"/>
                </a:lnTo>
                <a:lnTo>
                  <a:pt x="133350" y="76200"/>
                </a:lnTo>
                <a:lnTo>
                  <a:pt x="142875" y="66675"/>
                </a:lnTo>
                <a:lnTo>
                  <a:pt x="142875" y="47625"/>
                </a:lnTo>
                <a:lnTo>
                  <a:pt x="142875" y="38100"/>
                </a:lnTo>
                <a:lnTo>
                  <a:pt x="142875" y="38100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38100"/>
                </a:lnTo>
                <a:lnTo>
                  <a:pt x="123825" y="57150"/>
                </a:lnTo>
                <a:lnTo>
                  <a:pt x="114300" y="66675"/>
                </a:lnTo>
                <a:lnTo>
                  <a:pt x="114300" y="85725"/>
                </a:lnTo>
                <a:lnTo>
                  <a:pt x="104775" y="104775"/>
                </a:lnTo>
                <a:lnTo>
                  <a:pt x="104775" y="123825"/>
                </a:lnTo>
                <a:lnTo>
                  <a:pt x="95250" y="142875"/>
                </a:lnTo>
                <a:lnTo>
                  <a:pt x="95250" y="161925"/>
                </a:lnTo>
                <a:lnTo>
                  <a:pt x="95250" y="180975"/>
                </a:lnTo>
                <a:lnTo>
                  <a:pt x="104775" y="200025"/>
                </a:lnTo>
                <a:lnTo>
                  <a:pt x="104775" y="209550"/>
                </a:lnTo>
                <a:lnTo>
                  <a:pt x="114300" y="219075"/>
                </a:lnTo>
                <a:lnTo>
                  <a:pt x="114300" y="228600"/>
                </a:lnTo>
                <a:lnTo>
                  <a:pt x="123825" y="238125"/>
                </a:lnTo>
                <a:lnTo>
                  <a:pt x="133350" y="238125"/>
                </a:lnTo>
                <a:lnTo>
                  <a:pt x="142875" y="238125"/>
                </a:lnTo>
                <a:lnTo>
                  <a:pt x="152400" y="238125"/>
                </a:lnTo>
                <a:lnTo>
                  <a:pt x="152400" y="2381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Полилиния 237"/>
          <p:cNvSpPr/>
          <p:nvPr/>
        </p:nvSpPr>
        <p:spPr>
          <a:xfrm>
            <a:off x="4972050" y="2762250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Полилиния 238"/>
          <p:cNvSpPr/>
          <p:nvPr/>
        </p:nvSpPr>
        <p:spPr>
          <a:xfrm>
            <a:off x="5029200" y="2686050"/>
            <a:ext cx="28576" cy="171451"/>
          </a:xfrm>
          <a:custGeom>
            <a:avLst/>
            <a:gdLst/>
            <a:ahLst/>
            <a:cxnLst/>
            <a:rect l="0" t="0" r="0" b="0"/>
            <a:pathLst>
              <a:path w="28576" h="17145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33350"/>
                </a:lnTo>
                <a:lnTo>
                  <a:pt x="0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Полилиния 239"/>
          <p:cNvSpPr/>
          <p:nvPr/>
        </p:nvSpPr>
        <p:spPr>
          <a:xfrm>
            <a:off x="5133975" y="2695575"/>
            <a:ext cx="133351" cy="209551"/>
          </a:xfrm>
          <a:custGeom>
            <a:avLst/>
            <a:gdLst/>
            <a:ahLst/>
            <a:cxnLst/>
            <a:rect l="0" t="0" r="0" b="0"/>
            <a:pathLst>
              <a:path w="133351" h="209551">
                <a:moveTo>
                  <a:pt x="76200" y="9525"/>
                </a:moveTo>
                <a:lnTo>
                  <a:pt x="7620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57150" y="57150"/>
                </a:lnTo>
                <a:lnTo>
                  <a:pt x="57150" y="76200"/>
                </a:lnTo>
                <a:lnTo>
                  <a:pt x="47625" y="104775"/>
                </a:lnTo>
                <a:lnTo>
                  <a:pt x="38100" y="123825"/>
                </a:lnTo>
                <a:lnTo>
                  <a:pt x="28575" y="152400"/>
                </a:lnTo>
                <a:lnTo>
                  <a:pt x="28575" y="171450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9525" y="200025"/>
                </a:lnTo>
                <a:lnTo>
                  <a:pt x="9525" y="190500"/>
                </a:lnTo>
                <a:lnTo>
                  <a:pt x="9525" y="171450"/>
                </a:lnTo>
                <a:lnTo>
                  <a:pt x="28575" y="152400"/>
                </a:lnTo>
                <a:lnTo>
                  <a:pt x="28575" y="123825"/>
                </a:lnTo>
                <a:lnTo>
                  <a:pt x="38100" y="95250"/>
                </a:lnTo>
                <a:lnTo>
                  <a:pt x="47625" y="76200"/>
                </a:lnTo>
                <a:lnTo>
                  <a:pt x="57150" y="57150"/>
                </a:lnTo>
                <a:lnTo>
                  <a:pt x="66675" y="38100"/>
                </a:lnTo>
                <a:lnTo>
                  <a:pt x="66675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57150" y="66675"/>
                </a:lnTo>
                <a:lnTo>
                  <a:pt x="57150" y="85725"/>
                </a:lnTo>
                <a:lnTo>
                  <a:pt x="66675" y="95250"/>
                </a:lnTo>
                <a:lnTo>
                  <a:pt x="76200" y="104775"/>
                </a:lnTo>
                <a:lnTo>
                  <a:pt x="85725" y="114300"/>
                </a:lnTo>
                <a:lnTo>
                  <a:pt x="95250" y="123825"/>
                </a:lnTo>
                <a:lnTo>
                  <a:pt x="104775" y="133350"/>
                </a:lnTo>
                <a:lnTo>
                  <a:pt x="114300" y="142875"/>
                </a:lnTo>
                <a:lnTo>
                  <a:pt x="123825" y="152400"/>
                </a:lnTo>
                <a:lnTo>
                  <a:pt x="133350" y="161925"/>
                </a:lnTo>
                <a:lnTo>
                  <a:pt x="133350" y="161925"/>
                </a:lnTo>
                <a:lnTo>
                  <a:pt x="133350" y="171450"/>
                </a:lnTo>
                <a:lnTo>
                  <a:pt x="133350" y="171450"/>
                </a:lnTo>
                <a:lnTo>
                  <a:pt x="133350" y="171450"/>
                </a:lnTo>
                <a:lnTo>
                  <a:pt x="123825" y="180975"/>
                </a:lnTo>
                <a:lnTo>
                  <a:pt x="114300" y="180975"/>
                </a:lnTo>
                <a:lnTo>
                  <a:pt x="104775" y="190500"/>
                </a:lnTo>
                <a:lnTo>
                  <a:pt x="95250" y="190500"/>
                </a:lnTo>
                <a:lnTo>
                  <a:pt x="76200" y="190500"/>
                </a:lnTo>
                <a:lnTo>
                  <a:pt x="66675" y="190500"/>
                </a:lnTo>
                <a:lnTo>
                  <a:pt x="57150" y="200025"/>
                </a:lnTo>
                <a:lnTo>
                  <a:pt x="38100" y="200025"/>
                </a:lnTo>
                <a:lnTo>
                  <a:pt x="28575" y="200025"/>
                </a:lnTo>
                <a:lnTo>
                  <a:pt x="19050" y="200025"/>
                </a:lnTo>
                <a:lnTo>
                  <a:pt x="19050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Полилиния 240"/>
          <p:cNvSpPr/>
          <p:nvPr/>
        </p:nvSpPr>
        <p:spPr>
          <a:xfrm>
            <a:off x="5324475" y="2667000"/>
            <a:ext cx="123826" cy="266701"/>
          </a:xfrm>
          <a:custGeom>
            <a:avLst/>
            <a:gdLst/>
            <a:ahLst/>
            <a:cxnLst/>
            <a:rect l="0" t="0" r="0" b="0"/>
            <a:pathLst>
              <a:path w="123826" h="266701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66675" y="57150"/>
                </a:lnTo>
                <a:lnTo>
                  <a:pt x="66675" y="76200"/>
                </a:lnTo>
                <a:lnTo>
                  <a:pt x="57150" y="104775"/>
                </a:lnTo>
                <a:lnTo>
                  <a:pt x="47625" y="123825"/>
                </a:lnTo>
                <a:lnTo>
                  <a:pt x="38100" y="152400"/>
                </a:lnTo>
                <a:lnTo>
                  <a:pt x="28575" y="180975"/>
                </a:lnTo>
                <a:lnTo>
                  <a:pt x="28575" y="209550"/>
                </a:lnTo>
                <a:lnTo>
                  <a:pt x="19050" y="228600"/>
                </a:lnTo>
                <a:lnTo>
                  <a:pt x="9525" y="247650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57175"/>
                </a:lnTo>
                <a:lnTo>
                  <a:pt x="9525" y="238125"/>
                </a:lnTo>
                <a:lnTo>
                  <a:pt x="9525" y="219075"/>
                </a:lnTo>
                <a:lnTo>
                  <a:pt x="19050" y="200025"/>
                </a:lnTo>
                <a:lnTo>
                  <a:pt x="19050" y="171450"/>
                </a:lnTo>
                <a:lnTo>
                  <a:pt x="28575" y="142875"/>
                </a:lnTo>
                <a:lnTo>
                  <a:pt x="38100" y="114300"/>
                </a:lnTo>
                <a:lnTo>
                  <a:pt x="47625" y="85725"/>
                </a:lnTo>
                <a:lnTo>
                  <a:pt x="57150" y="66675"/>
                </a:lnTo>
                <a:lnTo>
                  <a:pt x="76200" y="47625"/>
                </a:lnTo>
                <a:lnTo>
                  <a:pt x="85725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114300" y="47625"/>
                </a:lnTo>
                <a:lnTo>
                  <a:pt x="114300" y="57150"/>
                </a:lnTo>
                <a:lnTo>
                  <a:pt x="114300" y="85725"/>
                </a:lnTo>
                <a:lnTo>
                  <a:pt x="114300" y="104775"/>
                </a:lnTo>
                <a:lnTo>
                  <a:pt x="114300" y="123825"/>
                </a:lnTo>
                <a:lnTo>
                  <a:pt x="114300" y="152400"/>
                </a:lnTo>
                <a:lnTo>
                  <a:pt x="114300" y="171450"/>
                </a:lnTo>
                <a:lnTo>
                  <a:pt x="114300" y="190500"/>
                </a:lnTo>
                <a:lnTo>
                  <a:pt x="123825" y="209550"/>
                </a:lnTo>
                <a:lnTo>
                  <a:pt x="123825" y="228600"/>
                </a:lnTo>
                <a:lnTo>
                  <a:pt x="123825" y="238125"/>
                </a:lnTo>
                <a:lnTo>
                  <a:pt x="123825" y="247650"/>
                </a:lnTo>
                <a:lnTo>
                  <a:pt x="123825" y="247650"/>
                </a:lnTo>
                <a:lnTo>
                  <a:pt x="123825" y="2476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Полилиния 241"/>
          <p:cNvSpPr/>
          <p:nvPr/>
        </p:nvSpPr>
        <p:spPr>
          <a:xfrm>
            <a:off x="5372100" y="2828925"/>
            <a:ext cx="47626" cy="9526"/>
          </a:xfrm>
          <a:custGeom>
            <a:avLst/>
            <a:gdLst/>
            <a:ahLst/>
            <a:cxnLst/>
            <a:rect l="0" t="0" r="0" b="0"/>
            <a:pathLst>
              <a:path w="47626" h="9526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Полилиния 242"/>
          <p:cNvSpPr/>
          <p:nvPr/>
        </p:nvSpPr>
        <p:spPr>
          <a:xfrm>
            <a:off x="5534025" y="2800350"/>
            <a:ext cx="228601" cy="142876"/>
          </a:xfrm>
          <a:custGeom>
            <a:avLst/>
            <a:gdLst/>
            <a:ahLst/>
            <a:cxnLst/>
            <a:rect l="0" t="0" r="0" b="0"/>
            <a:pathLst>
              <a:path w="228601" h="1428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38100"/>
                </a:lnTo>
                <a:lnTo>
                  <a:pt x="66675" y="47625"/>
                </a:lnTo>
                <a:lnTo>
                  <a:pt x="66675" y="66675"/>
                </a:lnTo>
                <a:lnTo>
                  <a:pt x="47625" y="76200"/>
                </a:lnTo>
                <a:lnTo>
                  <a:pt x="47625" y="95250"/>
                </a:lnTo>
                <a:lnTo>
                  <a:pt x="38100" y="104775"/>
                </a:lnTo>
                <a:lnTo>
                  <a:pt x="38100" y="123825"/>
                </a:lnTo>
                <a:lnTo>
                  <a:pt x="38100" y="133350"/>
                </a:lnTo>
                <a:lnTo>
                  <a:pt x="38100" y="133350"/>
                </a:lnTo>
                <a:lnTo>
                  <a:pt x="47625" y="142875"/>
                </a:lnTo>
                <a:lnTo>
                  <a:pt x="57150" y="142875"/>
                </a:lnTo>
                <a:lnTo>
                  <a:pt x="76200" y="133350"/>
                </a:lnTo>
                <a:lnTo>
                  <a:pt x="85725" y="133350"/>
                </a:lnTo>
                <a:lnTo>
                  <a:pt x="104775" y="114300"/>
                </a:lnTo>
                <a:lnTo>
                  <a:pt x="123825" y="104775"/>
                </a:lnTo>
                <a:lnTo>
                  <a:pt x="133350" y="95250"/>
                </a:lnTo>
                <a:lnTo>
                  <a:pt x="152400" y="76200"/>
                </a:lnTo>
                <a:lnTo>
                  <a:pt x="171450" y="66675"/>
                </a:lnTo>
                <a:lnTo>
                  <a:pt x="180975" y="47625"/>
                </a:lnTo>
                <a:lnTo>
                  <a:pt x="190500" y="38100"/>
                </a:lnTo>
                <a:lnTo>
                  <a:pt x="200025" y="28575"/>
                </a:lnTo>
                <a:lnTo>
                  <a:pt x="200025" y="19050"/>
                </a:lnTo>
                <a:lnTo>
                  <a:pt x="200025" y="9525"/>
                </a:lnTo>
                <a:lnTo>
                  <a:pt x="190500" y="9525"/>
                </a:lnTo>
                <a:lnTo>
                  <a:pt x="190500" y="0"/>
                </a:lnTo>
                <a:lnTo>
                  <a:pt x="180975" y="0"/>
                </a:lnTo>
                <a:lnTo>
                  <a:pt x="180975" y="9525"/>
                </a:lnTo>
                <a:lnTo>
                  <a:pt x="171450" y="19050"/>
                </a:lnTo>
                <a:lnTo>
                  <a:pt x="161925" y="28575"/>
                </a:lnTo>
                <a:lnTo>
                  <a:pt x="152400" y="47625"/>
                </a:lnTo>
                <a:lnTo>
                  <a:pt x="152400" y="57150"/>
                </a:lnTo>
                <a:lnTo>
                  <a:pt x="152400" y="76200"/>
                </a:lnTo>
                <a:lnTo>
                  <a:pt x="142875" y="85725"/>
                </a:lnTo>
                <a:lnTo>
                  <a:pt x="152400" y="95250"/>
                </a:lnTo>
                <a:lnTo>
                  <a:pt x="152400" y="104775"/>
                </a:lnTo>
                <a:lnTo>
                  <a:pt x="161925" y="104775"/>
                </a:lnTo>
                <a:lnTo>
                  <a:pt x="171450" y="104775"/>
                </a:lnTo>
                <a:lnTo>
                  <a:pt x="180975" y="95250"/>
                </a:lnTo>
                <a:lnTo>
                  <a:pt x="190500" y="85725"/>
                </a:lnTo>
                <a:lnTo>
                  <a:pt x="200025" y="76200"/>
                </a:lnTo>
                <a:lnTo>
                  <a:pt x="209550" y="66675"/>
                </a:lnTo>
                <a:lnTo>
                  <a:pt x="219075" y="57150"/>
                </a:lnTo>
                <a:lnTo>
                  <a:pt x="219075" y="57150"/>
                </a:lnTo>
                <a:lnTo>
                  <a:pt x="228600" y="47625"/>
                </a:lnTo>
                <a:lnTo>
                  <a:pt x="228600" y="38100"/>
                </a:lnTo>
                <a:lnTo>
                  <a:pt x="228600" y="38100"/>
                </a:lnTo>
                <a:lnTo>
                  <a:pt x="228600" y="38100"/>
                </a:lnTo>
                <a:lnTo>
                  <a:pt x="228600" y="47625"/>
                </a:lnTo>
                <a:lnTo>
                  <a:pt x="219075" y="57150"/>
                </a:lnTo>
                <a:lnTo>
                  <a:pt x="219075" y="66675"/>
                </a:lnTo>
                <a:lnTo>
                  <a:pt x="209550" y="76200"/>
                </a:lnTo>
                <a:lnTo>
                  <a:pt x="209550" y="95250"/>
                </a:lnTo>
                <a:lnTo>
                  <a:pt x="200025" y="104775"/>
                </a:lnTo>
                <a:lnTo>
                  <a:pt x="200025" y="123825"/>
                </a:lnTo>
                <a:lnTo>
                  <a:pt x="200025" y="133350"/>
                </a:lnTo>
                <a:lnTo>
                  <a:pt x="200025" y="142875"/>
                </a:lnTo>
                <a:lnTo>
                  <a:pt x="20002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олилиния 243"/>
          <p:cNvSpPr/>
          <p:nvPr/>
        </p:nvSpPr>
        <p:spPr>
          <a:xfrm>
            <a:off x="5810250" y="2809875"/>
            <a:ext cx="95251" cy="238126"/>
          </a:xfrm>
          <a:custGeom>
            <a:avLst/>
            <a:gdLst/>
            <a:ahLst/>
            <a:cxnLst/>
            <a:rect l="0" t="0" r="0" b="0"/>
            <a:pathLst>
              <a:path w="95251" h="238126">
                <a:moveTo>
                  <a:pt x="57150" y="0"/>
                </a:moveTo>
                <a:lnTo>
                  <a:pt x="66675" y="0"/>
                </a:lnTo>
                <a:lnTo>
                  <a:pt x="66675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28575"/>
                </a:lnTo>
                <a:lnTo>
                  <a:pt x="85725" y="38100"/>
                </a:lnTo>
                <a:lnTo>
                  <a:pt x="76200" y="57150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95250"/>
                </a:lnTo>
                <a:lnTo>
                  <a:pt x="47625" y="104775"/>
                </a:lnTo>
                <a:lnTo>
                  <a:pt x="38100" y="104775"/>
                </a:lnTo>
                <a:lnTo>
                  <a:pt x="19050" y="114300"/>
                </a:lnTo>
                <a:lnTo>
                  <a:pt x="19050" y="114300"/>
                </a:lnTo>
                <a:lnTo>
                  <a:pt x="9525" y="114300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95250"/>
                </a:lnTo>
                <a:lnTo>
                  <a:pt x="19050" y="95250"/>
                </a:lnTo>
                <a:lnTo>
                  <a:pt x="19050" y="85725"/>
                </a:lnTo>
                <a:lnTo>
                  <a:pt x="38100" y="85725"/>
                </a:lnTo>
                <a:lnTo>
                  <a:pt x="47625" y="85725"/>
                </a:lnTo>
                <a:lnTo>
                  <a:pt x="66675" y="85725"/>
                </a:lnTo>
                <a:lnTo>
                  <a:pt x="76200" y="95250"/>
                </a:lnTo>
                <a:lnTo>
                  <a:pt x="85725" y="104775"/>
                </a:lnTo>
                <a:lnTo>
                  <a:pt x="95250" y="114300"/>
                </a:lnTo>
                <a:lnTo>
                  <a:pt x="95250" y="123825"/>
                </a:lnTo>
                <a:lnTo>
                  <a:pt x="95250" y="142875"/>
                </a:lnTo>
                <a:lnTo>
                  <a:pt x="95250" y="152400"/>
                </a:lnTo>
                <a:lnTo>
                  <a:pt x="95250" y="171450"/>
                </a:lnTo>
                <a:lnTo>
                  <a:pt x="85725" y="190500"/>
                </a:lnTo>
                <a:lnTo>
                  <a:pt x="76200" y="209550"/>
                </a:lnTo>
                <a:lnTo>
                  <a:pt x="66675" y="219075"/>
                </a:lnTo>
                <a:lnTo>
                  <a:pt x="57150" y="228600"/>
                </a:lnTo>
                <a:lnTo>
                  <a:pt x="47625" y="238125"/>
                </a:lnTo>
                <a:lnTo>
                  <a:pt x="28575" y="238125"/>
                </a:lnTo>
                <a:lnTo>
                  <a:pt x="19050" y="238125"/>
                </a:lnTo>
                <a:lnTo>
                  <a:pt x="9525" y="238125"/>
                </a:lnTo>
                <a:lnTo>
                  <a:pt x="9525" y="228600"/>
                </a:lnTo>
                <a:lnTo>
                  <a:pt x="0" y="219075"/>
                </a:lnTo>
                <a:lnTo>
                  <a:pt x="0" y="209550"/>
                </a:lnTo>
                <a:lnTo>
                  <a:pt x="0" y="200025"/>
                </a:lnTo>
                <a:lnTo>
                  <a:pt x="9525" y="190500"/>
                </a:lnTo>
                <a:lnTo>
                  <a:pt x="9525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Полилиния 244"/>
          <p:cNvSpPr/>
          <p:nvPr/>
        </p:nvSpPr>
        <p:spPr>
          <a:xfrm>
            <a:off x="5991225" y="2819400"/>
            <a:ext cx="247651" cy="133351"/>
          </a:xfrm>
          <a:custGeom>
            <a:avLst/>
            <a:gdLst/>
            <a:ahLst/>
            <a:cxnLst/>
            <a:rect l="0" t="0" r="0" b="0"/>
            <a:pathLst>
              <a:path w="247651" h="133351">
                <a:moveTo>
                  <a:pt x="85725" y="9525"/>
                </a:moveTo>
                <a:lnTo>
                  <a:pt x="85725" y="9525"/>
                </a:lnTo>
                <a:lnTo>
                  <a:pt x="85725" y="9525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28575" y="47625"/>
                </a:lnTo>
                <a:lnTo>
                  <a:pt x="19050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0" y="114300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19050" y="114300"/>
                </a:lnTo>
                <a:lnTo>
                  <a:pt x="28575" y="104775"/>
                </a:lnTo>
                <a:lnTo>
                  <a:pt x="47625" y="104775"/>
                </a:lnTo>
                <a:lnTo>
                  <a:pt x="57150" y="95250"/>
                </a:lnTo>
                <a:lnTo>
                  <a:pt x="66675" y="76200"/>
                </a:lnTo>
                <a:lnTo>
                  <a:pt x="76200" y="76200"/>
                </a:lnTo>
                <a:lnTo>
                  <a:pt x="85725" y="66675"/>
                </a:lnTo>
                <a:lnTo>
                  <a:pt x="85725" y="57150"/>
                </a:lnTo>
                <a:lnTo>
                  <a:pt x="85725" y="57150"/>
                </a:lnTo>
                <a:lnTo>
                  <a:pt x="85725" y="57150"/>
                </a:lnTo>
                <a:lnTo>
                  <a:pt x="85725" y="57150"/>
                </a:lnTo>
                <a:lnTo>
                  <a:pt x="85725" y="66675"/>
                </a:lnTo>
                <a:lnTo>
                  <a:pt x="85725" y="85725"/>
                </a:lnTo>
                <a:lnTo>
                  <a:pt x="76200" y="104775"/>
                </a:lnTo>
                <a:lnTo>
                  <a:pt x="76200" y="114300"/>
                </a:lnTo>
                <a:lnTo>
                  <a:pt x="76200" y="123825"/>
                </a:lnTo>
                <a:lnTo>
                  <a:pt x="76200" y="133350"/>
                </a:lnTo>
                <a:lnTo>
                  <a:pt x="85725" y="133350"/>
                </a:lnTo>
                <a:lnTo>
                  <a:pt x="95250" y="133350"/>
                </a:lnTo>
                <a:lnTo>
                  <a:pt x="104775" y="133350"/>
                </a:lnTo>
                <a:lnTo>
                  <a:pt x="123825" y="123825"/>
                </a:lnTo>
                <a:lnTo>
                  <a:pt x="152400" y="114300"/>
                </a:lnTo>
                <a:lnTo>
                  <a:pt x="180975" y="104775"/>
                </a:lnTo>
                <a:lnTo>
                  <a:pt x="200025" y="95250"/>
                </a:lnTo>
                <a:lnTo>
                  <a:pt x="228600" y="85725"/>
                </a:lnTo>
                <a:lnTo>
                  <a:pt x="247650" y="76200"/>
                </a:lnTo>
                <a:lnTo>
                  <a:pt x="247650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Полилиния 245"/>
          <p:cNvSpPr/>
          <p:nvPr/>
        </p:nvSpPr>
        <p:spPr>
          <a:xfrm>
            <a:off x="3905250" y="2257425"/>
            <a:ext cx="542926" cy="704851"/>
          </a:xfrm>
          <a:custGeom>
            <a:avLst/>
            <a:gdLst/>
            <a:ahLst/>
            <a:cxnLst/>
            <a:rect l="0" t="0" r="0" b="0"/>
            <a:pathLst>
              <a:path w="542926" h="704851">
                <a:moveTo>
                  <a:pt x="0" y="704850"/>
                </a:moveTo>
                <a:lnTo>
                  <a:pt x="0" y="704850"/>
                </a:lnTo>
                <a:lnTo>
                  <a:pt x="0" y="704850"/>
                </a:lnTo>
                <a:lnTo>
                  <a:pt x="0" y="704850"/>
                </a:lnTo>
                <a:lnTo>
                  <a:pt x="0" y="695325"/>
                </a:lnTo>
                <a:lnTo>
                  <a:pt x="0" y="695325"/>
                </a:lnTo>
                <a:lnTo>
                  <a:pt x="0" y="676275"/>
                </a:lnTo>
                <a:lnTo>
                  <a:pt x="9525" y="666750"/>
                </a:lnTo>
                <a:lnTo>
                  <a:pt x="19050" y="647700"/>
                </a:lnTo>
                <a:lnTo>
                  <a:pt x="28575" y="628650"/>
                </a:lnTo>
                <a:lnTo>
                  <a:pt x="38100" y="609600"/>
                </a:lnTo>
                <a:lnTo>
                  <a:pt x="57150" y="590550"/>
                </a:lnTo>
                <a:lnTo>
                  <a:pt x="76200" y="561975"/>
                </a:lnTo>
                <a:lnTo>
                  <a:pt x="95250" y="542925"/>
                </a:lnTo>
                <a:lnTo>
                  <a:pt x="104775" y="514350"/>
                </a:lnTo>
                <a:lnTo>
                  <a:pt x="123825" y="495300"/>
                </a:lnTo>
                <a:lnTo>
                  <a:pt x="142875" y="466725"/>
                </a:lnTo>
                <a:lnTo>
                  <a:pt x="161925" y="447675"/>
                </a:lnTo>
                <a:lnTo>
                  <a:pt x="180975" y="419100"/>
                </a:lnTo>
                <a:lnTo>
                  <a:pt x="200025" y="390525"/>
                </a:lnTo>
                <a:lnTo>
                  <a:pt x="219075" y="361950"/>
                </a:lnTo>
                <a:lnTo>
                  <a:pt x="238125" y="333375"/>
                </a:lnTo>
                <a:lnTo>
                  <a:pt x="257175" y="304800"/>
                </a:lnTo>
                <a:lnTo>
                  <a:pt x="285750" y="285750"/>
                </a:lnTo>
                <a:lnTo>
                  <a:pt x="304800" y="257175"/>
                </a:lnTo>
                <a:lnTo>
                  <a:pt x="323850" y="228600"/>
                </a:lnTo>
                <a:lnTo>
                  <a:pt x="342900" y="200025"/>
                </a:lnTo>
                <a:lnTo>
                  <a:pt x="361950" y="171450"/>
                </a:lnTo>
                <a:lnTo>
                  <a:pt x="390525" y="152400"/>
                </a:lnTo>
                <a:lnTo>
                  <a:pt x="409575" y="123825"/>
                </a:lnTo>
                <a:lnTo>
                  <a:pt x="428625" y="104775"/>
                </a:lnTo>
                <a:lnTo>
                  <a:pt x="447675" y="85725"/>
                </a:lnTo>
                <a:lnTo>
                  <a:pt x="466725" y="76200"/>
                </a:lnTo>
                <a:lnTo>
                  <a:pt x="476250" y="57150"/>
                </a:lnTo>
                <a:lnTo>
                  <a:pt x="495300" y="47625"/>
                </a:lnTo>
                <a:lnTo>
                  <a:pt x="504825" y="38100"/>
                </a:lnTo>
                <a:lnTo>
                  <a:pt x="514350" y="38100"/>
                </a:lnTo>
                <a:lnTo>
                  <a:pt x="514350" y="38100"/>
                </a:lnTo>
                <a:lnTo>
                  <a:pt x="514350" y="38100"/>
                </a:lnTo>
                <a:lnTo>
                  <a:pt x="523875" y="38100"/>
                </a:lnTo>
                <a:lnTo>
                  <a:pt x="514350" y="38100"/>
                </a:lnTo>
                <a:lnTo>
                  <a:pt x="514350" y="38100"/>
                </a:lnTo>
                <a:lnTo>
                  <a:pt x="514350" y="38100"/>
                </a:lnTo>
                <a:lnTo>
                  <a:pt x="504825" y="38100"/>
                </a:lnTo>
                <a:lnTo>
                  <a:pt x="495300" y="47625"/>
                </a:lnTo>
                <a:lnTo>
                  <a:pt x="476250" y="47625"/>
                </a:lnTo>
                <a:lnTo>
                  <a:pt x="466725" y="57150"/>
                </a:lnTo>
                <a:lnTo>
                  <a:pt x="447675" y="57150"/>
                </a:lnTo>
                <a:lnTo>
                  <a:pt x="438150" y="66675"/>
                </a:lnTo>
                <a:lnTo>
                  <a:pt x="419100" y="76200"/>
                </a:lnTo>
                <a:lnTo>
                  <a:pt x="400050" y="76200"/>
                </a:lnTo>
                <a:lnTo>
                  <a:pt x="390525" y="85725"/>
                </a:lnTo>
                <a:lnTo>
                  <a:pt x="381000" y="85725"/>
                </a:lnTo>
                <a:lnTo>
                  <a:pt x="371475" y="85725"/>
                </a:lnTo>
                <a:lnTo>
                  <a:pt x="361950" y="85725"/>
                </a:lnTo>
                <a:lnTo>
                  <a:pt x="361950" y="85725"/>
                </a:lnTo>
                <a:lnTo>
                  <a:pt x="352425" y="85725"/>
                </a:lnTo>
                <a:lnTo>
                  <a:pt x="352425" y="85725"/>
                </a:lnTo>
                <a:lnTo>
                  <a:pt x="352425" y="85725"/>
                </a:lnTo>
                <a:lnTo>
                  <a:pt x="361950" y="85725"/>
                </a:lnTo>
                <a:lnTo>
                  <a:pt x="371475" y="85725"/>
                </a:lnTo>
                <a:lnTo>
                  <a:pt x="371475" y="85725"/>
                </a:lnTo>
                <a:lnTo>
                  <a:pt x="381000" y="85725"/>
                </a:lnTo>
                <a:lnTo>
                  <a:pt x="400050" y="76200"/>
                </a:lnTo>
                <a:lnTo>
                  <a:pt x="409575" y="66675"/>
                </a:lnTo>
                <a:lnTo>
                  <a:pt x="428625" y="57150"/>
                </a:lnTo>
                <a:lnTo>
                  <a:pt x="447675" y="57150"/>
                </a:lnTo>
                <a:lnTo>
                  <a:pt x="466725" y="38100"/>
                </a:lnTo>
                <a:lnTo>
                  <a:pt x="485775" y="28575"/>
                </a:lnTo>
                <a:lnTo>
                  <a:pt x="504825" y="19050"/>
                </a:lnTo>
                <a:lnTo>
                  <a:pt x="514350" y="9525"/>
                </a:lnTo>
                <a:lnTo>
                  <a:pt x="523875" y="9525"/>
                </a:lnTo>
                <a:lnTo>
                  <a:pt x="533400" y="0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9525"/>
                </a:lnTo>
                <a:lnTo>
                  <a:pt x="542925" y="9525"/>
                </a:lnTo>
                <a:lnTo>
                  <a:pt x="533400" y="19050"/>
                </a:lnTo>
                <a:lnTo>
                  <a:pt x="533400" y="28575"/>
                </a:lnTo>
                <a:lnTo>
                  <a:pt x="523875" y="47625"/>
                </a:lnTo>
                <a:lnTo>
                  <a:pt x="514350" y="57150"/>
                </a:lnTo>
                <a:lnTo>
                  <a:pt x="504825" y="76200"/>
                </a:lnTo>
                <a:lnTo>
                  <a:pt x="485775" y="95250"/>
                </a:lnTo>
                <a:lnTo>
                  <a:pt x="476250" y="114300"/>
                </a:lnTo>
                <a:lnTo>
                  <a:pt x="476250" y="133350"/>
                </a:lnTo>
                <a:lnTo>
                  <a:pt x="466725" y="152400"/>
                </a:lnTo>
                <a:lnTo>
                  <a:pt x="457200" y="161925"/>
                </a:lnTo>
                <a:lnTo>
                  <a:pt x="457200" y="171450"/>
                </a:lnTo>
                <a:lnTo>
                  <a:pt x="457200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олилиния 246"/>
          <p:cNvSpPr/>
          <p:nvPr/>
        </p:nvSpPr>
        <p:spPr>
          <a:xfrm>
            <a:off x="4543425" y="2152650"/>
            <a:ext cx="180976" cy="209551"/>
          </a:xfrm>
          <a:custGeom>
            <a:avLst/>
            <a:gdLst/>
            <a:ahLst/>
            <a:cxnLst/>
            <a:rect l="0" t="0" r="0" b="0"/>
            <a:pathLst>
              <a:path w="180976" h="209551">
                <a:moveTo>
                  <a:pt x="28575" y="85725"/>
                </a:moveTo>
                <a:lnTo>
                  <a:pt x="28575" y="85725"/>
                </a:lnTo>
                <a:lnTo>
                  <a:pt x="28575" y="85725"/>
                </a:lnTo>
                <a:lnTo>
                  <a:pt x="28575" y="95250"/>
                </a:lnTo>
                <a:lnTo>
                  <a:pt x="28575" y="95250"/>
                </a:lnTo>
                <a:lnTo>
                  <a:pt x="19050" y="104775"/>
                </a:lnTo>
                <a:lnTo>
                  <a:pt x="19050" y="114300"/>
                </a:lnTo>
                <a:lnTo>
                  <a:pt x="9525" y="133350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9525" y="209550"/>
                </a:lnTo>
                <a:lnTo>
                  <a:pt x="9525" y="209550"/>
                </a:lnTo>
                <a:lnTo>
                  <a:pt x="28575" y="209550"/>
                </a:lnTo>
                <a:lnTo>
                  <a:pt x="38100" y="209550"/>
                </a:lnTo>
                <a:lnTo>
                  <a:pt x="57150" y="209550"/>
                </a:lnTo>
                <a:lnTo>
                  <a:pt x="66675" y="190500"/>
                </a:lnTo>
                <a:lnTo>
                  <a:pt x="85725" y="180975"/>
                </a:lnTo>
                <a:lnTo>
                  <a:pt x="104775" y="161925"/>
                </a:lnTo>
                <a:lnTo>
                  <a:pt x="123825" y="142875"/>
                </a:lnTo>
                <a:lnTo>
                  <a:pt x="142875" y="123825"/>
                </a:lnTo>
                <a:lnTo>
                  <a:pt x="161925" y="104775"/>
                </a:lnTo>
                <a:lnTo>
                  <a:pt x="171450" y="85725"/>
                </a:lnTo>
                <a:lnTo>
                  <a:pt x="180975" y="66675"/>
                </a:lnTo>
                <a:lnTo>
                  <a:pt x="180975" y="47625"/>
                </a:lnTo>
                <a:lnTo>
                  <a:pt x="180975" y="38100"/>
                </a:lnTo>
                <a:lnTo>
                  <a:pt x="180975" y="19050"/>
                </a:lnTo>
                <a:lnTo>
                  <a:pt x="180975" y="9525"/>
                </a:lnTo>
                <a:lnTo>
                  <a:pt x="171450" y="9525"/>
                </a:lnTo>
                <a:lnTo>
                  <a:pt x="161925" y="0"/>
                </a:lnTo>
                <a:lnTo>
                  <a:pt x="142875" y="9525"/>
                </a:lnTo>
                <a:lnTo>
                  <a:pt x="123825" y="19050"/>
                </a:lnTo>
                <a:lnTo>
                  <a:pt x="104775" y="28575"/>
                </a:lnTo>
                <a:lnTo>
                  <a:pt x="85725" y="47625"/>
                </a:lnTo>
                <a:lnTo>
                  <a:pt x="66675" y="76200"/>
                </a:lnTo>
                <a:lnTo>
                  <a:pt x="47625" y="104775"/>
                </a:lnTo>
                <a:lnTo>
                  <a:pt x="38100" y="123825"/>
                </a:lnTo>
                <a:lnTo>
                  <a:pt x="28575" y="142875"/>
                </a:lnTo>
                <a:lnTo>
                  <a:pt x="2857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олилиния 247"/>
          <p:cNvSpPr/>
          <p:nvPr/>
        </p:nvSpPr>
        <p:spPr>
          <a:xfrm>
            <a:off x="5086350" y="2981325"/>
            <a:ext cx="1104901" cy="200026"/>
          </a:xfrm>
          <a:custGeom>
            <a:avLst/>
            <a:gdLst/>
            <a:ahLst/>
            <a:cxnLst/>
            <a:rect l="0" t="0" r="0" b="0"/>
            <a:pathLst>
              <a:path w="1104901" h="2000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38100"/>
                </a:lnTo>
                <a:lnTo>
                  <a:pt x="28575" y="38100"/>
                </a:lnTo>
                <a:lnTo>
                  <a:pt x="28575" y="47625"/>
                </a:lnTo>
                <a:lnTo>
                  <a:pt x="28575" y="57150"/>
                </a:lnTo>
                <a:lnTo>
                  <a:pt x="38100" y="57150"/>
                </a:lnTo>
                <a:lnTo>
                  <a:pt x="38100" y="66675"/>
                </a:lnTo>
                <a:lnTo>
                  <a:pt x="47625" y="66675"/>
                </a:lnTo>
                <a:lnTo>
                  <a:pt x="57150" y="66675"/>
                </a:lnTo>
                <a:lnTo>
                  <a:pt x="57150" y="76200"/>
                </a:lnTo>
                <a:lnTo>
                  <a:pt x="66675" y="76200"/>
                </a:lnTo>
                <a:lnTo>
                  <a:pt x="66675" y="85725"/>
                </a:lnTo>
                <a:lnTo>
                  <a:pt x="76200" y="85725"/>
                </a:lnTo>
                <a:lnTo>
                  <a:pt x="85725" y="95250"/>
                </a:lnTo>
                <a:lnTo>
                  <a:pt x="95250" y="95250"/>
                </a:lnTo>
                <a:lnTo>
                  <a:pt x="104775" y="104775"/>
                </a:lnTo>
                <a:lnTo>
                  <a:pt x="104775" y="104775"/>
                </a:lnTo>
                <a:lnTo>
                  <a:pt x="114300" y="114300"/>
                </a:lnTo>
                <a:lnTo>
                  <a:pt x="123825" y="114300"/>
                </a:lnTo>
                <a:lnTo>
                  <a:pt x="133350" y="123825"/>
                </a:lnTo>
                <a:lnTo>
                  <a:pt x="152400" y="123825"/>
                </a:lnTo>
                <a:lnTo>
                  <a:pt x="152400" y="123825"/>
                </a:lnTo>
                <a:lnTo>
                  <a:pt x="161925" y="133350"/>
                </a:lnTo>
                <a:lnTo>
                  <a:pt x="180975" y="133350"/>
                </a:lnTo>
                <a:lnTo>
                  <a:pt x="190500" y="142875"/>
                </a:lnTo>
                <a:lnTo>
                  <a:pt x="200025" y="142875"/>
                </a:lnTo>
                <a:lnTo>
                  <a:pt x="209550" y="152400"/>
                </a:lnTo>
                <a:lnTo>
                  <a:pt x="219075" y="152400"/>
                </a:lnTo>
                <a:lnTo>
                  <a:pt x="238125" y="152400"/>
                </a:lnTo>
                <a:lnTo>
                  <a:pt x="247650" y="161925"/>
                </a:lnTo>
                <a:lnTo>
                  <a:pt x="257175" y="161925"/>
                </a:lnTo>
                <a:lnTo>
                  <a:pt x="276225" y="161925"/>
                </a:lnTo>
                <a:lnTo>
                  <a:pt x="285750" y="171450"/>
                </a:lnTo>
                <a:lnTo>
                  <a:pt x="295275" y="171450"/>
                </a:lnTo>
                <a:lnTo>
                  <a:pt x="314325" y="171450"/>
                </a:lnTo>
                <a:lnTo>
                  <a:pt x="323850" y="180975"/>
                </a:lnTo>
                <a:lnTo>
                  <a:pt x="342900" y="180975"/>
                </a:lnTo>
                <a:lnTo>
                  <a:pt x="352425" y="180975"/>
                </a:lnTo>
                <a:lnTo>
                  <a:pt x="371475" y="190500"/>
                </a:lnTo>
                <a:lnTo>
                  <a:pt x="381000" y="190500"/>
                </a:lnTo>
                <a:lnTo>
                  <a:pt x="400050" y="190500"/>
                </a:lnTo>
                <a:lnTo>
                  <a:pt x="409575" y="190500"/>
                </a:lnTo>
                <a:lnTo>
                  <a:pt x="428625" y="190500"/>
                </a:lnTo>
                <a:lnTo>
                  <a:pt x="438150" y="190500"/>
                </a:lnTo>
                <a:lnTo>
                  <a:pt x="457200" y="200025"/>
                </a:lnTo>
                <a:lnTo>
                  <a:pt x="476250" y="200025"/>
                </a:lnTo>
                <a:lnTo>
                  <a:pt x="495300" y="200025"/>
                </a:lnTo>
                <a:lnTo>
                  <a:pt x="514350" y="200025"/>
                </a:lnTo>
                <a:lnTo>
                  <a:pt x="533400" y="200025"/>
                </a:lnTo>
                <a:lnTo>
                  <a:pt x="542925" y="200025"/>
                </a:lnTo>
                <a:lnTo>
                  <a:pt x="561975" y="200025"/>
                </a:lnTo>
                <a:lnTo>
                  <a:pt x="581025" y="200025"/>
                </a:lnTo>
                <a:lnTo>
                  <a:pt x="600075" y="200025"/>
                </a:lnTo>
                <a:lnTo>
                  <a:pt x="609600" y="200025"/>
                </a:lnTo>
                <a:lnTo>
                  <a:pt x="628650" y="200025"/>
                </a:lnTo>
                <a:lnTo>
                  <a:pt x="647700" y="190500"/>
                </a:lnTo>
                <a:lnTo>
                  <a:pt x="666750" y="190500"/>
                </a:lnTo>
                <a:lnTo>
                  <a:pt x="676275" y="190500"/>
                </a:lnTo>
                <a:lnTo>
                  <a:pt x="695325" y="190500"/>
                </a:lnTo>
                <a:lnTo>
                  <a:pt x="704850" y="180975"/>
                </a:lnTo>
                <a:lnTo>
                  <a:pt x="723900" y="180975"/>
                </a:lnTo>
                <a:lnTo>
                  <a:pt x="742950" y="180975"/>
                </a:lnTo>
                <a:lnTo>
                  <a:pt x="762000" y="171450"/>
                </a:lnTo>
                <a:lnTo>
                  <a:pt x="771525" y="171450"/>
                </a:lnTo>
                <a:lnTo>
                  <a:pt x="790575" y="161925"/>
                </a:lnTo>
                <a:lnTo>
                  <a:pt x="809625" y="161925"/>
                </a:lnTo>
                <a:lnTo>
                  <a:pt x="828675" y="152400"/>
                </a:lnTo>
                <a:lnTo>
                  <a:pt x="847725" y="142875"/>
                </a:lnTo>
                <a:lnTo>
                  <a:pt x="857250" y="142875"/>
                </a:lnTo>
                <a:lnTo>
                  <a:pt x="876300" y="133350"/>
                </a:lnTo>
                <a:lnTo>
                  <a:pt x="895350" y="123825"/>
                </a:lnTo>
                <a:lnTo>
                  <a:pt x="914400" y="114300"/>
                </a:lnTo>
                <a:lnTo>
                  <a:pt x="933450" y="114300"/>
                </a:lnTo>
                <a:lnTo>
                  <a:pt x="952500" y="104775"/>
                </a:lnTo>
                <a:lnTo>
                  <a:pt x="971550" y="95250"/>
                </a:lnTo>
                <a:lnTo>
                  <a:pt x="990600" y="85725"/>
                </a:lnTo>
                <a:lnTo>
                  <a:pt x="1000125" y="76200"/>
                </a:lnTo>
                <a:lnTo>
                  <a:pt x="1019175" y="66675"/>
                </a:lnTo>
                <a:lnTo>
                  <a:pt x="1028700" y="57150"/>
                </a:lnTo>
                <a:lnTo>
                  <a:pt x="1047750" y="47625"/>
                </a:lnTo>
                <a:lnTo>
                  <a:pt x="1057275" y="38100"/>
                </a:lnTo>
                <a:lnTo>
                  <a:pt x="1066800" y="28575"/>
                </a:lnTo>
                <a:lnTo>
                  <a:pt x="1076325" y="19050"/>
                </a:lnTo>
                <a:lnTo>
                  <a:pt x="1085850" y="19050"/>
                </a:lnTo>
                <a:lnTo>
                  <a:pt x="1085850" y="9525"/>
                </a:lnTo>
                <a:lnTo>
                  <a:pt x="1095375" y="9525"/>
                </a:lnTo>
                <a:lnTo>
                  <a:pt x="1095375" y="0"/>
                </a:lnTo>
                <a:lnTo>
                  <a:pt x="1104900" y="0"/>
                </a:lnTo>
                <a:lnTo>
                  <a:pt x="1104900" y="0"/>
                </a:lnTo>
                <a:lnTo>
                  <a:pt x="1104900" y="0"/>
                </a:lnTo>
                <a:lnTo>
                  <a:pt x="1104900" y="0"/>
                </a:lnTo>
                <a:lnTo>
                  <a:pt x="1104900" y="0"/>
                </a:lnTo>
                <a:lnTo>
                  <a:pt x="1104900" y="0"/>
                </a:lnTo>
                <a:lnTo>
                  <a:pt x="1104900" y="0"/>
                </a:lnTo>
                <a:lnTo>
                  <a:pt x="1104900" y="0"/>
                </a:lnTo>
                <a:lnTo>
                  <a:pt x="1104900" y="0"/>
                </a:lnTo>
                <a:lnTo>
                  <a:pt x="1104900" y="0"/>
                </a:lnTo>
                <a:lnTo>
                  <a:pt x="1104900" y="0"/>
                </a:lnTo>
                <a:lnTo>
                  <a:pt x="1104900" y="0"/>
                </a:lnTo>
                <a:lnTo>
                  <a:pt x="1104900" y="0"/>
                </a:lnTo>
                <a:lnTo>
                  <a:pt x="1104900" y="0"/>
                </a:lnTo>
                <a:lnTo>
                  <a:pt x="1104900" y="0"/>
                </a:lnTo>
                <a:lnTo>
                  <a:pt x="11049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олилиния 248"/>
          <p:cNvSpPr/>
          <p:nvPr/>
        </p:nvSpPr>
        <p:spPr>
          <a:xfrm>
            <a:off x="2762250" y="4105275"/>
            <a:ext cx="142876" cy="276226"/>
          </a:xfrm>
          <a:custGeom>
            <a:avLst/>
            <a:gdLst/>
            <a:ahLst/>
            <a:cxnLst/>
            <a:rect l="0" t="0" r="0" b="0"/>
            <a:pathLst>
              <a:path w="142876" h="276226">
                <a:moveTo>
                  <a:pt x="114300" y="0"/>
                </a:moveTo>
                <a:lnTo>
                  <a:pt x="114300" y="0"/>
                </a:lnTo>
                <a:lnTo>
                  <a:pt x="104775" y="9525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85725" y="38100"/>
                </a:lnTo>
                <a:lnTo>
                  <a:pt x="76200" y="57150"/>
                </a:lnTo>
                <a:lnTo>
                  <a:pt x="66675" y="76200"/>
                </a:lnTo>
                <a:lnTo>
                  <a:pt x="66675" y="95250"/>
                </a:lnTo>
                <a:lnTo>
                  <a:pt x="57150" y="114300"/>
                </a:lnTo>
                <a:lnTo>
                  <a:pt x="47625" y="133350"/>
                </a:lnTo>
                <a:lnTo>
                  <a:pt x="47625" y="152400"/>
                </a:lnTo>
                <a:lnTo>
                  <a:pt x="38100" y="180975"/>
                </a:lnTo>
                <a:lnTo>
                  <a:pt x="28575" y="190500"/>
                </a:lnTo>
                <a:lnTo>
                  <a:pt x="19050" y="209550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0" y="200025"/>
                </a:lnTo>
                <a:lnTo>
                  <a:pt x="9525" y="180975"/>
                </a:lnTo>
                <a:lnTo>
                  <a:pt x="19050" y="152400"/>
                </a:lnTo>
                <a:lnTo>
                  <a:pt x="19050" y="133350"/>
                </a:lnTo>
                <a:lnTo>
                  <a:pt x="28575" y="114300"/>
                </a:lnTo>
                <a:lnTo>
                  <a:pt x="38100" y="95250"/>
                </a:lnTo>
                <a:lnTo>
                  <a:pt x="47625" y="76200"/>
                </a:lnTo>
                <a:lnTo>
                  <a:pt x="47625" y="57150"/>
                </a:lnTo>
                <a:lnTo>
                  <a:pt x="57150" y="47625"/>
                </a:lnTo>
                <a:lnTo>
                  <a:pt x="57150" y="38100"/>
                </a:lnTo>
                <a:lnTo>
                  <a:pt x="57150" y="38100"/>
                </a:lnTo>
                <a:lnTo>
                  <a:pt x="57150" y="28575"/>
                </a:lnTo>
                <a:lnTo>
                  <a:pt x="66675" y="28575"/>
                </a:lnTo>
                <a:lnTo>
                  <a:pt x="57150" y="38100"/>
                </a:lnTo>
                <a:lnTo>
                  <a:pt x="57150" y="38100"/>
                </a:lnTo>
                <a:lnTo>
                  <a:pt x="66675" y="47625"/>
                </a:lnTo>
                <a:lnTo>
                  <a:pt x="66675" y="57150"/>
                </a:lnTo>
                <a:lnTo>
                  <a:pt x="66675" y="76200"/>
                </a:lnTo>
                <a:lnTo>
                  <a:pt x="76200" y="85725"/>
                </a:lnTo>
                <a:lnTo>
                  <a:pt x="85725" y="104775"/>
                </a:lnTo>
                <a:lnTo>
                  <a:pt x="85725" y="123825"/>
                </a:lnTo>
                <a:lnTo>
                  <a:pt x="95250" y="133350"/>
                </a:lnTo>
                <a:lnTo>
                  <a:pt x="104775" y="152400"/>
                </a:lnTo>
                <a:lnTo>
                  <a:pt x="114300" y="171450"/>
                </a:lnTo>
                <a:lnTo>
                  <a:pt x="123825" y="180975"/>
                </a:lnTo>
                <a:lnTo>
                  <a:pt x="133350" y="200025"/>
                </a:lnTo>
                <a:lnTo>
                  <a:pt x="133350" y="209550"/>
                </a:lnTo>
                <a:lnTo>
                  <a:pt x="142875" y="219075"/>
                </a:lnTo>
                <a:lnTo>
                  <a:pt x="142875" y="228600"/>
                </a:lnTo>
                <a:lnTo>
                  <a:pt x="142875" y="238125"/>
                </a:lnTo>
                <a:lnTo>
                  <a:pt x="142875" y="247650"/>
                </a:lnTo>
                <a:lnTo>
                  <a:pt x="133350" y="247650"/>
                </a:lnTo>
                <a:lnTo>
                  <a:pt x="133350" y="257175"/>
                </a:lnTo>
                <a:lnTo>
                  <a:pt x="114300" y="257175"/>
                </a:lnTo>
                <a:lnTo>
                  <a:pt x="104775" y="257175"/>
                </a:lnTo>
                <a:lnTo>
                  <a:pt x="95250" y="266700"/>
                </a:lnTo>
                <a:lnTo>
                  <a:pt x="76200" y="266700"/>
                </a:lnTo>
                <a:lnTo>
                  <a:pt x="66675" y="266700"/>
                </a:lnTo>
                <a:lnTo>
                  <a:pt x="57150" y="266700"/>
                </a:lnTo>
                <a:lnTo>
                  <a:pt x="47625" y="266700"/>
                </a:lnTo>
                <a:lnTo>
                  <a:pt x="47625" y="266700"/>
                </a:lnTo>
                <a:lnTo>
                  <a:pt x="38100" y="276225"/>
                </a:lnTo>
                <a:lnTo>
                  <a:pt x="28575" y="266700"/>
                </a:lnTo>
                <a:lnTo>
                  <a:pt x="28575" y="266700"/>
                </a:lnTo>
                <a:lnTo>
                  <a:pt x="28575" y="266700"/>
                </a:lnTo>
                <a:lnTo>
                  <a:pt x="28575" y="266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Полилиния 249"/>
          <p:cNvSpPr/>
          <p:nvPr/>
        </p:nvSpPr>
        <p:spPr>
          <a:xfrm>
            <a:off x="3019425" y="4143375"/>
            <a:ext cx="142876" cy="247651"/>
          </a:xfrm>
          <a:custGeom>
            <a:avLst/>
            <a:gdLst/>
            <a:ahLst/>
            <a:cxnLst/>
            <a:rect l="0" t="0" r="0" b="0"/>
            <a:pathLst>
              <a:path w="142876" h="247651">
                <a:moveTo>
                  <a:pt x="47625" y="9525"/>
                </a:move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38100" y="104775"/>
                </a:lnTo>
                <a:lnTo>
                  <a:pt x="28575" y="123825"/>
                </a:lnTo>
                <a:lnTo>
                  <a:pt x="28575" y="152400"/>
                </a:lnTo>
                <a:lnTo>
                  <a:pt x="19050" y="171450"/>
                </a:lnTo>
                <a:lnTo>
                  <a:pt x="9525" y="200025"/>
                </a:lnTo>
                <a:lnTo>
                  <a:pt x="9525" y="219075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38125"/>
                </a:lnTo>
                <a:lnTo>
                  <a:pt x="0" y="228600"/>
                </a:lnTo>
                <a:lnTo>
                  <a:pt x="0" y="209550"/>
                </a:lnTo>
                <a:lnTo>
                  <a:pt x="0" y="190500"/>
                </a:lnTo>
                <a:lnTo>
                  <a:pt x="9525" y="161925"/>
                </a:lnTo>
                <a:lnTo>
                  <a:pt x="9525" y="142875"/>
                </a:lnTo>
                <a:lnTo>
                  <a:pt x="19050" y="123825"/>
                </a:lnTo>
                <a:lnTo>
                  <a:pt x="28575" y="95250"/>
                </a:lnTo>
                <a:lnTo>
                  <a:pt x="38100" y="76200"/>
                </a:lnTo>
                <a:lnTo>
                  <a:pt x="47625" y="57150"/>
                </a:lnTo>
                <a:lnTo>
                  <a:pt x="57150" y="38100"/>
                </a:lnTo>
                <a:lnTo>
                  <a:pt x="66675" y="19050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33350" y="38100"/>
                </a:lnTo>
                <a:lnTo>
                  <a:pt x="142875" y="47625"/>
                </a:lnTo>
                <a:lnTo>
                  <a:pt x="142875" y="66675"/>
                </a:lnTo>
                <a:lnTo>
                  <a:pt x="142875" y="85725"/>
                </a:lnTo>
                <a:lnTo>
                  <a:pt x="142875" y="114300"/>
                </a:lnTo>
                <a:lnTo>
                  <a:pt x="142875" y="133350"/>
                </a:lnTo>
                <a:lnTo>
                  <a:pt x="142875" y="152400"/>
                </a:lnTo>
                <a:lnTo>
                  <a:pt x="142875" y="171450"/>
                </a:lnTo>
                <a:lnTo>
                  <a:pt x="142875" y="190500"/>
                </a:lnTo>
                <a:lnTo>
                  <a:pt x="142875" y="209550"/>
                </a:lnTo>
                <a:lnTo>
                  <a:pt x="142875" y="219075"/>
                </a:lnTo>
                <a:lnTo>
                  <a:pt x="142875" y="219075"/>
                </a:lnTo>
                <a:lnTo>
                  <a:pt x="142875" y="2190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Полилиния 250"/>
          <p:cNvSpPr/>
          <p:nvPr/>
        </p:nvSpPr>
        <p:spPr>
          <a:xfrm>
            <a:off x="3038475" y="4248150"/>
            <a:ext cx="114301" cy="38101"/>
          </a:xfrm>
          <a:custGeom>
            <a:avLst/>
            <a:gdLst/>
            <a:ahLst/>
            <a:cxnLst/>
            <a:rect l="0" t="0" r="0" b="0"/>
            <a:pathLst>
              <a:path w="114301" h="38101">
                <a:moveTo>
                  <a:pt x="9525" y="38100"/>
                </a:move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0" y="38100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19050"/>
                </a:lnTo>
                <a:lnTo>
                  <a:pt x="47625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Полилиния 251"/>
          <p:cNvSpPr/>
          <p:nvPr/>
        </p:nvSpPr>
        <p:spPr>
          <a:xfrm>
            <a:off x="3267075" y="4257675"/>
            <a:ext cx="238126" cy="123826"/>
          </a:xfrm>
          <a:custGeom>
            <a:avLst/>
            <a:gdLst/>
            <a:ahLst/>
            <a:cxnLst/>
            <a:rect l="0" t="0" r="0" b="0"/>
            <a:pathLst>
              <a:path w="238126" h="123826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57150" y="47625"/>
                </a:lnTo>
                <a:lnTo>
                  <a:pt x="47625" y="57150"/>
                </a:lnTo>
                <a:lnTo>
                  <a:pt x="38100" y="76200"/>
                </a:lnTo>
                <a:lnTo>
                  <a:pt x="38100" y="85725"/>
                </a:lnTo>
                <a:lnTo>
                  <a:pt x="28575" y="104775"/>
                </a:lnTo>
                <a:lnTo>
                  <a:pt x="28575" y="114300"/>
                </a:lnTo>
                <a:lnTo>
                  <a:pt x="28575" y="123825"/>
                </a:lnTo>
                <a:lnTo>
                  <a:pt x="38100" y="123825"/>
                </a:lnTo>
                <a:lnTo>
                  <a:pt x="38100" y="123825"/>
                </a:lnTo>
                <a:lnTo>
                  <a:pt x="47625" y="123825"/>
                </a:lnTo>
                <a:lnTo>
                  <a:pt x="66675" y="123825"/>
                </a:lnTo>
                <a:lnTo>
                  <a:pt x="76200" y="114300"/>
                </a:lnTo>
                <a:lnTo>
                  <a:pt x="85725" y="104775"/>
                </a:lnTo>
                <a:lnTo>
                  <a:pt x="95250" y="95250"/>
                </a:lnTo>
                <a:lnTo>
                  <a:pt x="114300" y="76200"/>
                </a:lnTo>
                <a:lnTo>
                  <a:pt x="123825" y="66675"/>
                </a:lnTo>
                <a:lnTo>
                  <a:pt x="133350" y="57150"/>
                </a:lnTo>
                <a:lnTo>
                  <a:pt x="142875" y="47625"/>
                </a:lnTo>
                <a:lnTo>
                  <a:pt x="152400" y="47625"/>
                </a:lnTo>
                <a:lnTo>
                  <a:pt x="152400" y="38100"/>
                </a:lnTo>
                <a:lnTo>
                  <a:pt x="152400" y="38100"/>
                </a:lnTo>
                <a:lnTo>
                  <a:pt x="152400" y="47625"/>
                </a:lnTo>
                <a:lnTo>
                  <a:pt x="152400" y="47625"/>
                </a:lnTo>
                <a:lnTo>
                  <a:pt x="142875" y="57150"/>
                </a:lnTo>
                <a:lnTo>
                  <a:pt x="133350" y="66675"/>
                </a:lnTo>
                <a:lnTo>
                  <a:pt x="133350" y="76200"/>
                </a:lnTo>
                <a:lnTo>
                  <a:pt x="133350" y="95250"/>
                </a:lnTo>
                <a:lnTo>
                  <a:pt x="133350" y="104775"/>
                </a:lnTo>
                <a:lnTo>
                  <a:pt x="133350" y="104775"/>
                </a:lnTo>
                <a:lnTo>
                  <a:pt x="142875" y="114300"/>
                </a:lnTo>
                <a:lnTo>
                  <a:pt x="142875" y="114300"/>
                </a:lnTo>
                <a:lnTo>
                  <a:pt x="152400" y="114300"/>
                </a:lnTo>
                <a:lnTo>
                  <a:pt x="161925" y="104775"/>
                </a:lnTo>
                <a:lnTo>
                  <a:pt x="171450" y="95250"/>
                </a:lnTo>
                <a:lnTo>
                  <a:pt x="180975" y="85725"/>
                </a:lnTo>
                <a:lnTo>
                  <a:pt x="190500" y="76200"/>
                </a:lnTo>
                <a:lnTo>
                  <a:pt x="200025" y="66675"/>
                </a:lnTo>
                <a:lnTo>
                  <a:pt x="209550" y="47625"/>
                </a:lnTo>
                <a:lnTo>
                  <a:pt x="228600" y="38100"/>
                </a:lnTo>
                <a:lnTo>
                  <a:pt x="228600" y="28575"/>
                </a:lnTo>
                <a:lnTo>
                  <a:pt x="238125" y="19050"/>
                </a:lnTo>
                <a:lnTo>
                  <a:pt x="238125" y="19050"/>
                </a:lnTo>
                <a:lnTo>
                  <a:pt x="228600" y="9525"/>
                </a:lnTo>
                <a:lnTo>
                  <a:pt x="228600" y="0"/>
                </a:lnTo>
                <a:lnTo>
                  <a:pt x="219075" y="0"/>
                </a:lnTo>
                <a:lnTo>
                  <a:pt x="209550" y="0"/>
                </a:lnTo>
                <a:lnTo>
                  <a:pt x="190500" y="9525"/>
                </a:lnTo>
                <a:lnTo>
                  <a:pt x="180975" y="19050"/>
                </a:lnTo>
                <a:lnTo>
                  <a:pt x="171450" y="38100"/>
                </a:lnTo>
                <a:lnTo>
                  <a:pt x="161925" y="47625"/>
                </a:lnTo>
                <a:lnTo>
                  <a:pt x="152400" y="66675"/>
                </a:lnTo>
                <a:lnTo>
                  <a:pt x="142875" y="76200"/>
                </a:lnTo>
                <a:lnTo>
                  <a:pt x="142875" y="85725"/>
                </a:lnTo>
                <a:lnTo>
                  <a:pt x="152400" y="95250"/>
                </a:lnTo>
                <a:lnTo>
                  <a:pt x="152400" y="95250"/>
                </a:lnTo>
                <a:lnTo>
                  <a:pt x="161925" y="95250"/>
                </a:lnTo>
                <a:lnTo>
                  <a:pt x="161925" y="95250"/>
                </a:lnTo>
                <a:lnTo>
                  <a:pt x="171450" y="95250"/>
                </a:lnTo>
                <a:lnTo>
                  <a:pt x="171450" y="952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Полилиния 252"/>
          <p:cNvSpPr/>
          <p:nvPr/>
        </p:nvSpPr>
        <p:spPr>
          <a:xfrm>
            <a:off x="3486150" y="4238625"/>
            <a:ext cx="323851" cy="257176"/>
          </a:xfrm>
          <a:custGeom>
            <a:avLst/>
            <a:gdLst/>
            <a:ahLst/>
            <a:cxnLst/>
            <a:rect l="0" t="0" r="0" b="0"/>
            <a:pathLst>
              <a:path w="323851" h="257176">
                <a:moveTo>
                  <a:pt x="9525" y="66675"/>
                </a:moveTo>
                <a:lnTo>
                  <a:pt x="9525" y="66675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19050" y="123825"/>
                </a:lnTo>
                <a:lnTo>
                  <a:pt x="19050" y="114300"/>
                </a:lnTo>
                <a:lnTo>
                  <a:pt x="28575" y="104775"/>
                </a:lnTo>
                <a:lnTo>
                  <a:pt x="38100" y="85725"/>
                </a:lnTo>
                <a:lnTo>
                  <a:pt x="57150" y="66675"/>
                </a:lnTo>
                <a:lnTo>
                  <a:pt x="66675" y="57150"/>
                </a:lnTo>
                <a:lnTo>
                  <a:pt x="85725" y="47625"/>
                </a:lnTo>
                <a:lnTo>
                  <a:pt x="95250" y="38100"/>
                </a:lnTo>
                <a:lnTo>
                  <a:pt x="104775" y="28575"/>
                </a:lnTo>
                <a:lnTo>
                  <a:pt x="114300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33350" y="28575"/>
                </a:lnTo>
                <a:lnTo>
                  <a:pt x="133350" y="38100"/>
                </a:lnTo>
                <a:lnTo>
                  <a:pt x="133350" y="57150"/>
                </a:lnTo>
                <a:lnTo>
                  <a:pt x="133350" y="66675"/>
                </a:lnTo>
                <a:lnTo>
                  <a:pt x="123825" y="85725"/>
                </a:lnTo>
                <a:lnTo>
                  <a:pt x="114300" y="95250"/>
                </a:lnTo>
                <a:lnTo>
                  <a:pt x="114300" y="104775"/>
                </a:lnTo>
                <a:lnTo>
                  <a:pt x="104775" y="114300"/>
                </a:lnTo>
                <a:lnTo>
                  <a:pt x="95250" y="123825"/>
                </a:lnTo>
                <a:lnTo>
                  <a:pt x="95250" y="123825"/>
                </a:lnTo>
                <a:lnTo>
                  <a:pt x="85725" y="123825"/>
                </a:lnTo>
                <a:lnTo>
                  <a:pt x="85725" y="123825"/>
                </a:lnTo>
                <a:lnTo>
                  <a:pt x="85725" y="114300"/>
                </a:lnTo>
                <a:lnTo>
                  <a:pt x="95250" y="114300"/>
                </a:lnTo>
                <a:lnTo>
                  <a:pt x="95250" y="114300"/>
                </a:lnTo>
                <a:lnTo>
                  <a:pt x="104775" y="104775"/>
                </a:lnTo>
                <a:lnTo>
                  <a:pt x="104775" y="104775"/>
                </a:lnTo>
                <a:lnTo>
                  <a:pt x="114300" y="104775"/>
                </a:lnTo>
                <a:lnTo>
                  <a:pt x="133350" y="104775"/>
                </a:lnTo>
                <a:lnTo>
                  <a:pt x="142875" y="104775"/>
                </a:lnTo>
                <a:lnTo>
                  <a:pt x="152400" y="114300"/>
                </a:lnTo>
                <a:lnTo>
                  <a:pt x="161925" y="123825"/>
                </a:lnTo>
                <a:lnTo>
                  <a:pt x="161925" y="133350"/>
                </a:lnTo>
                <a:lnTo>
                  <a:pt x="171450" y="152400"/>
                </a:lnTo>
                <a:lnTo>
                  <a:pt x="171450" y="161925"/>
                </a:lnTo>
                <a:lnTo>
                  <a:pt x="171450" y="180975"/>
                </a:lnTo>
                <a:lnTo>
                  <a:pt x="171450" y="200025"/>
                </a:lnTo>
                <a:lnTo>
                  <a:pt x="161925" y="209550"/>
                </a:lnTo>
                <a:lnTo>
                  <a:pt x="152400" y="219075"/>
                </a:lnTo>
                <a:lnTo>
                  <a:pt x="142875" y="228600"/>
                </a:lnTo>
                <a:lnTo>
                  <a:pt x="133350" y="238125"/>
                </a:lnTo>
                <a:lnTo>
                  <a:pt x="123825" y="247650"/>
                </a:lnTo>
                <a:lnTo>
                  <a:pt x="114300" y="257175"/>
                </a:lnTo>
                <a:lnTo>
                  <a:pt x="104775" y="257175"/>
                </a:lnTo>
                <a:lnTo>
                  <a:pt x="85725" y="247650"/>
                </a:lnTo>
                <a:lnTo>
                  <a:pt x="85725" y="247650"/>
                </a:lnTo>
                <a:lnTo>
                  <a:pt x="85725" y="238125"/>
                </a:lnTo>
                <a:lnTo>
                  <a:pt x="85725" y="228600"/>
                </a:lnTo>
                <a:lnTo>
                  <a:pt x="95250" y="209550"/>
                </a:lnTo>
                <a:lnTo>
                  <a:pt x="104775" y="200025"/>
                </a:lnTo>
                <a:lnTo>
                  <a:pt x="123825" y="190500"/>
                </a:lnTo>
                <a:lnTo>
                  <a:pt x="142875" y="171450"/>
                </a:lnTo>
                <a:lnTo>
                  <a:pt x="171450" y="161925"/>
                </a:lnTo>
                <a:lnTo>
                  <a:pt x="190500" y="142875"/>
                </a:lnTo>
                <a:lnTo>
                  <a:pt x="219075" y="123825"/>
                </a:lnTo>
                <a:lnTo>
                  <a:pt x="238125" y="104775"/>
                </a:lnTo>
                <a:lnTo>
                  <a:pt x="257175" y="85725"/>
                </a:lnTo>
                <a:lnTo>
                  <a:pt x="276225" y="66675"/>
                </a:lnTo>
                <a:lnTo>
                  <a:pt x="295275" y="57150"/>
                </a:lnTo>
                <a:lnTo>
                  <a:pt x="304800" y="38100"/>
                </a:lnTo>
                <a:lnTo>
                  <a:pt x="314325" y="28575"/>
                </a:lnTo>
                <a:lnTo>
                  <a:pt x="314325" y="19050"/>
                </a:lnTo>
                <a:lnTo>
                  <a:pt x="323850" y="9525"/>
                </a:lnTo>
                <a:lnTo>
                  <a:pt x="323850" y="9525"/>
                </a:lnTo>
                <a:lnTo>
                  <a:pt x="314325" y="0"/>
                </a:lnTo>
                <a:lnTo>
                  <a:pt x="304800" y="9525"/>
                </a:lnTo>
                <a:lnTo>
                  <a:pt x="295275" y="9525"/>
                </a:lnTo>
                <a:lnTo>
                  <a:pt x="285750" y="19050"/>
                </a:lnTo>
                <a:lnTo>
                  <a:pt x="266700" y="38100"/>
                </a:lnTo>
                <a:lnTo>
                  <a:pt x="257175" y="57150"/>
                </a:lnTo>
                <a:lnTo>
                  <a:pt x="247650" y="76200"/>
                </a:lnTo>
                <a:lnTo>
                  <a:pt x="238125" y="95250"/>
                </a:lnTo>
                <a:lnTo>
                  <a:pt x="238125" y="104775"/>
                </a:lnTo>
                <a:lnTo>
                  <a:pt x="238125" y="123825"/>
                </a:lnTo>
                <a:lnTo>
                  <a:pt x="238125" y="133350"/>
                </a:lnTo>
                <a:lnTo>
                  <a:pt x="247650" y="133350"/>
                </a:lnTo>
                <a:lnTo>
                  <a:pt x="247650" y="133350"/>
                </a:lnTo>
                <a:lnTo>
                  <a:pt x="257175" y="133350"/>
                </a:lnTo>
                <a:lnTo>
                  <a:pt x="266700" y="123825"/>
                </a:lnTo>
                <a:lnTo>
                  <a:pt x="276225" y="114300"/>
                </a:lnTo>
                <a:lnTo>
                  <a:pt x="285750" y="104775"/>
                </a:lnTo>
                <a:lnTo>
                  <a:pt x="295275" y="95250"/>
                </a:lnTo>
                <a:lnTo>
                  <a:pt x="304800" y="85725"/>
                </a:lnTo>
                <a:lnTo>
                  <a:pt x="314325" y="76200"/>
                </a:lnTo>
                <a:lnTo>
                  <a:pt x="314325" y="66675"/>
                </a:lnTo>
                <a:lnTo>
                  <a:pt x="314325" y="57150"/>
                </a:lnTo>
                <a:lnTo>
                  <a:pt x="323850" y="57150"/>
                </a:lnTo>
                <a:lnTo>
                  <a:pt x="323850" y="57150"/>
                </a:lnTo>
                <a:lnTo>
                  <a:pt x="323850" y="57150"/>
                </a:lnTo>
                <a:lnTo>
                  <a:pt x="323850" y="66675"/>
                </a:lnTo>
                <a:lnTo>
                  <a:pt x="314325" y="76200"/>
                </a:lnTo>
                <a:lnTo>
                  <a:pt x="314325" y="85725"/>
                </a:lnTo>
                <a:lnTo>
                  <a:pt x="314325" y="104775"/>
                </a:lnTo>
                <a:lnTo>
                  <a:pt x="314325" y="123825"/>
                </a:lnTo>
                <a:lnTo>
                  <a:pt x="314325" y="142875"/>
                </a:lnTo>
                <a:lnTo>
                  <a:pt x="314325" y="161925"/>
                </a:lnTo>
                <a:lnTo>
                  <a:pt x="314325" y="171450"/>
                </a:lnTo>
                <a:lnTo>
                  <a:pt x="314325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Полилиния 253"/>
          <p:cNvSpPr/>
          <p:nvPr/>
        </p:nvSpPr>
        <p:spPr>
          <a:xfrm>
            <a:off x="3933825" y="4276725"/>
            <a:ext cx="85726" cy="1"/>
          </a:xfrm>
          <a:custGeom>
            <a:avLst/>
            <a:gdLst/>
            <a:ahLst/>
            <a:cxnLst/>
            <a:rect l="0" t="0" r="0" b="0"/>
            <a:pathLst>
              <a:path w="85726" h="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Полилиния 254"/>
          <p:cNvSpPr/>
          <p:nvPr/>
        </p:nvSpPr>
        <p:spPr>
          <a:xfrm>
            <a:off x="3933825" y="4333875"/>
            <a:ext cx="66676" cy="1"/>
          </a:xfrm>
          <a:custGeom>
            <a:avLst/>
            <a:gdLst/>
            <a:ahLst/>
            <a:cxnLst/>
            <a:rect l="0" t="0" r="0" b="0"/>
            <a:pathLst>
              <a:path w="6667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Полилиния 255"/>
          <p:cNvSpPr/>
          <p:nvPr/>
        </p:nvSpPr>
        <p:spPr>
          <a:xfrm>
            <a:off x="4143375" y="4267200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Полилиния 256"/>
          <p:cNvSpPr/>
          <p:nvPr/>
        </p:nvSpPr>
        <p:spPr>
          <a:xfrm>
            <a:off x="4333875" y="4200525"/>
            <a:ext cx="123826" cy="171451"/>
          </a:xfrm>
          <a:custGeom>
            <a:avLst/>
            <a:gdLst/>
            <a:ahLst/>
            <a:cxnLst/>
            <a:rect l="0" t="0" r="0" b="0"/>
            <a:pathLst>
              <a:path w="123826" h="17145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38100"/>
                </a:lnTo>
                <a:lnTo>
                  <a:pt x="47625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28575" y="104775"/>
                </a:lnTo>
                <a:lnTo>
                  <a:pt x="19050" y="114300"/>
                </a:lnTo>
                <a:lnTo>
                  <a:pt x="9525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33350"/>
                </a:lnTo>
                <a:lnTo>
                  <a:pt x="0" y="123825"/>
                </a:lnTo>
                <a:lnTo>
                  <a:pt x="0" y="114300"/>
                </a:lnTo>
                <a:lnTo>
                  <a:pt x="9525" y="104775"/>
                </a:lnTo>
                <a:lnTo>
                  <a:pt x="19050" y="85725"/>
                </a:lnTo>
                <a:lnTo>
                  <a:pt x="28575" y="66675"/>
                </a:lnTo>
                <a:lnTo>
                  <a:pt x="38100" y="47625"/>
                </a:lnTo>
                <a:lnTo>
                  <a:pt x="47625" y="38100"/>
                </a:lnTo>
                <a:lnTo>
                  <a:pt x="57150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38100"/>
                </a:lnTo>
                <a:lnTo>
                  <a:pt x="76200" y="47625"/>
                </a:lnTo>
                <a:lnTo>
                  <a:pt x="76200" y="66675"/>
                </a:lnTo>
                <a:lnTo>
                  <a:pt x="85725" y="76200"/>
                </a:lnTo>
                <a:lnTo>
                  <a:pt x="95250" y="85725"/>
                </a:lnTo>
                <a:lnTo>
                  <a:pt x="104775" y="95250"/>
                </a:lnTo>
                <a:lnTo>
                  <a:pt x="114300" y="104775"/>
                </a:lnTo>
                <a:lnTo>
                  <a:pt x="114300" y="104775"/>
                </a:lnTo>
                <a:lnTo>
                  <a:pt x="123825" y="114300"/>
                </a:lnTo>
                <a:lnTo>
                  <a:pt x="123825" y="123825"/>
                </a:lnTo>
                <a:lnTo>
                  <a:pt x="123825" y="123825"/>
                </a:lnTo>
                <a:lnTo>
                  <a:pt x="123825" y="133350"/>
                </a:lnTo>
                <a:lnTo>
                  <a:pt x="123825" y="133350"/>
                </a:lnTo>
                <a:lnTo>
                  <a:pt x="114300" y="142875"/>
                </a:lnTo>
                <a:lnTo>
                  <a:pt x="104775" y="142875"/>
                </a:lnTo>
                <a:lnTo>
                  <a:pt x="95250" y="152400"/>
                </a:lnTo>
                <a:lnTo>
                  <a:pt x="76200" y="152400"/>
                </a:lnTo>
                <a:lnTo>
                  <a:pt x="57150" y="161925"/>
                </a:lnTo>
                <a:lnTo>
                  <a:pt x="47625" y="161925"/>
                </a:lnTo>
                <a:lnTo>
                  <a:pt x="28575" y="161925"/>
                </a:lnTo>
                <a:lnTo>
                  <a:pt x="19050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19050" y="161925"/>
                </a:lnTo>
                <a:lnTo>
                  <a:pt x="38100" y="152400"/>
                </a:lnTo>
                <a:lnTo>
                  <a:pt x="47625" y="152400"/>
                </a:lnTo>
                <a:lnTo>
                  <a:pt x="47625" y="142875"/>
                </a:lnTo>
                <a:lnTo>
                  <a:pt x="4762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олилиния 257"/>
          <p:cNvSpPr/>
          <p:nvPr/>
        </p:nvSpPr>
        <p:spPr>
          <a:xfrm>
            <a:off x="4552950" y="4133850"/>
            <a:ext cx="161926" cy="228601"/>
          </a:xfrm>
          <a:custGeom>
            <a:avLst/>
            <a:gdLst/>
            <a:ahLst/>
            <a:cxnLst/>
            <a:rect l="0" t="0" r="0" b="0"/>
            <a:pathLst>
              <a:path w="161926" h="228601">
                <a:moveTo>
                  <a:pt x="0" y="38100"/>
                </a:moveTo>
                <a:lnTo>
                  <a:pt x="0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28575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19050" y="85725"/>
                </a:lnTo>
                <a:lnTo>
                  <a:pt x="19050" y="114300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19050" y="180975"/>
                </a:lnTo>
                <a:lnTo>
                  <a:pt x="19050" y="190500"/>
                </a:lnTo>
                <a:lnTo>
                  <a:pt x="28575" y="190500"/>
                </a:lnTo>
                <a:lnTo>
                  <a:pt x="38100" y="190500"/>
                </a:lnTo>
                <a:lnTo>
                  <a:pt x="47625" y="180975"/>
                </a:lnTo>
                <a:lnTo>
                  <a:pt x="57150" y="171450"/>
                </a:lnTo>
                <a:lnTo>
                  <a:pt x="66675" y="161925"/>
                </a:lnTo>
                <a:lnTo>
                  <a:pt x="85725" y="152400"/>
                </a:lnTo>
                <a:lnTo>
                  <a:pt x="95250" y="133350"/>
                </a:lnTo>
                <a:lnTo>
                  <a:pt x="114300" y="104775"/>
                </a:lnTo>
                <a:lnTo>
                  <a:pt x="123825" y="85725"/>
                </a:lnTo>
                <a:lnTo>
                  <a:pt x="142875" y="66675"/>
                </a:lnTo>
                <a:lnTo>
                  <a:pt x="152400" y="47625"/>
                </a:lnTo>
                <a:lnTo>
                  <a:pt x="161925" y="28575"/>
                </a:lnTo>
                <a:lnTo>
                  <a:pt x="161925" y="19050"/>
                </a:lnTo>
                <a:lnTo>
                  <a:pt x="161925" y="9525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52400" y="19050"/>
                </a:lnTo>
                <a:lnTo>
                  <a:pt x="152400" y="38100"/>
                </a:lnTo>
                <a:lnTo>
                  <a:pt x="142875" y="47625"/>
                </a:lnTo>
                <a:lnTo>
                  <a:pt x="133350" y="76200"/>
                </a:lnTo>
                <a:lnTo>
                  <a:pt x="123825" y="95250"/>
                </a:lnTo>
                <a:lnTo>
                  <a:pt x="123825" y="123825"/>
                </a:lnTo>
                <a:lnTo>
                  <a:pt x="123825" y="152400"/>
                </a:lnTo>
                <a:lnTo>
                  <a:pt x="114300" y="171450"/>
                </a:lnTo>
                <a:lnTo>
                  <a:pt x="114300" y="200025"/>
                </a:lnTo>
                <a:lnTo>
                  <a:pt x="114300" y="219075"/>
                </a:lnTo>
                <a:lnTo>
                  <a:pt x="114300" y="228600"/>
                </a:lnTo>
                <a:lnTo>
                  <a:pt x="1143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Полилиния 258"/>
          <p:cNvSpPr/>
          <p:nvPr/>
        </p:nvSpPr>
        <p:spPr>
          <a:xfrm>
            <a:off x="4848225" y="4200525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0" name="Полилиния 259"/>
          <p:cNvSpPr/>
          <p:nvPr/>
        </p:nvSpPr>
        <p:spPr>
          <a:xfrm>
            <a:off x="4838700" y="4286250"/>
            <a:ext cx="85726" cy="19051"/>
          </a:xfrm>
          <a:custGeom>
            <a:avLst/>
            <a:gdLst/>
            <a:ahLst/>
            <a:cxnLst/>
            <a:rect l="0" t="0" r="0" b="0"/>
            <a:pathLst>
              <a:path w="8572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76200" y="19050"/>
                </a:lnTo>
                <a:lnTo>
                  <a:pt x="85725" y="19050"/>
                </a:lnTo>
                <a:lnTo>
                  <a:pt x="85725" y="19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1" name="Полилиния 260"/>
          <p:cNvSpPr/>
          <p:nvPr/>
        </p:nvSpPr>
        <p:spPr>
          <a:xfrm>
            <a:off x="3190875" y="4724400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Полилиния 261"/>
          <p:cNvSpPr/>
          <p:nvPr/>
        </p:nvSpPr>
        <p:spPr>
          <a:xfrm>
            <a:off x="3181350" y="4800600"/>
            <a:ext cx="85726" cy="28576"/>
          </a:xfrm>
          <a:custGeom>
            <a:avLst/>
            <a:gdLst/>
            <a:ahLst/>
            <a:cxnLst/>
            <a:rect l="0" t="0" r="0" b="0"/>
            <a:pathLst>
              <a:path w="85726" h="28576">
                <a:moveTo>
                  <a:pt x="0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76200" y="28575"/>
                </a:lnTo>
                <a:lnTo>
                  <a:pt x="85725" y="28575"/>
                </a:lnTo>
                <a:lnTo>
                  <a:pt x="85725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3" name="Полилиния 262"/>
          <p:cNvSpPr/>
          <p:nvPr/>
        </p:nvSpPr>
        <p:spPr>
          <a:xfrm>
            <a:off x="3381375" y="4705350"/>
            <a:ext cx="104776" cy="19051"/>
          </a:xfrm>
          <a:custGeom>
            <a:avLst/>
            <a:gdLst/>
            <a:ahLst/>
            <a:cxnLst/>
            <a:rect l="0" t="0" r="0" b="0"/>
            <a:pathLst>
              <a:path w="104776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76200" y="9525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76200" y="19050"/>
                </a:lnTo>
                <a:lnTo>
                  <a:pt x="85725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19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4" name="Полилиния 263"/>
          <p:cNvSpPr/>
          <p:nvPr/>
        </p:nvSpPr>
        <p:spPr>
          <a:xfrm>
            <a:off x="7477125" y="895350"/>
            <a:ext cx="2600326" cy="19051"/>
          </a:xfrm>
          <a:custGeom>
            <a:avLst/>
            <a:gdLst/>
            <a:ahLst/>
            <a:cxnLst/>
            <a:rect l="0" t="0" r="0" b="0"/>
            <a:pathLst>
              <a:path w="2600326" h="19051">
                <a:moveTo>
                  <a:pt x="0" y="9525"/>
                </a:moveTo>
                <a:lnTo>
                  <a:pt x="0" y="9525"/>
                </a:lnTo>
                <a:lnTo>
                  <a:pt x="9525" y="0"/>
                </a:lnTo>
                <a:lnTo>
                  <a:pt x="2857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0"/>
                </a:lnTo>
                <a:lnTo>
                  <a:pt x="209550" y="0"/>
                </a:lnTo>
                <a:lnTo>
                  <a:pt x="238125" y="0"/>
                </a:lnTo>
                <a:lnTo>
                  <a:pt x="266700" y="0"/>
                </a:lnTo>
                <a:lnTo>
                  <a:pt x="295275" y="0"/>
                </a:lnTo>
                <a:lnTo>
                  <a:pt x="333375" y="0"/>
                </a:lnTo>
                <a:lnTo>
                  <a:pt x="361950" y="0"/>
                </a:lnTo>
                <a:lnTo>
                  <a:pt x="390525" y="0"/>
                </a:lnTo>
                <a:lnTo>
                  <a:pt x="428625" y="0"/>
                </a:lnTo>
                <a:lnTo>
                  <a:pt x="476250" y="0"/>
                </a:lnTo>
                <a:lnTo>
                  <a:pt x="504825" y="0"/>
                </a:lnTo>
                <a:lnTo>
                  <a:pt x="542925" y="0"/>
                </a:lnTo>
                <a:lnTo>
                  <a:pt x="581025" y="0"/>
                </a:lnTo>
                <a:lnTo>
                  <a:pt x="619125" y="0"/>
                </a:lnTo>
                <a:lnTo>
                  <a:pt x="647700" y="0"/>
                </a:lnTo>
                <a:lnTo>
                  <a:pt x="695325" y="0"/>
                </a:lnTo>
                <a:lnTo>
                  <a:pt x="733425" y="0"/>
                </a:lnTo>
                <a:lnTo>
                  <a:pt x="771525" y="0"/>
                </a:lnTo>
                <a:lnTo>
                  <a:pt x="819150" y="0"/>
                </a:lnTo>
                <a:lnTo>
                  <a:pt x="857250" y="0"/>
                </a:lnTo>
                <a:lnTo>
                  <a:pt x="904875" y="0"/>
                </a:lnTo>
                <a:lnTo>
                  <a:pt x="942975" y="0"/>
                </a:lnTo>
                <a:lnTo>
                  <a:pt x="981075" y="0"/>
                </a:lnTo>
                <a:lnTo>
                  <a:pt x="1028700" y="0"/>
                </a:lnTo>
                <a:lnTo>
                  <a:pt x="1066800" y="0"/>
                </a:lnTo>
                <a:lnTo>
                  <a:pt x="1114425" y="0"/>
                </a:lnTo>
                <a:lnTo>
                  <a:pt x="1152525" y="0"/>
                </a:lnTo>
                <a:lnTo>
                  <a:pt x="1200150" y="0"/>
                </a:lnTo>
                <a:lnTo>
                  <a:pt x="1238250" y="0"/>
                </a:lnTo>
                <a:lnTo>
                  <a:pt x="1285875" y="0"/>
                </a:lnTo>
                <a:lnTo>
                  <a:pt x="1333500" y="0"/>
                </a:lnTo>
                <a:lnTo>
                  <a:pt x="1371600" y="0"/>
                </a:lnTo>
                <a:lnTo>
                  <a:pt x="1419225" y="0"/>
                </a:lnTo>
                <a:lnTo>
                  <a:pt x="1466850" y="0"/>
                </a:lnTo>
                <a:lnTo>
                  <a:pt x="1504950" y="9525"/>
                </a:lnTo>
                <a:lnTo>
                  <a:pt x="1552575" y="9525"/>
                </a:lnTo>
                <a:lnTo>
                  <a:pt x="1590675" y="9525"/>
                </a:lnTo>
                <a:lnTo>
                  <a:pt x="1638300" y="9525"/>
                </a:lnTo>
                <a:lnTo>
                  <a:pt x="1685925" y="9525"/>
                </a:lnTo>
                <a:lnTo>
                  <a:pt x="1724025" y="9525"/>
                </a:lnTo>
                <a:lnTo>
                  <a:pt x="1771650" y="9525"/>
                </a:lnTo>
                <a:lnTo>
                  <a:pt x="1809750" y="9525"/>
                </a:lnTo>
                <a:lnTo>
                  <a:pt x="1857375" y="9525"/>
                </a:lnTo>
                <a:lnTo>
                  <a:pt x="1905000" y="9525"/>
                </a:lnTo>
                <a:lnTo>
                  <a:pt x="1943100" y="9525"/>
                </a:lnTo>
                <a:lnTo>
                  <a:pt x="1990725" y="9525"/>
                </a:lnTo>
                <a:lnTo>
                  <a:pt x="2038350" y="9525"/>
                </a:lnTo>
                <a:lnTo>
                  <a:pt x="2076450" y="9525"/>
                </a:lnTo>
                <a:lnTo>
                  <a:pt x="2124075" y="9525"/>
                </a:lnTo>
                <a:lnTo>
                  <a:pt x="2162175" y="0"/>
                </a:lnTo>
                <a:lnTo>
                  <a:pt x="2209800" y="0"/>
                </a:lnTo>
                <a:lnTo>
                  <a:pt x="2247900" y="9525"/>
                </a:lnTo>
                <a:lnTo>
                  <a:pt x="2295525" y="9525"/>
                </a:lnTo>
                <a:lnTo>
                  <a:pt x="2333625" y="9525"/>
                </a:lnTo>
                <a:lnTo>
                  <a:pt x="2371725" y="9525"/>
                </a:lnTo>
                <a:lnTo>
                  <a:pt x="2409825" y="9525"/>
                </a:lnTo>
                <a:lnTo>
                  <a:pt x="2447925" y="9525"/>
                </a:lnTo>
                <a:lnTo>
                  <a:pt x="2476500" y="19050"/>
                </a:lnTo>
                <a:lnTo>
                  <a:pt x="2505075" y="19050"/>
                </a:lnTo>
                <a:lnTo>
                  <a:pt x="2533650" y="19050"/>
                </a:lnTo>
                <a:lnTo>
                  <a:pt x="2552700" y="19050"/>
                </a:lnTo>
                <a:lnTo>
                  <a:pt x="2571750" y="9525"/>
                </a:lnTo>
                <a:lnTo>
                  <a:pt x="2581275" y="9525"/>
                </a:lnTo>
                <a:lnTo>
                  <a:pt x="2590800" y="9525"/>
                </a:lnTo>
                <a:lnTo>
                  <a:pt x="2600325" y="19050"/>
                </a:lnTo>
                <a:lnTo>
                  <a:pt x="2600325" y="19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5" name="Полилиния 264"/>
          <p:cNvSpPr/>
          <p:nvPr/>
        </p:nvSpPr>
        <p:spPr>
          <a:xfrm>
            <a:off x="3667125" y="4505325"/>
            <a:ext cx="104776" cy="209551"/>
          </a:xfrm>
          <a:custGeom>
            <a:avLst/>
            <a:gdLst/>
            <a:ahLst/>
            <a:cxnLst/>
            <a:rect l="0" t="0" r="0" b="0"/>
            <a:pathLst>
              <a:path w="104776" h="209551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9525"/>
                </a:lnTo>
                <a:lnTo>
                  <a:pt x="47625" y="19050"/>
                </a:lnTo>
                <a:lnTo>
                  <a:pt x="47625" y="19050"/>
                </a:lnTo>
                <a:lnTo>
                  <a:pt x="57150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57150" y="57150"/>
                </a:lnTo>
                <a:lnTo>
                  <a:pt x="57150" y="66675"/>
                </a:lnTo>
                <a:lnTo>
                  <a:pt x="47625" y="76200"/>
                </a:lnTo>
                <a:lnTo>
                  <a:pt x="47625" y="85725"/>
                </a:lnTo>
                <a:lnTo>
                  <a:pt x="38100" y="95250"/>
                </a:lnTo>
                <a:lnTo>
                  <a:pt x="38100" y="104775"/>
                </a:lnTo>
                <a:lnTo>
                  <a:pt x="28575" y="104775"/>
                </a:lnTo>
                <a:lnTo>
                  <a:pt x="28575" y="104775"/>
                </a:lnTo>
                <a:lnTo>
                  <a:pt x="19050" y="104775"/>
                </a:lnTo>
                <a:lnTo>
                  <a:pt x="19050" y="104775"/>
                </a:lnTo>
                <a:lnTo>
                  <a:pt x="19050" y="104775"/>
                </a:lnTo>
                <a:lnTo>
                  <a:pt x="19050" y="104775"/>
                </a:lnTo>
                <a:lnTo>
                  <a:pt x="19050" y="104775"/>
                </a:lnTo>
                <a:lnTo>
                  <a:pt x="19050" y="104775"/>
                </a:lnTo>
                <a:lnTo>
                  <a:pt x="19050" y="95250"/>
                </a:lnTo>
                <a:lnTo>
                  <a:pt x="19050" y="95250"/>
                </a:lnTo>
                <a:lnTo>
                  <a:pt x="19050" y="95250"/>
                </a:lnTo>
                <a:lnTo>
                  <a:pt x="28575" y="95250"/>
                </a:lnTo>
                <a:lnTo>
                  <a:pt x="38100" y="85725"/>
                </a:lnTo>
                <a:lnTo>
                  <a:pt x="38100" y="85725"/>
                </a:lnTo>
                <a:lnTo>
                  <a:pt x="47625" y="85725"/>
                </a:lnTo>
                <a:lnTo>
                  <a:pt x="57150" y="85725"/>
                </a:lnTo>
                <a:lnTo>
                  <a:pt x="66675" y="95250"/>
                </a:lnTo>
                <a:lnTo>
                  <a:pt x="76200" y="95250"/>
                </a:lnTo>
                <a:lnTo>
                  <a:pt x="85725" y="95250"/>
                </a:lnTo>
                <a:lnTo>
                  <a:pt x="85725" y="104775"/>
                </a:lnTo>
                <a:lnTo>
                  <a:pt x="95250" y="104775"/>
                </a:lnTo>
                <a:lnTo>
                  <a:pt x="95250" y="114300"/>
                </a:lnTo>
                <a:lnTo>
                  <a:pt x="104775" y="123825"/>
                </a:lnTo>
                <a:lnTo>
                  <a:pt x="104775" y="133350"/>
                </a:lnTo>
                <a:lnTo>
                  <a:pt x="104775" y="142875"/>
                </a:lnTo>
                <a:lnTo>
                  <a:pt x="104775" y="152400"/>
                </a:lnTo>
                <a:lnTo>
                  <a:pt x="104775" y="152400"/>
                </a:lnTo>
                <a:lnTo>
                  <a:pt x="95250" y="161925"/>
                </a:lnTo>
                <a:lnTo>
                  <a:pt x="95250" y="171450"/>
                </a:lnTo>
                <a:lnTo>
                  <a:pt x="85725" y="180975"/>
                </a:lnTo>
                <a:lnTo>
                  <a:pt x="76200" y="190500"/>
                </a:lnTo>
                <a:lnTo>
                  <a:pt x="66675" y="190500"/>
                </a:lnTo>
                <a:lnTo>
                  <a:pt x="57150" y="190500"/>
                </a:lnTo>
                <a:lnTo>
                  <a:pt x="47625" y="200025"/>
                </a:lnTo>
                <a:lnTo>
                  <a:pt x="47625" y="200025"/>
                </a:lnTo>
                <a:lnTo>
                  <a:pt x="38100" y="200025"/>
                </a:lnTo>
                <a:lnTo>
                  <a:pt x="28575" y="209550"/>
                </a:lnTo>
                <a:lnTo>
                  <a:pt x="28575" y="2095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" name="Полилиния 265"/>
          <p:cNvSpPr/>
          <p:nvPr/>
        </p:nvSpPr>
        <p:spPr>
          <a:xfrm>
            <a:off x="3552825" y="4724400"/>
            <a:ext cx="314326" cy="9526"/>
          </a:xfrm>
          <a:custGeom>
            <a:avLst/>
            <a:gdLst/>
            <a:ahLst/>
            <a:cxnLst/>
            <a:rect l="0" t="0" r="0" b="0"/>
            <a:pathLst>
              <a:path w="314326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19075" y="0"/>
                </a:lnTo>
                <a:lnTo>
                  <a:pt x="238125" y="0"/>
                </a:lnTo>
                <a:lnTo>
                  <a:pt x="247650" y="0"/>
                </a:lnTo>
                <a:lnTo>
                  <a:pt x="266700" y="0"/>
                </a:lnTo>
                <a:lnTo>
                  <a:pt x="285750" y="0"/>
                </a:lnTo>
                <a:lnTo>
                  <a:pt x="295275" y="0"/>
                </a:lnTo>
                <a:lnTo>
                  <a:pt x="304800" y="0"/>
                </a:lnTo>
                <a:lnTo>
                  <a:pt x="304800" y="0"/>
                </a:lnTo>
                <a:lnTo>
                  <a:pt x="314325" y="0"/>
                </a:lnTo>
                <a:lnTo>
                  <a:pt x="3143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Полилиния 266"/>
          <p:cNvSpPr/>
          <p:nvPr/>
        </p:nvSpPr>
        <p:spPr>
          <a:xfrm>
            <a:off x="3619500" y="4772025"/>
            <a:ext cx="180976" cy="200026"/>
          </a:xfrm>
          <a:custGeom>
            <a:avLst/>
            <a:gdLst/>
            <a:ahLst/>
            <a:cxnLst/>
            <a:rect l="0" t="0" r="0" b="0"/>
            <a:pathLst>
              <a:path w="180976" h="200026">
                <a:moveTo>
                  <a:pt x="47625" y="66675"/>
                </a:moveTo>
                <a:lnTo>
                  <a:pt x="47625" y="66675"/>
                </a:lnTo>
                <a:lnTo>
                  <a:pt x="47625" y="57150"/>
                </a:lnTo>
                <a:lnTo>
                  <a:pt x="38100" y="57150"/>
                </a:lnTo>
                <a:lnTo>
                  <a:pt x="38100" y="47625"/>
                </a:lnTo>
                <a:lnTo>
                  <a:pt x="38100" y="47625"/>
                </a:lnTo>
                <a:lnTo>
                  <a:pt x="28575" y="38100"/>
                </a:lnTo>
                <a:lnTo>
                  <a:pt x="38100" y="28575"/>
                </a:lnTo>
                <a:lnTo>
                  <a:pt x="38100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47625"/>
                </a:lnTo>
                <a:lnTo>
                  <a:pt x="95250" y="57150"/>
                </a:lnTo>
                <a:lnTo>
                  <a:pt x="104775" y="76200"/>
                </a:lnTo>
                <a:lnTo>
                  <a:pt x="95250" y="85725"/>
                </a:lnTo>
                <a:lnTo>
                  <a:pt x="95250" y="95250"/>
                </a:lnTo>
                <a:lnTo>
                  <a:pt x="95250" y="114300"/>
                </a:lnTo>
                <a:lnTo>
                  <a:pt x="95250" y="123825"/>
                </a:lnTo>
                <a:lnTo>
                  <a:pt x="85725" y="142875"/>
                </a:lnTo>
                <a:lnTo>
                  <a:pt x="76200" y="152400"/>
                </a:lnTo>
                <a:lnTo>
                  <a:pt x="76200" y="161925"/>
                </a:lnTo>
                <a:lnTo>
                  <a:pt x="66675" y="171450"/>
                </a:lnTo>
                <a:lnTo>
                  <a:pt x="57150" y="180975"/>
                </a:lnTo>
                <a:lnTo>
                  <a:pt x="47625" y="180975"/>
                </a:lnTo>
                <a:lnTo>
                  <a:pt x="47625" y="190500"/>
                </a:lnTo>
                <a:lnTo>
                  <a:pt x="38100" y="190500"/>
                </a:lnTo>
                <a:lnTo>
                  <a:pt x="28575" y="190500"/>
                </a:lnTo>
                <a:lnTo>
                  <a:pt x="19050" y="190500"/>
                </a:lnTo>
                <a:lnTo>
                  <a:pt x="19050" y="190500"/>
                </a:lnTo>
                <a:lnTo>
                  <a:pt x="9525" y="190500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0" y="161925"/>
                </a:lnTo>
                <a:lnTo>
                  <a:pt x="9525" y="152400"/>
                </a:lnTo>
                <a:lnTo>
                  <a:pt x="19050" y="152400"/>
                </a:lnTo>
                <a:lnTo>
                  <a:pt x="28575" y="142875"/>
                </a:lnTo>
                <a:lnTo>
                  <a:pt x="38100" y="142875"/>
                </a:lnTo>
                <a:lnTo>
                  <a:pt x="47625" y="142875"/>
                </a:lnTo>
                <a:lnTo>
                  <a:pt x="57150" y="133350"/>
                </a:lnTo>
                <a:lnTo>
                  <a:pt x="66675" y="142875"/>
                </a:lnTo>
                <a:lnTo>
                  <a:pt x="76200" y="142875"/>
                </a:lnTo>
                <a:lnTo>
                  <a:pt x="85725" y="142875"/>
                </a:lnTo>
                <a:lnTo>
                  <a:pt x="95250" y="152400"/>
                </a:lnTo>
                <a:lnTo>
                  <a:pt x="104775" y="152400"/>
                </a:lnTo>
                <a:lnTo>
                  <a:pt x="114300" y="161925"/>
                </a:lnTo>
                <a:lnTo>
                  <a:pt x="114300" y="161925"/>
                </a:lnTo>
                <a:lnTo>
                  <a:pt x="123825" y="171450"/>
                </a:lnTo>
                <a:lnTo>
                  <a:pt x="133350" y="171450"/>
                </a:lnTo>
                <a:lnTo>
                  <a:pt x="142875" y="180975"/>
                </a:lnTo>
                <a:lnTo>
                  <a:pt x="142875" y="190500"/>
                </a:lnTo>
                <a:lnTo>
                  <a:pt x="152400" y="190500"/>
                </a:lnTo>
                <a:lnTo>
                  <a:pt x="161925" y="200025"/>
                </a:lnTo>
                <a:lnTo>
                  <a:pt x="171450" y="200025"/>
                </a:lnTo>
                <a:lnTo>
                  <a:pt x="180975" y="200025"/>
                </a:lnTo>
                <a:lnTo>
                  <a:pt x="180975" y="200025"/>
                </a:lnTo>
                <a:lnTo>
                  <a:pt x="180975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Полилиния 267"/>
          <p:cNvSpPr/>
          <p:nvPr/>
        </p:nvSpPr>
        <p:spPr>
          <a:xfrm>
            <a:off x="3971925" y="4533900"/>
            <a:ext cx="142876" cy="342901"/>
          </a:xfrm>
          <a:custGeom>
            <a:avLst/>
            <a:gdLst/>
            <a:ahLst/>
            <a:cxnLst/>
            <a:rect l="0" t="0" r="0" b="0"/>
            <a:pathLst>
              <a:path w="142876" h="342901">
                <a:moveTo>
                  <a:pt x="0" y="123825"/>
                </a:move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19050" y="161925"/>
                </a:lnTo>
                <a:lnTo>
                  <a:pt x="19050" y="171450"/>
                </a:lnTo>
                <a:lnTo>
                  <a:pt x="28575" y="180975"/>
                </a:lnTo>
                <a:lnTo>
                  <a:pt x="28575" y="190500"/>
                </a:lnTo>
                <a:lnTo>
                  <a:pt x="38100" y="209550"/>
                </a:lnTo>
                <a:lnTo>
                  <a:pt x="38100" y="219075"/>
                </a:lnTo>
                <a:lnTo>
                  <a:pt x="47625" y="238125"/>
                </a:lnTo>
                <a:lnTo>
                  <a:pt x="47625" y="247650"/>
                </a:lnTo>
                <a:lnTo>
                  <a:pt x="57150" y="266700"/>
                </a:lnTo>
                <a:lnTo>
                  <a:pt x="57150" y="285750"/>
                </a:lnTo>
                <a:lnTo>
                  <a:pt x="57150" y="295275"/>
                </a:lnTo>
                <a:lnTo>
                  <a:pt x="66675" y="314325"/>
                </a:lnTo>
                <a:lnTo>
                  <a:pt x="66675" y="323850"/>
                </a:lnTo>
                <a:lnTo>
                  <a:pt x="66675" y="323850"/>
                </a:lnTo>
                <a:lnTo>
                  <a:pt x="66675" y="333375"/>
                </a:lnTo>
                <a:lnTo>
                  <a:pt x="66675" y="333375"/>
                </a:lnTo>
                <a:lnTo>
                  <a:pt x="66675" y="342900"/>
                </a:lnTo>
                <a:lnTo>
                  <a:pt x="66675" y="342900"/>
                </a:lnTo>
                <a:lnTo>
                  <a:pt x="66675" y="342900"/>
                </a:lnTo>
                <a:lnTo>
                  <a:pt x="57150" y="333375"/>
                </a:lnTo>
                <a:lnTo>
                  <a:pt x="57150" y="333375"/>
                </a:lnTo>
                <a:lnTo>
                  <a:pt x="57150" y="323850"/>
                </a:lnTo>
                <a:lnTo>
                  <a:pt x="57150" y="314325"/>
                </a:lnTo>
                <a:lnTo>
                  <a:pt x="57150" y="304800"/>
                </a:lnTo>
                <a:lnTo>
                  <a:pt x="57150" y="285750"/>
                </a:lnTo>
                <a:lnTo>
                  <a:pt x="66675" y="276225"/>
                </a:lnTo>
                <a:lnTo>
                  <a:pt x="66675" y="257175"/>
                </a:lnTo>
                <a:lnTo>
                  <a:pt x="66675" y="247650"/>
                </a:lnTo>
                <a:lnTo>
                  <a:pt x="76200" y="228600"/>
                </a:lnTo>
                <a:lnTo>
                  <a:pt x="85725" y="209550"/>
                </a:lnTo>
                <a:lnTo>
                  <a:pt x="85725" y="190500"/>
                </a:lnTo>
                <a:lnTo>
                  <a:pt x="95250" y="171450"/>
                </a:lnTo>
                <a:lnTo>
                  <a:pt x="104775" y="152400"/>
                </a:lnTo>
                <a:lnTo>
                  <a:pt x="114300" y="133350"/>
                </a:lnTo>
                <a:lnTo>
                  <a:pt x="123825" y="114300"/>
                </a:lnTo>
                <a:lnTo>
                  <a:pt x="123825" y="104775"/>
                </a:lnTo>
                <a:lnTo>
                  <a:pt x="133350" y="85725"/>
                </a:lnTo>
                <a:lnTo>
                  <a:pt x="133350" y="76200"/>
                </a:lnTo>
                <a:lnTo>
                  <a:pt x="142875" y="57150"/>
                </a:lnTo>
                <a:lnTo>
                  <a:pt x="142875" y="47625"/>
                </a:lnTo>
                <a:lnTo>
                  <a:pt x="142875" y="38100"/>
                </a:lnTo>
                <a:lnTo>
                  <a:pt x="142875" y="19050"/>
                </a:lnTo>
                <a:lnTo>
                  <a:pt x="133350" y="19050"/>
                </a:lnTo>
                <a:lnTo>
                  <a:pt x="133350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Полилиния 268"/>
          <p:cNvSpPr/>
          <p:nvPr/>
        </p:nvSpPr>
        <p:spPr>
          <a:xfrm>
            <a:off x="4200525" y="4562475"/>
            <a:ext cx="9526" cy="314326"/>
          </a:xfrm>
          <a:custGeom>
            <a:avLst/>
            <a:gdLst/>
            <a:ahLst/>
            <a:cxnLst/>
            <a:rect l="0" t="0" r="0" b="0"/>
            <a:pathLst>
              <a:path w="9526" h="3143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9525" y="66675"/>
                </a:lnTo>
                <a:lnTo>
                  <a:pt x="9525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0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Полилиния 269"/>
          <p:cNvSpPr/>
          <p:nvPr/>
        </p:nvSpPr>
        <p:spPr>
          <a:xfrm>
            <a:off x="4181475" y="4572000"/>
            <a:ext cx="133351" cy="257176"/>
          </a:xfrm>
          <a:custGeom>
            <a:avLst/>
            <a:gdLst/>
            <a:ahLst/>
            <a:cxnLst/>
            <a:rect l="0" t="0" r="0" b="0"/>
            <a:pathLst>
              <a:path w="133351" h="257176">
                <a:moveTo>
                  <a:pt x="9525" y="57150"/>
                </a:moveTo>
                <a:lnTo>
                  <a:pt x="9525" y="57150"/>
                </a:lnTo>
                <a:lnTo>
                  <a:pt x="9525" y="47625"/>
                </a:lnTo>
                <a:lnTo>
                  <a:pt x="9525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9525"/>
                </a:lnTo>
                <a:lnTo>
                  <a:pt x="76200" y="19050"/>
                </a:lnTo>
                <a:lnTo>
                  <a:pt x="85725" y="19050"/>
                </a:lnTo>
                <a:lnTo>
                  <a:pt x="85725" y="28575"/>
                </a:lnTo>
                <a:lnTo>
                  <a:pt x="95250" y="38100"/>
                </a:lnTo>
                <a:lnTo>
                  <a:pt x="95250" y="47625"/>
                </a:lnTo>
                <a:lnTo>
                  <a:pt x="95250" y="66675"/>
                </a:lnTo>
                <a:lnTo>
                  <a:pt x="85725" y="76200"/>
                </a:lnTo>
                <a:lnTo>
                  <a:pt x="85725" y="95250"/>
                </a:lnTo>
                <a:lnTo>
                  <a:pt x="76200" y="104775"/>
                </a:lnTo>
                <a:lnTo>
                  <a:pt x="66675" y="114300"/>
                </a:lnTo>
                <a:lnTo>
                  <a:pt x="57150" y="123825"/>
                </a:lnTo>
                <a:lnTo>
                  <a:pt x="47625" y="133350"/>
                </a:lnTo>
                <a:lnTo>
                  <a:pt x="38100" y="152400"/>
                </a:lnTo>
                <a:lnTo>
                  <a:pt x="28575" y="152400"/>
                </a:lnTo>
                <a:lnTo>
                  <a:pt x="19050" y="161925"/>
                </a:lnTo>
                <a:lnTo>
                  <a:pt x="9525" y="161925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9525" y="142875"/>
                </a:lnTo>
                <a:lnTo>
                  <a:pt x="9525" y="142875"/>
                </a:lnTo>
                <a:lnTo>
                  <a:pt x="19050" y="133350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42875"/>
                </a:lnTo>
                <a:lnTo>
                  <a:pt x="38100" y="142875"/>
                </a:lnTo>
                <a:lnTo>
                  <a:pt x="47625" y="152400"/>
                </a:lnTo>
                <a:lnTo>
                  <a:pt x="47625" y="152400"/>
                </a:lnTo>
                <a:lnTo>
                  <a:pt x="57150" y="161925"/>
                </a:lnTo>
                <a:lnTo>
                  <a:pt x="57150" y="180975"/>
                </a:lnTo>
                <a:lnTo>
                  <a:pt x="66675" y="190500"/>
                </a:lnTo>
                <a:lnTo>
                  <a:pt x="66675" y="200025"/>
                </a:lnTo>
                <a:lnTo>
                  <a:pt x="66675" y="219075"/>
                </a:lnTo>
                <a:lnTo>
                  <a:pt x="76200" y="228600"/>
                </a:lnTo>
                <a:lnTo>
                  <a:pt x="85725" y="238125"/>
                </a:lnTo>
                <a:lnTo>
                  <a:pt x="85725" y="238125"/>
                </a:lnTo>
                <a:lnTo>
                  <a:pt x="95250" y="247650"/>
                </a:lnTo>
                <a:lnTo>
                  <a:pt x="95250" y="247650"/>
                </a:lnTo>
                <a:lnTo>
                  <a:pt x="104775" y="257175"/>
                </a:lnTo>
                <a:lnTo>
                  <a:pt x="114300" y="257175"/>
                </a:lnTo>
                <a:lnTo>
                  <a:pt x="123825" y="247650"/>
                </a:lnTo>
                <a:lnTo>
                  <a:pt x="123825" y="247650"/>
                </a:lnTo>
                <a:lnTo>
                  <a:pt x="133350" y="247650"/>
                </a:lnTo>
                <a:lnTo>
                  <a:pt x="133350" y="2476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1" name="Полилиния 270"/>
          <p:cNvSpPr/>
          <p:nvPr/>
        </p:nvSpPr>
        <p:spPr>
          <a:xfrm>
            <a:off x="4419600" y="4486275"/>
            <a:ext cx="104776" cy="495301"/>
          </a:xfrm>
          <a:custGeom>
            <a:avLst/>
            <a:gdLst/>
            <a:ahLst/>
            <a:cxnLst/>
            <a:rect l="0" t="0" r="0" b="0"/>
            <a:pathLst>
              <a:path w="104776" h="495301">
                <a:moveTo>
                  <a:pt x="104775" y="0"/>
                </a:moveTo>
                <a:lnTo>
                  <a:pt x="104775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76200" y="47625"/>
                </a:lnTo>
                <a:lnTo>
                  <a:pt x="66675" y="66675"/>
                </a:lnTo>
                <a:lnTo>
                  <a:pt x="66675" y="85725"/>
                </a:lnTo>
                <a:lnTo>
                  <a:pt x="57150" y="95250"/>
                </a:lnTo>
                <a:lnTo>
                  <a:pt x="47625" y="123825"/>
                </a:lnTo>
                <a:lnTo>
                  <a:pt x="47625" y="142875"/>
                </a:lnTo>
                <a:lnTo>
                  <a:pt x="38100" y="161925"/>
                </a:lnTo>
                <a:lnTo>
                  <a:pt x="28575" y="190500"/>
                </a:lnTo>
                <a:lnTo>
                  <a:pt x="19050" y="209550"/>
                </a:lnTo>
                <a:lnTo>
                  <a:pt x="19050" y="238125"/>
                </a:lnTo>
                <a:lnTo>
                  <a:pt x="9525" y="257175"/>
                </a:lnTo>
                <a:lnTo>
                  <a:pt x="9525" y="285750"/>
                </a:lnTo>
                <a:lnTo>
                  <a:pt x="9525" y="314325"/>
                </a:lnTo>
                <a:lnTo>
                  <a:pt x="0" y="342900"/>
                </a:lnTo>
                <a:lnTo>
                  <a:pt x="9525" y="361950"/>
                </a:lnTo>
                <a:lnTo>
                  <a:pt x="9525" y="381000"/>
                </a:lnTo>
                <a:lnTo>
                  <a:pt x="9525" y="400050"/>
                </a:lnTo>
                <a:lnTo>
                  <a:pt x="9525" y="419100"/>
                </a:lnTo>
                <a:lnTo>
                  <a:pt x="19050" y="438150"/>
                </a:lnTo>
                <a:lnTo>
                  <a:pt x="28575" y="447675"/>
                </a:lnTo>
                <a:lnTo>
                  <a:pt x="38100" y="457200"/>
                </a:lnTo>
                <a:lnTo>
                  <a:pt x="47625" y="466725"/>
                </a:lnTo>
                <a:lnTo>
                  <a:pt x="47625" y="476250"/>
                </a:lnTo>
                <a:lnTo>
                  <a:pt x="57150" y="485775"/>
                </a:lnTo>
                <a:lnTo>
                  <a:pt x="66675" y="485775"/>
                </a:lnTo>
                <a:lnTo>
                  <a:pt x="66675" y="495300"/>
                </a:lnTo>
                <a:lnTo>
                  <a:pt x="66675" y="495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2" name="Полилиния 271"/>
          <p:cNvSpPr/>
          <p:nvPr/>
        </p:nvSpPr>
        <p:spPr>
          <a:xfrm>
            <a:off x="4600575" y="4543425"/>
            <a:ext cx="28576" cy="257176"/>
          </a:xfrm>
          <a:custGeom>
            <a:avLst/>
            <a:gdLst/>
            <a:ahLst/>
            <a:cxnLst/>
            <a:rect l="0" t="0" r="0" b="0"/>
            <a:pathLst>
              <a:path w="28576" h="257176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19050" y="76200"/>
                </a:lnTo>
                <a:lnTo>
                  <a:pt x="19050" y="85725"/>
                </a:lnTo>
                <a:lnTo>
                  <a:pt x="19050" y="104775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19075"/>
                </a:lnTo>
                <a:lnTo>
                  <a:pt x="9525" y="228600"/>
                </a:lnTo>
                <a:lnTo>
                  <a:pt x="9525" y="238125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3" name="Полилиния 272"/>
          <p:cNvSpPr/>
          <p:nvPr/>
        </p:nvSpPr>
        <p:spPr>
          <a:xfrm>
            <a:off x="4552950" y="4533900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Полилиния 273"/>
          <p:cNvSpPr/>
          <p:nvPr/>
        </p:nvSpPr>
        <p:spPr>
          <a:xfrm>
            <a:off x="4676775" y="4686300"/>
            <a:ext cx="76201" cy="228601"/>
          </a:xfrm>
          <a:custGeom>
            <a:avLst/>
            <a:gdLst/>
            <a:ahLst/>
            <a:cxnLst/>
            <a:rect l="0" t="0" r="0" b="0"/>
            <a:pathLst>
              <a:path w="76201" h="228601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19050" y="76200"/>
                </a:lnTo>
                <a:lnTo>
                  <a:pt x="19050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38100" y="76200"/>
                </a:lnTo>
                <a:lnTo>
                  <a:pt x="47625" y="66675"/>
                </a:lnTo>
                <a:lnTo>
                  <a:pt x="47625" y="66675"/>
                </a:lnTo>
                <a:lnTo>
                  <a:pt x="57150" y="57150"/>
                </a:lnTo>
                <a:lnTo>
                  <a:pt x="57150" y="47625"/>
                </a:lnTo>
                <a:lnTo>
                  <a:pt x="66675" y="38100"/>
                </a:lnTo>
                <a:lnTo>
                  <a:pt x="66675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66675" y="47625"/>
                </a:lnTo>
                <a:lnTo>
                  <a:pt x="66675" y="57150"/>
                </a:lnTo>
                <a:lnTo>
                  <a:pt x="66675" y="66675"/>
                </a:lnTo>
                <a:lnTo>
                  <a:pt x="66675" y="76200"/>
                </a:lnTo>
                <a:lnTo>
                  <a:pt x="66675" y="85725"/>
                </a:lnTo>
                <a:lnTo>
                  <a:pt x="66675" y="95250"/>
                </a:lnTo>
                <a:lnTo>
                  <a:pt x="57150" y="104775"/>
                </a:lnTo>
                <a:lnTo>
                  <a:pt x="57150" y="114300"/>
                </a:lnTo>
                <a:lnTo>
                  <a:pt x="57150" y="133350"/>
                </a:lnTo>
                <a:lnTo>
                  <a:pt x="47625" y="142875"/>
                </a:lnTo>
                <a:lnTo>
                  <a:pt x="47625" y="161925"/>
                </a:lnTo>
                <a:lnTo>
                  <a:pt x="57150" y="171450"/>
                </a:lnTo>
                <a:lnTo>
                  <a:pt x="47625" y="180975"/>
                </a:lnTo>
                <a:lnTo>
                  <a:pt x="47625" y="190500"/>
                </a:lnTo>
                <a:lnTo>
                  <a:pt x="47625" y="200025"/>
                </a:lnTo>
                <a:lnTo>
                  <a:pt x="47625" y="209550"/>
                </a:lnTo>
                <a:lnTo>
                  <a:pt x="47625" y="219075"/>
                </a:lnTo>
                <a:lnTo>
                  <a:pt x="38100" y="219075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5" name="Полилиния 274"/>
          <p:cNvSpPr/>
          <p:nvPr/>
        </p:nvSpPr>
        <p:spPr>
          <a:xfrm>
            <a:off x="4857750" y="4648200"/>
            <a:ext cx="123826" cy="28576"/>
          </a:xfrm>
          <a:custGeom>
            <a:avLst/>
            <a:gdLst/>
            <a:ahLst/>
            <a:cxnLst/>
            <a:rect l="0" t="0" r="0" b="0"/>
            <a:pathLst>
              <a:path w="123826" h="2857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95250" y="19050"/>
                </a:lnTo>
                <a:lnTo>
                  <a:pt x="104775" y="28575"/>
                </a:lnTo>
                <a:lnTo>
                  <a:pt x="114300" y="28575"/>
                </a:lnTo>
                <a:lnTo>
                  <a:pt x="114300" y="28575"/>
                </a:lnTo>
                <a:lnTo>
                  <a:pt x="123825" y="28575"/>
                </a:lnTo>
                <a:lnTo>
                  <a:pt x="123825" y="28575"/>
                </a:lnTo>
                <a:lnTo>
                  <a:pt x="123825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" name="Полилиния 275"/>
          <p:cNvSpPr/>
          <p:nvPr/>
        </p:nvSpPr>
        <p:spPr>
          <a:xfrm>
            <a:off x="5048250" y="4533900"/>
            <a:ext cx="19051" cy="276226"/>
          </a:xfrm>
          <a:custGeom>
            <a:avLst/>
            <a:gdLst/>
            <a:ahLst/>
            <a:cxnLst/>
            <a:rect l="0" t="0" r="0" b="0"/>
            <a:pathLst>
              <a:path w="19051" h="276226">
                <a:moveTo>
                  <a:pt x="19050" y="0"/>
                </a:move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0" y="171450"/>
                </a:lnTo>
                <a:lnTo>
                  <a:pt x="0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Полилиния 276"/>
          <p:cNvSpPr/>
          <p:nvPr/>
        </p:nvSpPr>
        <p:spPr>
          <a:xfrm>
            <a:off x="5000625" y="4533900"/>
            <a:ext cx="85726" cy="28576"/>
          </a:xfrm>
          <a:custGeom>
            <a:avLst/>
            <a:gdLst/>
            <a:ahLst/>
            <a:cxnLst/>
            <a:rect l="0" t="0" r="0" b="0"/>
            <a:pathLst>
              <a:path w="85726" h="28576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Полилиния 277"/>
          <p:cNvSpPr/>
          <p:nvPr/>
        </p:nvSpPr>
        <p:spPr>
          <a:xfrm>
            <a:off x="5076825" y="4695825"/>
            <a:ext cx="95251" cy="161926"/>
          </a:xfrm>
          <a:custGeom>
            <a:avLst/>
            <a:gdLst/>
            <a:ahLst/>
            <a:cxnLst/>
            <a:rect l="0" t="0" r="0" b="0"/>
            <a:pathLst>
              <a:path w="95251" h="161926">
                <a:moveTo>
                  <a:pt x="47625" y="9525"/>
                </a:move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57150" y="57150"/>
                </a:lnTo>
                <a:lnTo>
                  <a:pt x="57150" y="66675"/>
                </a:lnTo>
                <a:lnTo>
                  <a:pt x="47625" y="66675"/>
                </a:lnTo>
                <a:lnTo>
                  <a:pt x="38100" y="76200"/>
                </a:lnTo>
                <a:lnTo>
                  <a:pt x="38100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19050" y="76200"/>
                </a:lnTo>
                <a:lnTo>
                  <a:pt x="19050" y="76200"/>
                </a:lnTo>
                <a:lnTo>
                  <a:pt x="19050" y="76200"/>
                </a:lnTo>
                <a:lnTo>
                  <a:pt x="19050" y="76200"/>
                </a:lnTo>
                <a:lnTo>
                  <a:pt x="19050" y="76200"/>
                </a:lnTo>
                <a:lnTo>
                  <a:pt x="19050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47625" y="76200"/>
                </a:lnTo>
                <a:lnTo>
                  <a:pt x="57150" y="76200"/>
                </a:lnTo>
                <a:lnTo>
                  <a:pt x="66675" y="85725"/>
                </a:lnTo>
                <a:lnTo>
                  <a:pt x="66675" y="85725"/>
                </a:lnTo>
                <a:lnTo>
                  <a:pt x="76200" y="95250"/>
                </a:lnTo>
                <a:lnTo>
                  <a:pt x="85725" y="95250"/>
                </a:lnTo>
                <a:lnTo>
                  <a:pt x="85725" y="104775"/>
                </a:lnTo>
                <a:lnTo>
                  <a:pt x="95250" y="104775"/>
                </a:lnTo>
                <a:lnTo>
                  <a:pt x="95250" y="114300"/>
                </a:lnTo>
                <a:lnTo>
                  <a:pt x="95250" y="123825"/>
                </a:lnTo>
                <a:lnTo>
                  <a:pt x="85725" y="133350"/>
                </a:lnTo>
                <a:lnTo>
                  <a:pt x="85725" y="133350"/>
                </a:lnTo>
                <a:lnTo>
                  <a:pt x="85725" y="142875"/>
                </a:lnTo>
                <a:lnTo>
                  <a:pt x="76200" y="142875"/>
                </a:lnTo>
                <a:lnTo>
                  <a:pt x="66675" y="152400"/>
                </a:lnTo>
                <a:lnTo>
                  <a:pt x="57150" y="152400"/>
                </a:lnTo>
                <a:lnTo>
                  <a:pt x="47625" y="152400"/>
                </a:lnTo>
                <a:lnTo>
                  <a:pt x="38100" y="152400"/>
                </a:lnTo>
                <a:lnTo>
                  <a:pt x="28575" y="161925"/>
                </a:lnTo>
                <a:lnTo>
                  <a:pt x="19050" y="161925"/>
                </a:lnTo>
                <a:lnTo>
                  <a:pt x="19050" y="161925"/>
                </a:lnTo>
                <a:lnTo>
                  <a:pt x="9525" y="161925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9" name="Полилиния 278"/>
          <p:cNvSpPr/>
          <p:nvPr/>
        </p:nvSpPr>
        <p:spPr>
          <a:xfrm>
            <a:off x="5143500" y="4429125"/>
            <a:ext cx="142876" cy="523876"/>
          </a:xfrm>
          <a:custGeom>
            <a:avLst/>
            <a:gdLst/>
            <a:ahLst/>
            <a:cxnLst/>
            <a:rect l="0" t="0" r="0" b="0"/>
            <a:pathLst>
              <a:path w="142876" h="52387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47625" y="28575"/>
                </a:lnTo>
                <a:lnTo>
                  <a:pt x="57150" y="47625"/>
                </a:lnTo>
                <a:lnTo>
                  <a:pt x="66675" y="57150"/>
                </a:lnTo>
                <a:lnTo>
                  <a:pt x="85725" y="76200"/>
                </a:lnTo>
                <a:lnTo>
                  <a:pt x="95250" y="95250"/>
                </a:lnTo>
                <a:lnTo>
                  <a:pt x="104775" y="114300"/>
                </a:lnTo>
                <a:lnTo>
                  <a:pt x="114300" y="133350"/>
                </a:lnTo>
                <a:lnTo>
                  <a:pt x="123825" y="161925"/>
                </a:lnTo>
                <a:lnTo>
                  <a:pt x="133350" y="190500"/>
                </a:lnTo>
                <a:lnTo>
                  <a:pt x="142875" y="209550"/>
                </a:lnTo>
                <a:lnTo>
                  <a:pt x="142875" y="238125"/>
                </a:lnTo>
                <a:lnTo>
                  <a:pt x="142875" y="266700"/>
                </a:lnTo>
                <a:lnTo>
                  <a:pt x="142875" y="295275"/>
                </a:lnTo>
                <a:lnTo>
                  <a:pt x="142875" y="323850"/>
                </a:lnTo>
                <a:lnTo>
                  <a:pt x="133350" y="352425"/>
                </a:lnTo>
                <a:lnTo>
                  <a:pt x="114300" y="381000"/>
                </a:lnTo>
                <a:lnTo>
                  <a:pt x="104775" y="409575"/>
                </a:lnTo>
                <a:lnTo>
                  <a:pt x="85725" y="428625"/>
                </a:lnTo>
                <a:lnTo>
                  <a:pt x="66675" y="447675"/>
                </a:lnTo>
                <a:lnTo>
                  <a:pt x="47625" y="476250"/>
                </a:lnTo>
                <a:lnTo>
                  <a:pt x="28575" y="495300"/>
                </a:lnTo>
                <a:lnTo>
                  <a:pt x="19050" y="504825"/>
                </a:lnTo>
                <a:lnTo>
                  <a:pt x="0" y="514350"/>
                </a:lnTo>
                <a:lnTo>
                  <a:pt x="0" y="523875"/>
                </a:lnTo>
                <a:lnTo>
                  <a:pt x="0" y="523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0" name="Полилиния 279"/>
          <p:cNvSpPr/>
          <p:nvPr/>
        </p:nvSpPr>
        <p:spPr>
          <a:xfrm>
            <a:off x="5334000" y="4724400"/>
            <a:ext cx="104776" cy="19051"/>
          </a:xfrm>
          <a:custGeom>
            <a:avLst/>
            <a:gdLst/>
            <a:ahLst/>
            <a:cxnLst/>
            <a:rect l="0" t="0" r="0" b="0"/>
            <a:pathLst>
              <a:path w="104776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19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1" name="Полилиния 280"/>
          <p:cNvSpPr/>
          <p:nvPr/>
        </p:nvSpPr>
        <p:spPr>
          <a:xfrm>
            <a:off x="5381625" y="4810125"/>
            <a:ext cx="85726" cy="9526"/>
          </a:xfrm>
          <a:custGeom>
            <a:avLst/>
            <a:gdLst/>
            <a:ahLst/>
            <a:cxnLst/>
            <a:rect l="0" t="0" r="0" b="0"/>
            <a:pathLst>
              <a:path w="85726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2" name="Полилиния 281"/>
          <p:cNvSpPr/>
          <p:nvPr/>
        </p:nvSpPr>
        <p:spPr>
          <a:xfrm>
            <a:off x="3067050" y="5753100"/>
            <a:ext cx="114301" cy="38101"/>
          </a:xfrm>
          <a:custGeom>
            <a:avLst/>
            <a:gdLst/>
            <a:ahLst/>
            <a:cxnLst/>
            <a:rect l="0" t="0" r="0" b="0"/>
            <a:pathLst>
              <a:path w="11430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95250" y="28575"/>
                </a:lnTo>
                <a:lnTo>
                  <a:pt x="104775" y="28575"/>
                </a:lnTo>
                <a:lnTo>
                  <a:pt x="114300" y="38100"/>
                </a:lnTo>
                <a:lnTo>
                  <a:pt x="114300" y="38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3" name="Полилиния 282"/>
          <p:cNvSpPr/>
          <p:nvPr/>
        </p:nvSpPr>
        <p:spPr>
          <a:xfrm>
            <a:off x="3086100" y="5905500"/>
            <a:ext cx="76201" cy="9526"/>
          </a:xfrm>
          <a:custGeom>
            <a:avLst/>
            <a:gdLst/>
            <a:ahLst/>
            <a:cxnLst/>
            <a:rect l="0" t="0" r="0" b="0"/>
            <a:pathLst>
              <a:path w="762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4" name="Полилиния 283"/>
          <p:cNvSpPr/>
          <p:nvPr/>
        </p:nvSpPr>
        <p:spPr>
          <a:xfrm>
            <a:off x="3400425" y="5543550"/>
            <a:ext cx="152401" cy="342901"/>
          </a:xfrm>
          <a:custGeom>
            <a:avLst/>
            <a:gdLst/>
            <a:ahLst/>
            <a:cxnLst/>
            <a:rect l="0" t="0" r="0" b="0"/>
            <a:pathLst>
              <a:path w="152401" h="342901">
                <a:moveTo>
                  <a:pt x="38100" y="47625"/>
                </a:moveTo>
                <a:lnTo>
                  <a:pt x="38100" y="47625"/>
                </a:lnTo>
                <a:lnTo>
                  <a:pt x="28575" y="47625"/>
                </a:lnTo>
                <a:lnTo>
                  <a:pt x="28575" y="47625"/>
                </a:lnTo>
                <a:lnTo>
                  <a:pt x="28575" y="38100"/>
                </a:lnTo>
                <a:lnTo>
                  <a:pt x="28575" y="38100"/>
                </a:lnTo>
                <a:lnTo>
                  <a:pt x="38100" y="28575"/>
                </a:lnTo>
                <a:lnTo>
                  <a:pt x="38100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85725" y="19050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38100"/>
                </a:lnTo>
                <a:lnTo>
                  <a:pt x="95250" y="47625"/>
                </a:lnTo>
                <a:lnTo>
                  <a:pt x="85725" y="66675"/>
                </a:lnTo>
                <a:lnTo>
                  <a:pt x="85725" y="76200"/>
                </a:lnTo>
                <a:lnTo>
                  <a:pt x="85725" y="85725"/>
                </a:lnTo>
                <a:lnTo>
                  <a:pt x="76200" y="95250"/>
                </a:lnTo>
                <a:lnTo>
                  <a:pt x="76200" y="104775"/>
                </a:lnTo>
                <a:lnTo>
                  <a:pt x="66675" y="104775"/>
                </a:lnTo>
                <a:lnTo>
                  <a:pt x="57150" y="114300"/>
                </a:lnTo>
                <a:lnTo>
                  <a:pt x="57150" y="114300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57150" y="123825"/>
                </a:lnTo>
                <a:lnTo>
                  <a:pt x="57150" y="123825"/>
                </a:lnTo>
                <a:lnTo>
                  <a:pt x="57150" y="133350"/>
                </a:lnTo>
                <a:lnTo>
                  <a:pt x="57150" y="133350"/>
                </a:lnTo>
                <a:lnTo>
                  <a:pt x="57150" y="133350"/>
                </a:lnTo>
                <a:lnTo>
                  <a:pt x="66675" y="133350"/>
                </a:lnTo>
                <a:lnTo>
                  <a:pt x="66675" y="133350"/>
                </a:lnTo>
                <a:lnTo>
                  <a:pt x="66675" y="133350"/>
                </a:lnTo>
                <a:lnTo>
                  <a:pt x="66675" y="133350"/>
                </a:lnTo>
                <a:lnTo>
                  <a:pt x="76200" y="142875"/>
                </a:lnTo>
                <a:lnTo>
                  <a:pt x="76200" y="142875"/>
                </a:lnTo>
                <a:lnTo>
                  <a:pt x="85725" y="152400"/>
                </a:lnTo>
                <a:lnTo>
                  <a:pt x="95250" y="161925"/>
                </a:lnTo>
                <a:lnTo>
                  <a:pt x="104775" y="161925"/>
                </a:lnTo>
                <a:lnTo>
                  <a:pt x="114300" y="171450"/>
                </a:lnTo>
                <a:lnTo>
                  <a:pt x="123825" y="180975"/>
                </a:lnTo>
                <a:lnTo>
                  <a:pt x="133350" y="190500"/>
                </a:lnTo>
                <a:lnTo>
                  <a:pt x="142875" y="200025"/>
                </a:lnTo>
                <a:lnTo>
                  <a:pt x="142875" y="209550"/>
                </a:lnTo>
                <a:lnTo>
                  <a:pt x="152400" y="219075"/>
                </a:lnTo>
                <a:lnTo>
                  <a:pt x="152400" y="228600"/>
                </a:lnTo>
                <a:lnTo>
                  <a:pt x="142875" y="238125"/>
                </a:lnTo>
                <a:lnTo>
                  <a:pt x="142875" y="257175"/>
                </a:lnTo>
                <a:lnTo>
                  <a:pt x="133350" y="266700"/>
                </a:lnTo>
                <a:lnTo>
                  <a:pt x="123825" y="276225"/>
                </a:lnTo>
                <a:lnTo>
                  <a:pt x="104775" y="295275"/>
                </a:lnTo>
                <a:lnTo>
                  <a:pt x="95250" y="304800"/>
                </a:lnTo>
                <a:lnTo>
                  <a:pt x="76200" y="314325"/>
                </a:lnTo>
                <a:lnTo>
                  <a:pt x="57150" y="323850"/>
                </a:lnTo>
                <a:lnTo>
                  <a:pt x="38100" y="333375"/>
                </a:lnTo>
                <a:lnTo>
                  <a:pt x="28575" y="333375"/>
                </a:lnTo>
                <a:lnTo>
                  <a:pt x="19050" y="342900"/>
                </a:lnTo>
                <a:lnTo>
                  <a:pt x="9525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Полилиния 284"/>
          <p:cNvSpPr/>
          <p:nvPr/>
        </p:nvSpPr>
        <p:spPr>
          <a:xfrm>
            <a:off x="3219450" y="5857875"/>
            <a:ext cx="47626" cy="9526"/>
          </a:xfrm>
          <a:custGeom>
            <a:avLst/>
            <a:gdLst/>
            <a:ahLst/>
            <a:cxnLst/>
            <a:rect l="0" t="0" r="0" b="0"/>
            <a:pathLst>
              <a:path w="47626" h="9526">
                <a:moveTo>
                  <a:pt x="19050" y="9525"/>
                </a:move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476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Полилиния 285"/>
          <p:cNvSpPr/>
          <p:nvPr/>
        </p:nvSpPr>
        <p:spPr>
          <a:xfrm>
            <a:off x="3314700" y="6000750"/>
            <a:ext cx="295276" cy="28576"/>
          </a:xfrm>
          <a:custGeom>
            <a:avLst/>
            <a:gdLst/>
            <a:ahLst/>
            <a:cxnLst/>
            <a:rect l="0" t="0" r="0" b="0"/>
            <a:pathLst>
              <a:path w="29527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19075" y="0"/>
                </a:lnTo>
                <a:lnTo>
                  <a:pt x="238125" y="0"/>
                </a:lnTo>
                <a:lnTo>
                  <a:pt x="247650" y="0"/>
                </a:lnTo>
                <a:lnTo>
                  <a:pt x="257175" y="0"/>
                </a:lnTo>
                <a:lnTo>
                  <a:pt x="276225" y="0"/>
                </a:lnTo>
                <a:lnTo>
                  <a:pt x="285750" y="0"/>
                </a:lnTo>
                <a:lnTo>
                  <a:pt x="295275" y="0"/>
                </a:lnTo>
                <a:lnTo>
                  <a:pt x="295275" y="0"/>
                </a:lnTo>
                <a:lnTo>
                  <a:pt x="2952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Полилиния 286"/>
          <p:cNvSpPr/>
          <p:nvPr/>
        </p:nvSpPr>
        <p:spPr>
          <a:xfrm>
            <a:off x="3371850" y="6096000"/>
            <a:ext cx="171451" cy="200026"/>
          </a:xfrm>
          <a:custGeom>
            <a:avLst/>
            <a:gdLst/>
            <a:ahLst/>
            <a:cxnLst/>
            <a:rect l="0" t="0" r="0" b="0"/>
            <a:pathLst>
              <a:path w="171451" h="200026">
                <a:moveTo>
                  <a:pt x="9525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23825" y="19050"/>
                </a:lnTo>
                <a:lnTo>
                  <a:pt x="133350" y="28575"/>
                </a:lnTo>
                <a:lnTo>
                  <a:pt x="133350" y="38100"/>
                </a:lnTo>
                <a:lnTo>
                  <a:pt x="133350" y="47625"/>
                </a:lnTo>
                <a:lnTo>
                  <a:pt x="133350" y="57150"/>
                </a:lnTo>
                <a:lnTo>
                  <a:pt x="133350" y="76200"/>
                </a:lnTo>
                <a:lnTo>
                  <a:pt x="133350" y="85725"/>
                </a:lnTo>
                <a:lnTo>
                  <a:pt x="123825" y="104775"/>
                </a:lnTo>
                <a:lnTo>
                  <a:pt x="114300" y="114300"/>
                </a:lnTo>
                <a:lnTo>
                  <a:pt x="104775" y="123825"/>
                </a:lnTo>
                <a:lnTo>
                  <a:pt x="95250" y="133350"/>
                </a:lnTo>
                <a:lnTo>
                  <a:pt x="76200" y="142875"/>
                </a:lnTo>
                <a:lnTo>
                  <a:pt x="57150" y="152400"/>
                </a:lnTo>
                <a:lnTo>
                  <a:pt x="47625" y="161925"/>
                </a:lnTo>
                <a:lnTo>
                  <a:pt x="38100" y="171450"/>
                </a:lnTo>
                <a:lnTo>
                  <a:pt x="19050" y="171450"/>
                </a:lnTo>
                <a:lnTo>
                  <a:pt x="9525" y="180975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9525" y="180975"/>
                </a:lnTo>
                <a:lnTo>
                  <a:pt x="9525" y="180975"/>
                </a:lnTo>
                <a:lnTo>
                  <a:pt x="19050" y="180975"/>
                </a:lnTo>
                <a:lnTo>
                  <a:pt x="28575" y="180975"/>
                </a:lnTo>
                <a:lnTo>
                  <a:pt x="38100" y="180975"/>
                </a:lnTo>
                <a:lnTo>
                  <a:pt x="57150" y="171450"/>
                </a:lnTo>
                <a:lnTo>
                  <a:pt x="66675" y="180975"/>
                </a:lnTo>
                <a:lnTo>
                  <a:pt x="85725" y="180975"/>
                </a:lnTo>
                <a:lnTo>
                  <a:pt x="104775" y="180975"/>
                </a:lnTo>
                <a:lnTo>
                  <a:pt x="114300" y="180975"/>
                </a:lnTo>
                <a:lnTo>
                  <a:pt x="133350" y="190500"/>
                </a:lnTo>
                <a:lnTo>
                  <a:pt x="152400" y="190500"/>
                </a:lnTo>
                <a:lnTo>
                  <a:pt x="161925" y="200025"/>
                </a:lnTo>
                <a:lnTo>
                  <a:pt x="171450" y="200025"/>
                </a:lnTo>
                <a:lnTo>
                  <a:pt x="171450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Полилиния 287"/>
          <p:cNvSpPr/>
          <p:nvPr/>
        </p:nvSpPr>
        <p:spPr>
          <a:xfrm>
            <a:off x="3752850" y="5705475"/>
            <a:ext cx="133351" cy="342901"/>
          </a:xfrm>
          <a:custGeom>
            <a:avLst/>
            <a:gdLst/>
            <a:ahLst/>
            <a:cxnLst/>
            <a:rect l="0" t="0" r="0" b="0"/>
            <a:pathLst>
              <a:path w="133351" h="342901">
                <a:moveTo>
                  <a:pt x="0" y="133350"/>
                </a:move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52400"/>
                </a:lnTo>
                <a:lnTo>
                  <a:pt x="9525" y="152400"/>
                </a:lnTo>
                <a:lnTo>
                  <a:pt x="9525" y="161925"/>
                </a:lnTo>
                <a:lnTo>
                  <a:pt x="19050" y="171450"/>
                </a:lnTo>
                <a:lnTo>
                  <a:pt x="19050" y="190500"/>
                </a:lnTo>
                <a:lnTo>
                  <a:pt x="28575" y="200025"/>
                </a:lnTo>
                <a:lnTo>
                  <a:pt x="38100" y="219075"/>
                </a:lnTo>
                <a:lnTo>
                  <a:pt x="38100" y="238125"/>
                </a:lnTo>
                <a:lnTo>
                  <a:pt x="47625" y="257175"/>
                </a:lnTo>
                <a:lnTo>
                  <a:pt x="57150" y="266700"/>
                </a:lnTo>
                <a:lnTo>
                  <a:pt x="57150" y="285750"/>
                </a:lnTo>
                <a:lnTo>
                  <a:pt x="57150" y="295275"/>
                </a:lnTo>
                <a:lnTo>
                  <a:pt x="57150" y="314325"/>
                </a:lnTo>
                <a:lnTo>
                  <a:pt x="57150" y="323850"/>
                </a:lnTo>
                <a:lnTo>
                  <a:pt x="57150" y="333375"/>
                </a:lnTo>
                <a:lnTo>
                  <a:pt x="57150" y="333375"/>
                </a:lnTo>
                <a:lnTo>
                  <a:pt x="57150" y="342900"/>
                </a:lnTo>
                <a:lnTo>
                  <a:pt x="57150" y="342900"/>
                </a:lnTo>
                <a:lnTo>
                  <a:pt x="57150" y="342900"/>
                </a:lnTo>
                <a:lnTo>
                  <a:pt x="57150" y="342900"/>
                </a:lnTo>
                <a:lnTo>
                  <a:pt x="57150" y="333375"/>
                </a:lnTo>
                <a:lnTo>
                  <a:pt x="57150" y="323850"/>
                </a:lnTo>
                <a:lnTo>
                  <a:pt x="57150" y="304800"/>
                </a:lnTo>
                <a:lnTo>
                  <a:pt x="57150" y="295275"/>
                </a:lnTo>
                <a:lnTo>
                  <a:pt x="66675" y="276225"/>
                </a:lnTo>
                <a:lnTo>
                  <a:pt x="66675" y="257175"/>
                </a:lnTo>
                <a:lnTo>
                  <a:pt x="76200" y="238125"/>
                </a:lnTo>
                <a:lnTo>
                  <a:pt x="76200" y="219075"/>
                </a:lnTo>
                <a:lnTo>
                  <a:pt x="85725" y="190500"/>
                </a:lnTo>
                <a:lnTo>
                  <a:pt x="95250" y="171450"/>
                </a:lnTo>
                <a:lnTo>
                  <a:pt x="104775" y="152400"/>
                </a:lnTo>
                <a:lnTo>
                  <a:pt x="104775" y="133350"/>
                </a:lnTo>
                <a:lnTo>
                  <a:pt x="114300" y="114300"/>
                </a:lnTo>
                <a:lnTo>
                  <a:pt x="114300" y="95250"/>
                </a:lnTo>
                <a:lnTo>
                  <a:pt x="123825" y="85725"/>
                </a:lnTo>
                <a:lnTo>
                  <a:pt x="123825" y="66675"/>
                </a:lnTo>
                <a:lnTo>
                  <a:pt x="123825" y="57150"/>
                </a:lnTo>
                <a:lnTo>
                  <a:pt x="133350" y="47625"/>
                </a:lnTo>
                <a:lnTo>
                  <a:pt x="123825" y="38100"/>
                </a:lnTo>
                <a:lnTo>
                  <a:pt x="123825" y="28575"/>
                </a:lnTo>
                <a:lnTo>
                  <a:pt x="123825" y="19050"/>
                </a:lnTo>
                <a:lnTo>
                  <a:pt x="114300" y="1905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Полилиния 288"/>
          <p:cNvSpPr/>
          <p:nvPr/>
        </p:nvSpPr>
        <p:spPr>
          <a:xfrm>
            <a:off x="3952875" y="5638800"/>
            <a:ext cx="171451" cy="390526"/>
          </a:xfrm>
          <a:custGeom>
            <a:avLst/>
            <a:gdLst/>
            <a:ahLst/>
            <a:cxnLst/>
            <a:rect l="0" t="0" r="0" b="0"/>
            <a:pathLst>
              <a:path w="171451" h="390526">
                <a:moveTo>
                  <a:pt x="38100" y="0"/>
                </a:moveTo>
                <a:lnTo>
                  <a:pt x="38100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76200"/>
                </a:lnTo>
                <a:lnTo>
                  <a:pt x="38100" y="104775"/>
                </a:lnTo>
                <a:lnTo>
                  <a:pt x="28575" y="133350"/>
                </a:lnTo>
                <a:lnTo>
                  <a:pt x="28575" y="161925"/>
                </a:lnTo>
                <a:lnTo>
                  <a:pt x="28575" y="180975"/>
                </a:lnTo>
                <a:lnTo>
                  <a:pt x="28575" y="209550"/>
                </a:lnTo>
                <a:lnTo>
                  <a:pt x="28575" y="238125"/>
                </a:lnTo>
                <a:lnTo>
                  <a:pt x="28575" y="266700"/>
                </a:lnTo>
                <a:lnTo>
                  <a:pt x="28575" y="295275"/>
                </a:lnTo>
                <a:lnTo>
                  <a:pt x="28575" y="314325"/>
                </a:lnTo>
                <a:lnTo>
                  <a:pt x="28575" y="342900"/>
                </a:lnTo>
                <a:lnTo>
                  <a:pt x="28575" y="361950"/>
                </a:lnTo>
                <a:lnTo>
                  <a:pt x="28575" y="371475"/>
                </a:lnTo>
                <a:lnTo>
                  <a:pt x="28575" y="381000"/>
                </a:lnTo>
                <a:lnTo>
                  <a:pt x="28575" y="381000"/>
                </a:lnTo>
                <a:lnTo>
                  <a:pt x="28575" y="390525"/>
                </a:lnTo>
                <a:lnTo>
                  <a:pt x="28575" y="381000"/>
                </a:lnTo>
                <a:lnTo>
                  <a:pt x="28575" y="371475"/>
                </a:lnTo>
                <a:lnTo>
                  <a:pt x="28575" y="361950"/>
                </a:lnTo>
                <a:lnTo>
                  <a:pt x="19050" y="342900"/>
                </a:lnTo>
                <a:lnTo>
                  <a:pt x="9525" y="333375"/>
                </a:lnTo>
                <a:lnTo>
                  <a:pt x="9525" y="314325"/>
                </a:lnTo>
                <a:lnTo>
                  <a:pt x="0" y="295275"/>
                </a:lnTo>
                <a:lnTo>
                  <a:pt x="0" y="266700"/>
                </a:lnTo>
                <a:lnTo>
                  <a:pt x="0" y="247650"/>
                </a:lnTo>
                <a:lnTo>
                  <a:pt x="0" y="228600"/>
                </a:lnTo>
                <a:lnTo>
                  <a:pt x="0" y="209550"/>
                </a:lnTo>
                <a:lnTo>
                  <a:pt x="0" y="180975"/>
                </a:lnTo>
                <a:lnTo>
                  <a:pt x="0" y="171450"/>
                </a:lnTo>
                <a:lnTo>
                  <a:pt x="0" y="142875"/>
                </a:lnTo>
                <a:lnTo>
                  <a:pt x="0" y="133350"/>
                </a:lnTo>
                <a:lnTo>
                  <a:pt x="0" y="114300"/>
                </a:lnTo>
                <a:lnTo>
                  <a:pt x="9525" y="95250"/>
                </a:lnTo>
                <a:lnTo>
                  <a:pt x="19050" y="85725"/>
                </a:lnTo>
                <a:lnTo>
                  <a:pt x="19050" y="66675"/>
                </a:lnTo>
                <a:lnTo>
                  <a:pt x="38100" y="57150"/>
                </a:lnTo>
                <a:lnTo>
                  <a:pt x="38100" y="47625"/>
                </a:lnTo>
                <a:lnTo>
                  <a:pt x="47625" y="47625"/>
                </a:lnTo>
                <a:lnTo>
                  <a:pt x="57150" y="47625"/>
                </a:lnTo>
                <a:lnTo>
                  <a:pt x="66675" y="47625"/>
                </a:lnTo>
                <a:lnTo>
                  <a:pt x="66675" y="47625"/>
                </a:lnTo>
                <a:lnTo>
                  <a:pt x="76200" y="57150"/>
                </a:lnTo>
                <a:lnTo>
                  <a:pt x="85725" y="57150"/>
                </a:lnTo>
                <a:lnTo>
                  <a:pt x="95250" y="66675"/>
                </a:lnTo>
                <a:lnTo>
                  <a:pt x="95250" y="85725"/>
                </a:lnTo>
                <a:lnTo>
                  <a:pt x="104775" y="95250"/>
                </a:lnTo>
                <a:lnTo>
                  <a:pt x="104775" y="104775"/>
                </a:lnTo>
                <a:lnTo>
                  <a:pt x="104775" y="123825"/>
                </a:lnTo>
                <a:lnTo>
                  <a:pt x="104775" y="142875"/>
                </a:lnTo>
                <a:lnTo>
                  <a:pt x="95250" y="161925"/>
                </a:lnTo>
                <a:lnTo>
                  <a:pt x="95250" y="180975"/>
                </a:lnTo>
                <a:lnTo>
                  <a:pt x="85725" y="200025"/>
                </a:lnTo>
                <a:lnTo>
                  <a:pt x="76200" y="219075"/>
                </a:lnTo>
                <a:lnTo>
                  <a:pt x="76200" y="228600"/>
                </a:lnTo>
                <a:lnTo>
                  <a:pt x="66675" y="247650"/>
                </a:lnTo>
                <a:lnTo>
                  <a:pt x="47625" y="257175"/>
                </a:lnTo>
                <a:lnTo>
                  <a:pt x="38100" y="266700"/>
                </a:lnTo>
                <a:lnTo>
                  <a:pt x="28575" y="276225"/>
                </a:lnTo>
                <a:lnTo>
                  <a:pt x="19050" y="285750"/>
                </a:lnTo>
                <a:lnTo>
                  <a:pt x="9525" y="285750"/>
                </a:lnTo>
                <a:lnTo>
                  <a:pt x="9525" y="285750"/>
                </a:lnTo>
                <a:lnTo>
                  <a:pt x="0" y="285750"/>
                </a:lnTo>
                <a:lnTo>
                  <a:pt x="0" y="276225"/>
                </a:lnTo>
                <a:lnTo>
                  <a:pt x="0" y="276225"/>
                </a:lnTo>
                <a:lnTo>
                  <a:pt x="0" y="266700"/>
                </a:lnTo>
                <a:lnTo>
                  <a:pt x="0" y="266700"/>
                </a:lnTo>
                <a:lnTo>
                  <a:pt x="9525" y="257175"/>
                </a:lnTo>
                <a:lnTo>
                  <a:pt x="19050" y="247650"/>
                </a:lnTo>
                <a:lnTo>
                  <a:pt x="19050" y="247650"/>
                </a:lnTo>
                <a:lnTo>
                  <a:pt x="28575" y="247650"/>
                </a:lnTo>
                <a:lnTo>
                  <a:pt x="28575" y="247650"/>
                </a:lnTo>
                <a:lnTo>
                  <a:pt x="38100" y="247650"/>
                </a:lnTo>
                <a:lnTo>
                  <a:pt x="47625" y="247650"/>
                </a:lnTo>
                <a:lnTo>
                  <a:pt x="57150" y="257175"/>
                </a:lnTo>
                <a:lnTo>
                  <a:pt x="57150" y="257175"/>
                </a:lnTo>
                <a:lnTo>
                  <a:pt x="66675" y="266700"/>
                </a:lnTo>
                <a:lnTo>
                  <a:pt x="76200" y="285750"/>
                </a:lnTo>
                <a:lnTo>
                  <a:pt x="85725" y="295275"/>
                </a:lnTo>
                <a:lnTo>
                  <a:pt x="95250" y="304800"/>
                </a:lnTo>
                <a:lnTo>
                  <a:pt x="104775" y="314325"/>
                </a:lnTo>
                <a:lnTo>
                  <a:pt x="114300" y="323850"/>
                </a:lnTo>
                <a:lnTo>
                  <a:pt x="123825" y="333375"/>
                </a:lnTo>
                <a:lnTo>
                  <a:pt x="133350" y="342900"/>
                </a:lnTo>
                <a:lnTo>
                  <a:pt x="142875" y="342900"/>
                </a:lnTo>
                <a:lnTo>
                  <a:pt x="161925" y="342900"/>
                </a:lnTo>
                <a:lnTo>
                  <a:pt x="171450" y="342900"/>
                </a:lnTo>
                <a:lnTo>
                  <a:pt x="171450" y="342900"/>
                </a:lnTo>
                <a:lnTo>
                  <a:pt x="171450" y="342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0" name="Полилиния 289"/>
          <p:cNvSpPr/>
          <p:nvPr/>
        </p:nvSpPr>
        <p:spPr>
          <a:xfrm>
            <a:off x="4314825" y="5534025"/>
            <a:ext cx="123826" cy="733426"/>
          </a:xfrm>
          <a:custGeom>
            <a:avLst/>
            <a:gdLst/>
            <a:ahLst/>
            <a:cxnLst/>
            <a:rect l="0" t="0" r="0" b="0"/>
            <a:pathLst>
              <a:path w="123826" h="73342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47625" y="47625"/>
                </a:lnTo>
                <a:lnTo>
                  <a:pt x="38100" y="66675"/>
                </a:lnTo>
                <a:lnTo>
                  <a:pt x="38100" y="95250"/>
                </a:lnTo>
                <a:lnTo>
                  <a:pt x="28575" y="123825"/>
                </a:lnTo>
                <a:lnTo>
                  <a:pt x="19050" y="161925"/>
                </a:lnTo>
                <a:lnTo>
                  <a:pt x="19050" y="190500"/>
                </a:lnTo>
                <a:lnTo>
                  <a:pt x="9525" y="228600"/>
                </a:lnTo>
                <a:lnTo>
                  <a:pt x="9525" y="276225"/>
                </a:lnTo>
                <a:lnTo>
                  <a:pt x="0" y="314325"/>
                </a:lnTo>
                <a:lnTo>
                  <a:pt x="0" y="352425"/>
                </a:lnTo>
                <a:lnTo>
                  <a:pt x="9525" y="400050"/>
                </a:lnTo>
                <a:lnTo>
                  <a:pt x="9525" y="447675"/>
                </a:lnTo>
                <a:lnTo>
                  <a:pt x="19050" y="485775"/>
                </a:lnTo>
                <a:lnTo>
                  <a:pt x="19050" y="523875"/>
                </a:lnTo>
                <a:lnTo>
                  <a:pt x="28575" y="571500"/>
                </a:lnTo>
                <a:lnTo>
                  <a:pt x="47625" y="609600"/>
                </a:lnTo>
                <a:lnTo>
                  <a:pt x="66675" y="638175"/>
                </a:lnTo>
                <a:lnTo>
                  <a:pt x="76200" y="666750"/>
                </a:lnTo>
                <a:lnTo>
                  <a:pt x="95250" y="695325"/>
                </a:lnTo>
                <a:lnTo>
                  <a:pt x="114300" y="714375"/>
                </a:lnTo>
                <a:lnTo>
                  <a:pt x="123825" y="723900"/>
                </a:lnTo>
                <a:lnTo>
                  <a:pt x="123825" y="733425"/>
                </a:lnTo>
                <a:lnTo>
                  <a:pt x="123825" y="7334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Полилиния 290"/>
          <p:cNvSpPr/>
          <p:nvPr/>
        </p:nvSpPr>
        <p:spPr>
          <a:xfrm>
            <a:off x="4543425" y="5676900"/>
            <a:ext cx="19051" cy="295276"/>
          </a:xfrm>
          <a:custGeom>
            <a:avLst/>
            <a:gdLst/>
            <a:ahLst/>
            <a:cxnLst/>
            <a:rect l="0" t="0" r="0" b="0"/>
            <a:pathLst>
              <a:path w="19051" h="295276">
                <a:moveTo>
                  <a:pt x="19050" y="0"/>
                </a:moveTo>
                <a:lnTo>
                  <a:pt x="19050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0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9525" y="276225"/>
                </a:lnTo>
                <a:lnTo>
                  <a:pt x="9525" y="285750"/>
                </a:lnTo>
                <a:lnTo>
                  <a:pt x="9525" y="295275"/>
                </a:lnTo>
                <a:lnTo>
                  <a:pt x="9525" y="295275"/>
                </a:lnTo>
                <a:lnTo>
                  <a:pt x="9525" y="2952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2" name="Полилиния 291"/>
          <p:cNvSpPr/>
          <p:nvPr/>
        </p:nvSpPr>
        <p:spPr>
          <a:xfrm>
            <a:off x="4467225" y="5648325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9525" y="19050"/>
                </a:moveTo>
                <a:lnTo>
                  <a:pt x="9525" y="1905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3" name="Полилиния 292"/>
          <p:cNvSpPr/>
          <p:nvPr/>
        </p:nvSpPr>
        <p:spPr>
          <a:xfrm>
            <a:off x="4638675" y="5829300"/>
            <a:ext cx="76201" cy="180976"/>
          </a:xfrm>
          <a:custGeom>
            <a:avLst/>
            <a:gdLst/>
            <a:ahLst/>
            <a:cxnLst/>
            <a:rect l="0" t="0" r="0" b="0"/>
            <a:pathLst>
              <a:path w="76201" h="180976">
                <a:moveTo>
                  <a:pt x="0" y="95250"/>
                </a:move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9525" y="95250"/>
                </a:lnTo>
                <a:lnTo>
                  <a:pt x="19050" y="85725"/>
                </a:lnTo>
                <a:lnTo>
                  <a:pt x="28575" y="76200"/>
                </a:lnTo>
                <a:lnTo>
                  <a:pt x="28575" y="66675"/>
                </a:lnTo>
                <a:lnTo>
                  <a:pt x="38100" y="57150"/>
                </a:lnTo>
                <a:lnTo>
                  <a:pt x="47625" y="47625"/>
                </a:lnTo>
                <a:lnTo>
                  <a:pt x="57150" y="38100"/>
                </a:lnTo>
                <a:lnTo>
                  <a:pt x="66675" y="28575"/>
                </a:lnTo>
                <a:lnTo>
                  <a:pt x="66675" y="19050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66675" y="57150"/>
                </a:lnTo>
                <a:lnTo>
                  <a:pt x="66675" y="66675"/>
                </a:lnTo>
                <a:lnTo>
                  <a:pt x="66675" y="85725"/>
                </a:lnTo>
                <a:lnTo>
                  <a:pt x="66675" y="95250"/>
                </a:lnTo>
                <a:lnTo>
                  <a:pt x="66675" y="104775"/>
                </a:lnTo>
                <a:lnTo>
                  <a:pt x="66675" y="123825"/>
                </a:lnTo>
                <a:lnTo>
                  <a:pt x="66675" y="133350"/>
                </a:lnTo>
                <a:lnTo>
                  <a:pt x="66675" y="152400"/>
                </a:lnTo>
                <a:lnTo>
                  <a:pt x="66675" y="161925"/>
                </a:lnTo>
                <a:lnTo>
                  <a:pt x="66675" y="171450"/>
                </a:lnTo>
                <a:lnTo>
                  <a:pt x="66675" y="180975"/>
                </a:lnTo>
                <a:lnTo>
                  <a:pt x="66675" y="1809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4" name="Полилиния 293"/>
          <p:cNvSpPr/>
          <p:nvPr/>
        </p:nvSpPr>
        <p:spPr>
          <a:xfrm>
            <a:off x="4848225" y="5819775"/>
            <a:ext cx="104776" cy="1"/>
          </a:xfrm>
          <a:custGeom>
            <a:avLst/>
            <a:gdLst/>
            <a:ahLst/>
            <a:cxnLst/>
            <a:rect l="0" t="0" r="0" b="0"/>
            <a:pathLst>
              <a:path w="10477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5" name="Полилиния 294"/>
          <p:cNvSpPr/>
          <p:nvPr/>
        </p:nvSpPr>
        <p:spPr>
          <a:xfrm>
            <a:off x="5076825" y="5724525"/>
            <a:ext cx="38101" cy="285751"/>
          </a:xfrm>
          <a:custGeom>
            <a:avLst/>
            <a:gdLst/>
            <a:ahLst/>
            <a:cxnLst/>
            <a:rect l="0" t="0" r="0" b="0"/>
            <a:pathLst>
              <a:path w="38101" h="285751">
                <a:moveTo>
                  <a:pt x="38100" y="0"/>
                </a:move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0" y="114300"/>
                </a:lnTo>
                <a:lnTo>
                  <a:pt x="0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0025"/>
                </a:lnTo>
                <a:lnTo>
                  <a:pt x="9525" y="219075"/>
                </a:lnTo>
                <a:lnTo>
                  <a:pt x="9525" y="238125"/>
                </a:lnTo>
                <a:lnTo>
                  <a:pt x="19050" y="247650"/>
                </a:lnTo>
                <a:lnTo>
                  <a:pt x="19050" y="266700"/>
                </a:lnTo>
                <a:lnTo>
                  <a:pt x="19050" y="276225"/>
                </a:lnTo>
                <a:lnTo>
                  <a:pt x="19050" y="285750"/>
                </a:lnTo>
                <a:lnTo>
                  <a:pt x="1905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" name="Полилиния 295"/>
          <p:cNvSpPr/>
          <p:nvPr/>
        </p:nvSpPr>
        <p:spPr>
          <a:xfrm>
            <a:off x="5019675" y="5686425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7" name="Полилиния 296"/>
          <p:cNvSpPr/>
          <p:nvPr/>
        </p:nvSpPr>
        <p:spPr>
          <a:xfrm>
            <a:off x="5124450" y="5848350"/>
            <a:ext cx="123826" cy="190501"/>
          </a:xfrm>
          <a:custGeom>
            <a:avLst/>
            <a:gdLst/>
            <a:ahLst/>
            <a:cxnLst/>
            <a:rect l="0" t="0" r="0" b="0"/>
            <a:pathLst>
              <a:path w="123826" h="190501">
                <a:moveTo>
                  <a:pt x="47625" y="28575"/>
                </a:moveTo>
                <a:lnTo>
                  <a:pt x="47625" y="28575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47625"/>
                </a:lnTo>
                <a:lnTo>
                  <a:pt x="95250" y="57150"/>
                </a:lnTo>
                <a:lnTo>
                  <a:pt x="85725" y="66675"/>
                </a:lnTo>
                <a:lnTo>
                  <a:pt x="76200" y="85725"/>
                </a:lnTo>
                <a:lnTo>
                  <a:pt x="66675" y="104775"/>
                </a:lnTo>
                <a:lnTo>
                  <a:pt x="57150" y="114300"/>
                </a:lnTo>
                <a:lnTo>
                  <a:pt x="38100" y="133350"/>
                </a:lnTo>
                <a:lnTo>
                  <a:pt x="28575" y="142875"/>
                </a:lnTo>
                <a:lnTo>
                  <a:pt x="19050" y="161925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9525" y="180975"/>
                </a:lnTo>
                <a:lnTo>
                  <a:pt x="19050" y="180975"/>
                </a:lnTo>
                <a:lnTo>
                  <a:pt x="28575" y="180975"/>
                </a:lnTo>
                <a:lnTo>
                  <a:pt x="38100" y="180975"/>
                </a:lnTo>
                <a:lnTo>
                  <a:pt x="47625" y="180975"/>
                </a:lnTo>
                <a:lnTo>
                  <a:pt x="57150" y="180975"/>
                </a:lnTo>
                <a:lnTo>
                  <a:pt x="76200" y="190500"/>
                </a:lnTo>
                <a:lnTo>
                  <a:pt x="85725" y="190500"/>
                </a:lnTo>
                <a:lnTo>
                  <a:pt x="104775" y="190500"/>
                </a:lnTo>
                <a:lnTo>
                  <a:pt x="114300" y="190500"/>
                </a:lnTo>
                <a:lnTo>
                  <a:pt x="123825" y="190500"/>
                </a:lnTo>
                <a:lnTo>
                  <a:pt x="123825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8" name="Полилиния 297"/>
          <p:cNvSpPr/>
          <p:nvPr/>
        </p:nvSpPr>
        <p:spPr>
          <a:xfrm>
            <a:off x="5276850" y="5581650"/>
            <a:ext cx="152401" cy="714376"/>
          </a:xfrm>
          <a:custGeom>
            <a:avLst/>
            <a:gdLst/>
            <a:ahLst/>
            <a:cxnLst/>
            <a:rect l="0" t="0" r="0" b="0"/>
            <a:pathLst>
              <a:path w="152401" h="7143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28575" y="38100"/>
                </a:lnTo>
                <a:lnTo>
                  <a:pt x="38100" y="47625"/>
                </a:lnTo>
                <a:lnTo>
                  <a:pt x="57150" y="66675"/>
                </a:lnTo>
                <a:lnTo>
                  <a:pt x="66675" y="85725"/>
                </a:lnTo>
                <a:lnTo>
                  <a:pt x="76200" y="104775"/>
                </a:lnTo>
                <a:lnTo>
                  <a:pt x="95250" y="133350"/>
                </a:lnTo>
                <a:lnTo>
                  <a:pt x="104775" y="161925"/>
                </a:lnTo>
                <a:lnTo>
                  <a:pt x="114300" y="190500"/>
                </a:lnTo>
                <a:lnTo>
                  <a:pt x="123825" y="219075"/>
                </a:lnTo>
                <a:lnTo>
                  <a:pt x="133350" y="247650"/>
                </a:lnTo>
                <a:lnTo>
                  <a:pt x="142875" y="285750"/>
                </a:lnTo>
                <a:lnTo>
                  <a:pt x="142875" y="314325"/>
                </a:lnTo>
                <a:lnTo>
                  <a:pt x="152400" y="352425"/>
                </a:lnTo>
                <a:lnTo>
                  <a:pt x="152400" y="381000"/>
                </a:lnTo>
                <a:lnTo>
                  <a:pt x="142875" y="419100"/>
                </a:lnTo>
                <a:lnTo>
                  <a:pt x="142875" y="457200"/>
                </a:lnTo>
                <a:lnTo>
                  <a:pt x="133350" y="495300"/>
                </a:lnTo>
                <a:lnTo>
                  <a:pt x="123825" y="533400"/>
                </a:lnTo>
                <a:lnTo>
                  <a:pt x="104775" y="571500"/>
                </a:lnTo>
                <a:lnTo>
                  <a:pt x="95250" y="600075"/>
                </a:lnTo>
                <a:lnTo>
                  <a:pt x="76200" y="628650"/>
                </a:lnTo>
                <a:lnTo>
                  <a:pt x="66675" y="647700"/>
                </a:lnTo>
                <a:lnTo>
                  <a:pt x="47625" y="676275"/>
                </a:lnTo>
                <a:lnTo>
                  <a:pt x="38100" y="695325"/>
                </a:lnTo>
                <a:lnTo>
                  <a:pt x="28575" y="704850"/>
                </a:lnTo>
                <a:lnTo>
                  <a:pt x="19050" y="714375"/>
                </a:lnTo>
                <a:lnTo>
                  <a:pt x="19050" y="7143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9" name="Полилиния 298"/>
          <p:cNvSpPr/>
          <p:nvPr/>
        </p:nvSpPr>
        <p:spPr>
          <a:xfrm>
            <a:off x="5581650" y="5867400"/>
            <a:ext cx="104776" cy="19051"/>
          </a:xfrm>
          <a:custGeom>
            <a:avLst/>
            <a:gdLst/>
            <a:ahLst/>
            <a:cxnLst/>
            <a:rect l="0" t="0" r="0" b="0"/>
            <a:pathLst>
              <a:path w="104776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19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0" name="Полилиния 299"/>
          <p:cNvSpPr/>
          <p:nvPr/>
        </p:nvSpPr>
        <p:spPr>
          <a:xfrm>
            <a:off x="5553075" y="5981700"/>
            <a:ext cx="95251" cy="28576"/>
          </a:xfrm>
          <a:custGeom>
            <a:avLst/>
            <a:gdLst/>
            <a:ahLst/>
            <a:cxnLst/>
            <a:rect l="0" t="0" r="0" b="0"/>
            <a:pathLst>
              <a:path w="9525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19050"/>
                </a:lnTo>
                <a:lnTo>
                  <a:pt x="57150" y="19050"/>
                </a:lnTo>
                <a:lnTo>
                  <a:pt x="76200" y="28575"/>
                </a:lnTo>
                <a:lnTo>
                  <a:pt x="85725" y="28575"/>
                </a:lnTo>
                <a:lnTo>
                  <a:pt x="95250" y="28575"/>
                </a:lnTo>
                <a:lnTo>
                  <a:pt x="95250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1" name="Полилиния 300"/>
          <p:cNvSpPr/>
          <p:nvPr/>
        </p:nvSpPr>
        <p:spPr>
          <a:xfrm>
            <a:off x="5915025" y="5648325"/>
            <a:ext cx="152401" cy="314326"/>
          </a:xfrm>
          <a:custGeom>
            <a:avLst/>
            <a:gdLst/>
            <a:ahLst/>
            <a:cxnLst/>
            <a:rect l="0" t="0" r="0" b="0"/>
            <a:pathLst>
              <a:path w="152401" h="314326">
                <a:moveTo>
                  <a:pt x="19050" y="47625"/>
                </a:moveTo>
                <a:lnTo>
                  <a:pt x="19050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47625"/>
                </a:lnTo>
                <a:lnTo>
                  <a:pt x="85725" y="66675"/>
                </a:lnTo>
                <a:lnTo>
                  <a:pt x="85725" y="85725"/>
                </a:lnTo>
                <a:lnTo>
                  <a:pt x="85725" y="104775"/>
                </a:lnTo>
                <a:lnTo>
                  <a:pt x="76200" y="114300"/>
                </a:lnTo>
                <a:lnTo>
                  <a:pt x="66675" y="133350"/>
                </a:lnTo>
                <a:lnTo>
                  <a:pt x="57150" y="142875"/>
                </a:lnTo>
                <a:lnTo>
                  <a:pt x="47625" y="152400"/>
                </a:lnTo>
                <a:lnTo>
                  <a:pt x="38100" y="161925"/>
                </a:lnTo>
                <a:lnTo>
                  <a:pt x="28575" y="161925"/>
                </a:lnTo>
                <a:lnTo>
                  <a:pt x="19050" y="161925"/>
                </a:lnTo>
                <a:lnTo>
                  <a:pt x="19050" y="161925"/>
                </a:lnTo>
                <a:lnTo>
                  <a:pt x="9525" y="161925"/>
                </a:lnTo>
                <a:lnTo>
                  <a:pt x="9525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9525" y="142875"/>
                </a:lnTo>
                <a:lnTo>
                  <a:pt x="9525" y="133350"/>
                </a:lnTo>
                <a:lnTo>
                  <a:pt x="19050" y="123825"/>
                </a:lnTo>
                <a:lnTo>
                  <a:pt x="28575" y="123825"/>
                </a:lnTo>
                <a:lnTo>
                  <a:pt x="47625" y="114300"/>
                </a:lnTo>
                <a:lnTo>
                  <a:pt x="57150" y="114300"/>
                </a:lnTo>
                <a:lnTo>
                  <a:pt x="66675" y="114300"/>
                </a:lnTo>
                <a:lnTo>
                  <a:pt x="85725" y="114300"/>
                </a:lnTo>
                <a:lnTo>
                  <a:pt x="95250" y="123825"/>
                </a:lnTo>
                <a:lnTo>
                  <a:pt x="104775" y="123825"/>
                </a:lnTo>
                <a:lnTo>
                  <a:pt x="123825" y="133350"/>
                </a:lnTo>
                <a:lnTo>
                  <a:pt x="133350" y="152400"/>
                </a:lnTo>
                <a:lnTo>
                  <a:pt x="142875" y="161925"/>
                </a:lnTo>
                <a:lnTo>
                  <a:pt x="142875" y="171450"/>
                </a:lnTo>
                <a:lnTo>
                  <a:pt x="152400" y="190500"/>
                </a:lnTo>
                <a:lnTo>
                  <a:pt x="142875" y="200025"/>
                </a:lnTo>
                <a:lnTo>
                  <a:pt x="142875" y="219075"/>
                </a:lnTo>
                <a:lnTo>
                  <a:pt x="133350" y="238125"/>
                </a:lnTo>
                <a:lnTo>
                  <a:pt x="123825" y="247650"/>
                </a:lnTo>
                <a:lnTo>
                  <a:pt x="114300" y="257175"/>
                </a:lnTo>
                <a:lnTo>
                  <a:pt x="104775" y="266700"/>
                </a:lnTo>
                <a:lnTo>
                  <a:pt x="85725" y="276225"/>
                </a:lnTo>
                <a:lnTo>
                  <a:pt x="76200" y="285750"/>
                </a:lnTo>
                <a:lnTo>
                  <a:pt x="57150" y="295275"/>
                </a:lnTo>
                <a:lnTo>
                  <a:pt x="47625" y="304800"/>
                </a:lnTo>
                <a:lnTo>
                  <a:pt x="38100" y="304800"/>
                </a:lnTo>
                <a:lnTo>
                  <a:pt x="28575" y="314325"/>
                </a:lnTo>
                <a:lnTo>
                  <a:pt x="28575" y="3143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2" name="Полилиния 301"/>
          <p:cNvSpPr/>
          <p:nvPr/>
        </p:nvSpPr>
        <p:spPr>
          <a:xfrm>
            <a:off x="5743575" y="5991225"/>
            <a:ext cx="447676" cy="28576"/>
          </a:xfrm>
          <a:custGeom>
            <a:avLst/>
            <a:gdLst/>
            <a:ahLst/>
            <a:cxnLst/>
            <a:rect l="0" t="0" r="0" b="0"/>
            <a:pathLst>
              <a:path w="447676" h="2857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47650" y="9525"/>
                </a:lnTo>
                <a:lnTo>
                  <a:pt x="266700" y="9525"/>
                </a:lnTo>
                <a:lnTo>
                  <a:pt x="285750" y="9525"/>
                </a:lnTo>
                <a:lnTo>
                  <a:pt x="304800" y="9525"/>
                </a:lnTo>
                <a:lnTo>
                  <a:pt x="323850" y="9525"/>
                </a:lnTo>
                <a:lnTo>
                  <a:pt x="342900" y="19050"/>
                </a:lnTo>
                <a:lnTo>
                  <a:pt x="361950" y="19050"/>
                </a:lnTo>
                <a:lnTo>
                  <a:pt x="381000" y="19050"/>
                </a:lnTo>
                <a:lnTo>
                  <a:pt x="400050" y="28575"/>
                </a:lnTo>
                <a:lnTo>
                  <a:pt x="409575" y="28575"/>
                </a:lnTo>
                <a:lnTo>
                  <a:pt x="428625" y="28575"/>
                </a:lnTo>
                <a:lnTo>
                  <a:pt x="438150" y="28575"/>
                </a:lnTo>
                <a:lnTo>
                  <a:pt x="447675" y="28575"/>
                </a:lnTo>
                <a:lnTo>
                  <a:pt x="447675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3" name="Полилиния 302"/>
          <p:cNvSpPr/>
          <p:nvPr/>
        </p:nvSpPr>
        <p:spPr>
          <a:xfrm>
            <a:off x="5829300" y="6096000"/>
            <a:ext cx="142876" cy="295276"/>
          </a:xfrm>
          <a:custGeom>
            <a:avLst/>
            <a:gdLst/>
            <a:ahLst/>
            <a:cxnLst/>
            <a:rect l="0" t="0" r="0" b="0"/>
            <a:pathLst>
              <a:path w="142876" h="295276">
                <a:moveTo>
                  <a:pt x="57150" y="66675"/>
                </a:moveTo>
                <a:lnTo>
                  <a:pt x="47625" y="66675"/>
                </a:lnTo>
                <a:lnTo>
                  <a:pt x="38100" y="66675"/>
                </a:lnTo>
                <a:lnTo>
                  <a:pt x="28575" y="66675"/>
                </a:lnTo>
                <a:lnTo>
                  <a:pt x="28575" y="66675"/>
                </a:lnTo>
                <a:lnTo>
                  <a:pt x="19050" y="66675"/>
                </a:lnTo>
                <a:lnTo>
                  <a:pt x="9525" y="57150"/>
                </a:lnTo>
                <a:lnTo>
                  <a:pt x="9525" y="47625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19050"/>
                </a:lnTo>
                <a:lnTo>
                  <a:pt x="123825" y="38100"/>
                </a:lnTo>
                <a:lnTo>
                  <a:pt x="123825" y="47625"/>
                </a:lnTo>
                <a:lnTo>
                  <a:pt x="123825" y="66675"/>
                </a:lnTo>
                <a:lnTo>
                  <a:pt x="123825" y="85725"/>
                </a:lnTo>
                <a:lnTo>
                  <a:pt x="114300" y="104775"/>
                </a:lnTo>
                <a:lnTo>
                  <a:pt x="114300" y="123825"/>
                </a:lnTo>
                <a:lnTo>
                  <a:pt x="95250" y="142875"/>
                </a:lnTo>
                <a:lnTo>
                  <a:pt x="85725" y="161925"/>
                </a:lnTo>
                <a:lnTo>
                  <a:pt x="76200" y="180975"/>
                </a:lnTo>
                <a:lnTo>
                  <a:pt x="66675" y="200025"/>
                </a:lnTo>
                <a:lnTo>
                  <a:pt x="47625" y="209550"/>
                </a:lnTo>
                <a:lnTo>
                  <a:pt x="28575" y="228600"/>
                </a:lnTo>
                <a:lnTo>
                  <a:pt x="19050" y="238125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9525" y="257175"/>
                </a:lnTo>
                <a:lnTo>
                  <a:pt x="19050" y="257175"/>
                </a:lnTo>
                <a:lnTo>
                  <a:pt x="28575" y="257175"/>
                </a:lnTo>
                <a:lnTo>
                  <a:pt x="38100" y="266700"/>
                </a:lnTo>
                <a:lnTo>
                  <a:pt x="57150" y="266700"/>
                </a:lnTo>
                <a:lnTo>
                  <a:pt x="76200" y="266700"/>
                </a:lnTo>
                <a:lnTo>
                  <a:pt x="85725" y="276225"/>
                </a:lnTo>
                <a:lnTo>
                  <a:pt x="104775" y="276225"/>
                </a:lnTo>
                <a:lnTo>
                  <a:pt x="114300" y="285750"/>
                </a:lnTo>
                <a:lnTo>
                  <a:pt x="123825" y="285750"/>
                </a:lnTo>
                <a:lnTo>
                  <a:pt x="133350" y="285750"/>
                </a:lnTo>
                <a:lnTo>
                  <a:pt x="142875" y="295275"/>
                </a:lnTo>
                <a:lnTo>
                  <a:pt x="142875" y="2952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4" name="Полилиния 303"/>
          <p:cNvSpPr/>
          <p:nvPr/>
        </p:nvSpPr>
        <p:spPr>
          <a:xfrm>
            <a:off x="6362700" y="5772150"/>
            <a:ext cx="171451" cy="409576"/>
          </a:xfrm>
          <a:custGeom>
            <a:avLst/>
            <a:gdLst/>
            <a:ahLst/>
            <a:cxnLst/>
            <a:rect l="0" t="0" r="0" b="0"/>
            <a:pathLst>
              <a:path w="171451" h="409576">
                <a:moveTo>
                  <a:pt x="9525" y="104775"/>
                </a:moveTo>
                <a:lnTo>
                  <a:pt x="9525" y="104775"/>
                </a:lnTo>
                <a:lnTo>
                  <a:pt x="0" y="104775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42875"/>
                </a:lnTo>
                <a:lnTo>
                  <a:pt x="19050" y="161925"/>
                </a:lnTo>
                <a:lnTo>
                  <a:pt x="19050" y="190500"/>
                </a:lnTo>
                <a:lnTo>
                  <a:pt x="19050" y="209550"/>
                </a:lnTo>
                <a:lnTo>
                  <a:pt x="28575" y="238125"/>
                </a:lnTo>
                <a:lnTo>
                  <a:pt x="38100" y="257175"/>
                </a:lnTo>
                <a:lnTo>
                  <a:pt x="38100" y="285750"/>
                </a:lnTo>
                <a:lnTo>
                  <a:pt x="47625" y="314325"/>
                </a:lnTo>
                <a:lnTo>
                  <a:pt x="57150" y="333375"/>
                </a:lnTo>
                <a:lnTo>
                  <a:pt x="57150" y="352425"/>
                </a:lnTo>
                <a:lnTo>
                  <a:pt x="66675" y="371475"/>
                </a:lnTo>
                <a:lnTo>
                  <a:pt x="66675" y="381000"/>
                </a:lnTo>
                <a:lnTo>
                  <a:pt x="66675" y="400050"/>
                </a:lnTo>
                <a:lnTo>
                  <a:pt x="66675" y="409575"/>
                </a:lnTo>
                <a:lnTo>
                  <a:pt x="66675" y="409575"/>
                </a:lnTo>
                <a:lnTo>
                  <a:pt x="66675" y="409575"/>
                </a:lnTo>
                <a:lnTo>
                  <a:pt x="66675" y="409575"/>
                </a:lnTo>
                <a:lnTo>
                  <a:pt x="66675" y="409575"/>
                </a:lnTo>
                <a:lnTo>
                  <a:pt x="66675" y="400050"/>
                </a:lnTo>
                <a:lnTo>
                  <a:pt x="66675" y="390525"/>
                </a:lnTo>
                <a:lnTo>
                  <a:pt x="76200" y="381000"/>
                </a:lnTo>
                <a:lnTo>
                  <a:pt x="76200" y="361950"/>
                </a:lnTo>
                <a:lnTo>
                  <a:pt x="85725" y="342900"/>
                </a:lnTo>
                <a:lnTo>
                  <a:pt x="95250" y="323850"/>
                </a:lnTo>
                <a:lnTo>
                  <a:pt x="95250" y="304800"/>
                </a:lnTo>
                <a:lnTo>
                  <a:pt x="104775" y="285750"/>
                </a:lnTo>
                <a:lnTo>
                  <a:pt x="114300" y="266700"/>
                </a:lnTo>
                <a:lnTo>
                  <a:pt x="114300" y="238125"/>
                </a:lnTo>
                <a:lnTo>
                  <a:pt x="123825" y="219075"/>
                </a:lnTo>
                <a:lnTo>
                  <a:pt x="142875" y="200025"/>
                </a:lnTo>
                <a:lnTo>
                  <a:pt x="152400" y="180975"/>
                </a:lnTo>
                <a:lnTo>
                  <a:pt x="161925" y="152400"/>
                </a:lnTo>
                <a:lnTo>
                  <a:pt x="161925" y="133350"/>
                </a:lnTo>
                <a:lnTo>
                  <a:pt x="171450" y="114300"/>
                </a:lnTo>
                <a:lnTo>
                  <a:pt x="171450" y="95250"/>
                </a:lnTo>
                <a:lnTo>
                  <a:pt x="171450" y="76200"/>
                </a:lnTo>
                <a:lnTo>
                  <a:pt x="171450" y="66675"/>
                </a:lnTo>
                <a:lnTo>
                  <a:pt x="171450" y="57150"/>
                </a:lnTo>
                <a:lnTo>
                  <a:pt x="161925" y="38100"/>
                </a:lnTo>
                <a:lnTo>
                  <a:pt x="161925" y="38100"/>
                </a:lnTo>
                <a:lnTo>
                  <a:pt x="152400" y="28575"/>
                </a:lnTo>
                <a:lnTo>
                  <a:pt x="142875" y="19050"/>
                </a:lnTo>
                <a:lnTo>
                  <a:pt x="133350" y="9525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5" name="Полилиния 304"/>
          <p:cNvSpPr/>
          <p:nvPr/>
        </p:nvSpPr>
        <p:spPr>
          <a:xfrm>
            <a:off x="6638925" y="5676900"/>
            <a:ext cx="19051" cy="485776"/>
          </a:xfrm>
          <a:custGeom>
            <a:avLst/>
            <a:gdLst/>
            <a:ahLst/>
            <a:cxnLst/>
            <a:rect l="0" t="0" r="0" b="0"/>
            <a:pathLst>
              <a:path w="19051" h="485776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14300"/>
                </a:lnTo>
                <a:lnTo>
                  <a:pt x="0" y="133350"/>
                </a:lnTo>
                <a:lnTo>
                  <a:pt x="0" y="161925"/>
                </a:lnTo>
                <a:lnTo>
                  <a:pt x="0" y="200025"/>
                </a:lnTo>
                <a:lnTo>
                  <a:pt x="0" y="228600"/>
                </a:lnTo>
                <a:lnTo>
                  <a:pt x="0" y="266700"/>
                </a:lnTo>
                <a:lnTo>
                  <a:pt x="0" y="295275"/>
                </a:lnTo>
                <a:lnTo>
                  <a:pt x="0" y="333375"/>
                </a:lnTo>
                <a:lnTo>
                  <a:pt x="9525" y="361950"/>
                </a:lnTo>
                <a:lnTo>
                  <a:pt x="9525" y="400050"/>
                </a:lnTo>
                <a:lnTo>
                  <a:pt x="9525" y="428625"/>
                </a:lnTo>
                <a:lnTo>
                  <a:pt x="9525" y="447675"/>
                </a:lnTo>
                <a:lnTo>
                  <a:pt x="9525" y="466725"/>
                </a:lnTo>
                <a:lnTo>
                  <a:pt x="9525" y="485775"/>
                </a:lnTo>
                <a:lnTo>
                  <a:pt x="9525" y="485775"/>
                </a:lnTo>
                <a:lnTo>
                  <a:pt x="9525" y="4857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6" name="Полилиния 305"/>
          <p:cNvSpPr/>
          <p:nvPr/>
        </p:nvSpPr>
        <p:spPr>
          <a:xfrm>
            <a:off x="6600825" y="5800725"/>
            <a:ext cx="142876" cy="304801"/>
          </a:xfrm>
          <a:custGeom>
            <a:avLst/>
            <a:gdLst/>
            <a:ahLst/>
            <a:cxnLst/>
            <a:rect l="0" t="0" r="0" b="0"/>
            <a:pathLst>
              <a:path w="142876" h="304801">
                <a:moveTo>
                  <a:pt x="0" y="85725"/>
                </a:moveTo>
                <a:lnTo>
                  <a:pt x="0" y="85725"/>
                </a:lnTo>
                <a:lnTo>
                  <a:pt x="0" y="76200"/>
                </a:lnTo>
                <a:lnTo>
                  <a:pt x="0" y="57150"/>
                </a:lnTo>
                <a:lnTo>
                  <a:pt x="9525" y="47625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19050"/>
                </a:lnTo>
                <a:lnTo>
                  <a:pt x="133350" y="28575"/>
                </a:lnTo>
                <a:lnTo>
                  <a:pt x="133350" y="47625"/>
                </a:lnTo>
                <a:lnTo>
                  <a:pt x="133350" y="57150"/>
                </a:lnTo>
                <a:lnTo>
                  <a:pt x="123825" y="76200"/>
                </a:lnTo>
                <a:lnTo>
                  <a:pt x="114300" y="85725"/>
                </a:lnTo>
                <a:lnTo>
                  <a:pt x="104775" y="104775"/>
                </a:lnTo>
                <a:lnTo>
                  <a:pt x="85725" y="123825"/>
                </a:lnTo>
                <a:lnTo>
                  <a:pt x="66675" y="142875"/>
                </a:lnTo>
                <a:lnTo>
                  <a:pt x="57150" y="152400"/>
                </a:lnTo>
                <a:lnTo>
                  <a:pt x="38100" y="161925"/>
                </a:lnTo>
                <a:lnTo>
                  <a:pt x="28575" y="180975"/>
                </a:lnTo>
                <a:lnTo>
                  <a:pt x="19050" y="190500"/>
                </a:lnTo>
                <a:lnTo>
                  <a:pt x="19050" y="200025"/>
                </a:lnTo>
                <a:lnTo>
                  <a:pt x="19050" y="209550"/>
                </a:lnTo>
                <a:lnTo>
                  <a:pt x="19050" y="219075"/>
                </a:lnTo>
                <a:lnTo>
                  <a:pt x="19050" y="219075"/>
                </a:lnTo>
                <a:lnTo>
                  <a:pt x="19050" y="228600"/>
                </a:lnTo>
                <a:lnTo>
                  <a:pt x="19050" y="238125"/>
                </a:lnTo>
                <a:lnTo>
                  <a:pt x="28575" y="247650"/>
                </a:lnTo>
                <a:lnTo>
                  <a:pt x="38100" y="247650"/>
                </a:lnTo>
                <a:lnTo>
                  <a:pt x="47625" y="266700"/>
                </a:lnTo>
                <a:lnTo>
                  <a:pt x="66675" y="276225"/>
                </a:lnTo>
                <a:lnTo>
                  <a:pt x="76200" y="285750"/>
                </a:lnTo>
                <a:lnTo>
                  <a:pt x="95250" y="295275"/>
                </a:lnTo>
                <a:lnTo>
                  <a:pt x="114300" y="295275"/>
                </a:lnTo>
                <a:lnTo>
                  <a:pt x="133350" y="304800"/>
                </a:lnTo>
                <a:lnTo>
                  <a:pt x="142875" y="304800"/>
                </a:lnTo>
                <a:lnTo>
                  <a:pt x="142875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" name="Полилиния 306"/>
          <p:cNvSpPr/>
          <p:nvPr/>
        </p:nvSpPr>
        <p:spPr>
          <a:xfrm>
            <a:off x="6905625" y="5667375"/>
            <a:ext cx="85726" cy="609601"/>
          </a:xfrm>
          <a:custGeom>
            <a:avLst/>
            <a:gdLst/>
            <a:ahLst/>
            <a:cxnLst/>
            <a:rect l="0" t="0" r="0" b="0"/>
            <a:pathLst>
              <a:path w="85726" h="609601">
                <a:moveTo>
                  <a:pt x="76200" y="19050"/>
                </a:moveTo>
                <a:lnTo>
                  <a:pt x="76200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28575"/>
                </a:lnTo>
                <a:lnTo>
                  <a:pt x="76200" y="47625"/>
                </a:lnTo>
                <a:lnTo>
                  <a:pt x="66675" y="76200"/>
                </a:lnTo>
                <a:lnTo>
                  <a:pt x="57150" y="104775"/>
                </a:lnTo>
                <a:lnTo>
                  <a:pt x="47625" y="133350"/>
                </a:lnTo>
                <a:lnTo>
                  <a:pt x="38100" y="171450"/>
                </a:lnTo>
                <a:lnTo>
                  <a:pt x="28575" y="209550"/>
                </a:lnTo>
                <a:lnTo>
                  <a:pt x="19050" y="247650"/>
                </a:lnTo>
                <a:lnTo>
                  <a:pt x="9525" y="285750"/>
                </a:lnTo>
                <a:lnTo>
                  <a:pt x="0" y="323850"/>
                </a:lnTo>
                <a:lnTo>
                  <a:pt x="0" y="361950"/>
                </a:lnTo>
                <a:lnTo>
                  <a:pt x="0" y="400050"/>
                </a:lnTo>
                <a:lnTo>
                  <a:pt x="0" y="438150"/>
                </a:lnTo>
                <a:lnTo>
                  <a:pt x="0" y="466725"/>
                </a:lnTo>
                <a:lnTo>
                  <a:pt x="9525" y="504825"/>
                </a:lnTo>
                <a:lnTo>
                  <a:pt x="19050" y="533400"/>
                </a:lnTo>
                <a:lnTo>
                  <a:pt x="28575" y="552450"/>
                </a:lnTo>
                <a:lnTo>
                  <a:pt x="47625" y="581025"/>
                </a:lnTo>
                <a:lnTo>
                  <a:pt x="57150" y="590550"/>
                </a:lnTo>
                <a:lnTo>
                  <a:pt x="66675" y="600075"/>
                </a:lnTo>
                <a:lnTo>
                  <a:pt x="76200" y="609600"/>
                </a:lnTo>
                <a:lnTo>
                  <a:pt x="85725" y="609600"/>
                </a:lnTo>
                <a:lnTo>
                  <a:pt x="85725" y="609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" name="Полилиния 307"/>
          <p:cNvSpPr/>
          <p:nvPr/>
        </p:nvSpPr>
        <p:spPr>
          <a:xfrm>
            <a:off x="7162800" y="5772150"/>
            <a:ext cx="1" cy="352426"/>
          </a:xfrm>
          <a:custGeom>
            <a:avLst/>
            <a:gdLst/>
            <a:ahLst/>
            <a:cxnLst/>
            <a:rect l="0" t="0" r="0" b="0"/>
            <a:pathLst>
              <a:path w="1" h="3524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104775"/>
                </a:lnTo>
                <a:lnTo>
                  <a:pt x="0" y="133350"/>
                </a:lnTo>
                <a:lnTo>
                  <a:pt x="0" y="161925"/>
                </a:lnTo>
                <a:lnTo>
                  <a:pt x="0" y="190500"/>
                </a:lnTo>
                <a:lnTo>
                  <a:pt x="0" y="219075"/>
                </a:lnTo>
                <a:lnTo>
                  <a:pt x="0" y="247650"/>
                </a:lnTo>
                <a:lnTo>
                  <a:pt x="0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33375"/>
                </a:lnTo>
                <a:lnTo>
                  <a:pt x="0" y="342900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" name="Полилиния 308"/>
          <p:cNvSpPr/>
          <p:nvPr/>
        </p:nvSpPr>
        <p:spPr>
          <a:xfrm>
            <a:off x="7067550" y="5781675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0" name="Полилиния 309"/>
          <p:cNvSpPr/>
          <p:nvPr/>
        </p:nvSpPr>
        <p:spPr>
          <a:xfrm>
            <a:off x="7229475" y="5943600"/>
            <a:ext cx="104776" cy="171451"/>
          </a:xfrm>
          <a:custGeom>
            <a:avLst/>
            <a:gdLst/>
            <a:ahLst/>
            <a:cxnLst/>
            <a:rect l="0" t="0" r="0" b="0"/>
            <a:pathLst>
              <a:path w="104776" h="171451">
                <a:moveTo>
                  <a:pt x="19050" y="9525"/>
                </a:move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85725" y="57150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95250"/>
                </a:lnTo>
                <a:lnTo>
                  <a:pt x="47625" y="104775"/>
                </a:lnTo>
                <a:lnTo>
                  <a:pt x="38100" y="123825"/>
                </a:lnTo>
                <a:lnTo>
                  <a:pt x="19050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9525" y="161925"/>
                </a:lnTo>
                <a:lnTo>
                  <a:pt x="9525" y="171450"/>
                </a:lnTo>
                <a:lnTo>
                  <a:pt x="19050" y="171450"/>
                </a:lnTo>
                <a:lnTo>
                  <a:pt x="28575" y="171450"/>
                </a:lnTo>
                <a:lnTo>
                  <a:pt x="38100" y="171450"/>
                </a:lnTo>
                <a:lnTo>
                  <a:pt x="57150" y="171450"/>
                </a:lnTo>
                <a:lnTo>
                  <a:pt x="76200" y="171450"/>
                </a:lnTo>
                <a:lnTo>
                  <a:pt x="85725" y="161925"/>
                </a:lnTo>
                <a:lnTo>
                  <a:pt x="104775" y="161925"/>
                </a:lnTo>
                <a:lnTo>
                  <a:pt x="104775" y="161925"/>
                </a:lnTo>
                <a:lnTo>
                  <a:pt x="104775" y="1619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1" name="Полилиния 310"/>
          <p:cNvSpPr/>
          <p:nvPr/>
        </p:nvSpPr>
        <p:spPr>
          <a:xfrm>
            <a:off x="7448550" y="5876925"/>
            <a:ext cx="152401" cy="28576"/>
          </a:xfrm>
          <a:custGeom>
            <a:avLst/>
            <a:gdLst/>
            <a:ahLst/>
            <a:cxnLst/>
            <a:rect l="0" t="0" r="0" b="0"/>
            <a:pathLst>
              <a:path w="152401" h="28576">
                <a:moveTo>
                  <a:pt x="0" y="28575"/>
                </a:moveTo>
                <a:lnTo>
                  <a:pt x="0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Полилиния 311"/>
          <p:cNvSpPr/>
          <p:nvPr/>
        </p:nvSpPr>
        <p:spPr>
          <a:xfrm>
            <a:off x="7753350" y="5743575"/>
            <a:ext cx="19051" cy="400051"/>
          </a:xfrm>
          <a:custGeom>
            <a:avLst/>
            <a:gdLst/>
            <a:ahLst/>
            <a:cxnLst/>
            <a:rect l="0" t="0" r="0" b="0"/>
            <a:pathLst>
              <a:path w="19051" h="4000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23825"/>
                </a:lnTo>
                <a:lnTo>
                  <a:pt x="0" y="152400"/>
                </a:lnTo>
                <a:lnTo>
                  <a:pt x="0" y="180975"/>
                </a:lnTo>
                <a:lnTo>
                  <a:pt x="0" y="209550"/>
                </a:lnTo>
                <a:lnTo>
                  <a:pt x="0" y="238125"/>
                </a:lnTo>
                <a:lnTo>
                  <a:pt x="0" y="266700"/>
                </a:lnTo>
                <a:lnTo>
                  <a:pt x="9525" y="295275"/>
                </a:lnTo>
                <a:lnTo>
                  <a:pt x="9525" y="323850"/>
                </a:lnTo>
                <a:lnTo>
                  <a:pt x="9525" y="342900"/>
                </a:lnTo>
                <a:lnTo>
                  <a:pt x="19050" y="371475"/>
                </a:lnTo>
                <a:lnTo>
                  <a:pt x="19050" y="381000"/>
                </a:lnTo>
                <a:lnTo>
                  <a:pt x="19050" y="390525"/>
                </a:lnTo>
                <a:lnTo>
                  <a:pt x="19050" y="400050"/>
                </a:lnTo>
                <a:lnTo>
                  <a:pt x="19050" y="400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3" name="Полилиния 312"/>
          <p:cNvSpPr/>
          <p:nvPr/>
        </p:nvSpPr>
        <p:spPr>
          <a:xfrm>
            <a:off x="7658100" y="5762625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9525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4" name="Полилиния 313"/>
          <p:cNvSpPr/>
          <p:nvPr/>
        </p:nvSpPr>
        <p:spPr>
          <a:xfrm>
            <a:off x="7896225" y="5981700"/>
            <a:ext cx="9526" cy="200026"/>
          </a:xfrm>
          <a:custGeom>
            <a:avLst/>
            <a:gdLst/>
            <a:ahLst/>
            <a:cxnLst/>
            <a:rect l="0" t="0" r="0" b="0"/>
            <a:pathLst>
              <a:path w="9526" h="20002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57150"/>
                </a:lnTo>
                <a:lnTo>
                  <a:pt x="0" y="76200"/>
                </a:lnTo>
                <a:lnTo>
                  <a:pt x="0" y="104775"/>
                </a:lnTo>
                <a:lnTo>
                  <a:pt x="0" y="133350"/>
                </a:lnTo>
                <a:lnTo>
                  <a:pt x="0" y="161925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5" name="Полилиния 314"/>
          <p:cNvSpPr/>
          <p:nvPr/>
        </p:nvSpPr>
        <p:spPr>
          <a:xfrm>
            <a:off x="7962900" y="5610225"/>
            <a:ext cx="180976" cy="800101"/>
          </a:xfrm>
          <a:custGeom>
            <a:avLst/>
            <a:gdLst/>
            <a:ahLst/>
            <a:cxnLst/>
            <a:rect l="0" t="0" r="0" b="0"/>
            <a:pathLst>
              <a:path w="180976" h="800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38100"/>
                </a:lnTo>
                <a:lnTo>
                  <a:pt x="28575" y="47625"/>
                </a:lnTo>
                <a:lnTo>
                  <a:pt x="38100" y="66675"/>
                </a:lnTo>
                <a:lnTo>
                  <a:pt x="57150" y="95250"/>
                </a:lnTo>
                <a:lnTo>
                  <a:pt x="76200" y="123825"/>
                </a:lnTo>
                <a:lnTo>
                  <a:pt x="95250" y="152400"/>
                </a:lnTo>
                <a:lnTo>
                  <a:pt x="114300" y="190500"/>
                </a:lnTo>
                <a:lnTo>
                  <a:pt x="123825" y="219075"/>
                </a:lnTo>
                <a:lnTo>
                  <a:pt x="142875" y="266700"/>
                </a:lnTo>
                <a:lnTo>
                  <a:pt x="152400" y="314325"/>
                </a:lnTo>
                <a:lnTo>
                  <a:pt x="171450" y="361950"/>
                </a:lnTo>
                <a:lnTo>
                  <a:pt x="180975" y="419100"/>
                </a:lnTo>
                <a:lnTo>
                  <a:pt x="180975" y="476250"/>
                </a:lnTo>
                <a:lnTo>
                  <a:pt x="180975" y="542925"/>
                </a:lnTo>
                <a:lnTo>
                  <a:pt x="180975" y="619125"/>
                </a:lnTo>
                <a:lnTo>
                  <a:pt x="171450" y="695325"/>
                </a:lnTo>
                <a:lnTo>
                  <a:pt x="171450" y="752475"/>
                </a:lnTo>
                <a:lnTo>
                  <a:pt x="161925" y="800100"/>
                </a:lnTo>
                <a:lnTo>
                  <a:pt x="161925" y="800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2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1657350" y="771525"/>
            <a:ext cx="228601" cy="590551"/>
          </a:xfrm>
          <a:custGeom>
            <a:avLst/>
            <a:gdLst/>
            <a:ahLst/>
            <a:cxnLst/>
            <a:rect l="0" t="0" r="0" b="0"/>
            <a:pathLst>
              <a:path w="228601" h="590551">
                <a:moveTo>
                  <a:pt x="228600" y="9525"/>
                </a:moveTo>
                <a:lnTo>
                  <a:pt x="219075" y="9525"/>
                </a:lnTo>
                <a:lnTo>
                  <a:pt x="219075" y="9525"/>
                </a:lnTo>
                <a:lnTo>
                  <a:pt x="209550" y="0"/>
                </a:lnTo>
                <a:lnTo>
                  <a:pt x="209550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190500" y="9525"/>
                </a:lnTo>
                <a:lnTo>
                  <a:pt x="190500" y="19050"/>
                </a:lnTo>
                <a:lnTo>
                  <a:pt x="180975" y="38100"/>
                </a:lnTo>
                <a:lnTo>
                  <a:pt x="171450" y="57150"/>
                </a:lnTo>
                <a:lnTo>
                  <a:pt x="171450" y="85725"/>
                </a:lnTo>
                <a:lnTo>
                  <a:pt x="161925" y="114300"/>
                </a:lnTo>
                <a:lnTo>
                  <a:pt x="161925" y="152400"/>
                </a:lnTo>
                <a:lnTo>
                  <a:pt x="152400" y="190500"/>
                </a:lnTo>
                <a:lnTo>
                  <a:pt x="152400" y="228600"/>
                </a:lnTo>
                <a:lnTo>
                  <a:pt x="152400" y="276225"/>
                </a:lnTo>
                <a:lnTo>
                  <a:pt x="152400" y="314325"/>
                </a:lnTo>
                <a:lnTo>
                  <a:pt x="152400" y="352425"/>
                </a:lnTo>
                <a:lnTo>
                  <a:pt x="152400" y="381000"/>
                </a:lnTo>
                <a:lnTo>
                  <a:pt x="142875" y="419100"/>
                </a:lnTo>
                <a:lnTo>
                  <a:pt x="142875" y="447675"/>
                </a:lnTo>
                <a:lnTo>
                  <a:pt x="133350" y="476250"/>
                </a:lnTo>
                <a:lnTo>
                  <a:pt x="123825" y="504825"/>
                </a:lnTo>
                <a:lnTo>
                  <a:pt x="114300" y="523875"/>
                </a:lnTo>
                <a:lnTo>
                  <a:pt x="104775" y="542925"/>
                </a:lnTo>
                <a:lnTo>
                  <a:pt x="85725" y="561975"/>
                </a:lnTo>
                <a:lnTo>
                  <a:pt x="66675" y="571500"/>
                </a:lnTo>
                <a:lnTo>
                  <a:pt x="57150" y="581025"/>
                </a:lnTo>
                <a:lnTo>
                  <a:pt x="38100" y="590550"/>
                </a:lnTo>
                <a:lnTo>
                  <a:pt x="19050" y="590550"/>
                </a:lnTo>
                <a:lnTo>
                  <a:pt x="9525" y="590550"/>
                </a:lnTo>
                <a:lnTo>
                  <a:pt x="0" y="590550"/>
                </a:lnTo>
                <a:lnTo>
                  <a:pt x="0" y="590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1657350" y="857250"/>
            <a:ext cx="276226" cy="428626"/>
          </a:xfrm>
          <a:custGeom>
            <a:avLst/>
            <a:gdLst/>
            <a:ahLst/>
            <a:cxnLst/>
            <a:rect l="0" t="0" r="0" b="0"/>
            <a:pathLst>
              <a:path w="276226" h="428626">
                <a:moveTo>
                  <a:pt x="171450" y="0"/>
                </a:moveTo>
                <a:lnTo>
                  <a:pt x="171450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9525"/>
                </a:lnTo>
                <a:lnTo>
                  <a:pt x="209550" y="19050"/>
                </a:lnTo>
                <a:lnTo>
                  <a:pt x="219075" y="28575"/>
                </a:lnTo>
                <a:lnTo>
                  <a:pt x="219075" y="47625"/>
                </a:lnTo>
                <a:lnTo>
                  <a:pt x="228600" y="76200"/>
                </a:lnTo>
                <a:lnTo>
                  <a:pt x="238125" y="104775"/>
                </a:lnTo>
                <a:lnTo>
                  <a:pt x="238125" y="142875"/>
                </a:lnTo>
                <a:lnTo>
                  <a:pt x="238125" y="180975"/>
                </a:lnTo>
                <a:lnTo>
                  <a:pt x="238125" y="219075"/>
                </a:lnTo>
                <a:lnTo>
                  <a:pt x="238125" y="257175"/>
                </a:lnTo>
                <a:lnTo>
                  <a:pt x="238125" y="295275"/>
                </a:lnTo>
                <a:lnTo>
                  <a:pt x="228600" y="333375"/>
                </a:lnTo>
                <a:lnTo>
                  <a:pt x="228600" y="361950"/>
                </a:lnTo>
                <a:lnTo>
                  <a:pt x="228600" y="390525"/>
                </a:lnTo>
                <a:lnTo>
                  <a:pt x="228600" y="409575"/>
                </a:lnTo>
                <a:lnTo>
                  <a:pt x="238125" y="419100"/>
                </a:lnTo>
                <a:lnTo>
                  <a:pt x="238125" y="428625"/>
                </a:lnTo>
                <a:lnTo>
                  <a:pt x="238125" y="428625"/>
                </a:lnTo>
                <a:lnTo>
                  <a:pt x="247650" y="428625"/>
                </a:lnTo>
                <a:lnTo>
                  <a:pt x="257175" y="428625"/>
                </a:lnTo>
                <a:lnTo>
                  <a:pt x="257175" y="419100"/>
                </a:lnTo>
                <a:lnTo>
                  <a:pt x="266700" y="400050"/>
                </a:lnTo>
                <a:lnTo>
                  <a:pt x="276225" y="381000"/>
                </a:lnTo>
                <a:lnTo>
                  <a:pt x="276225" y="361950"/>
                </a:lnTo>
                <a:lnTo>
                  <a:pt x="276225" y="342900"/>
                </a:lnTo>
                <a:lnTo>
                  <a:pt x="266700" y="314325"/>
                </a:lnTo>
                <a:lnTo>
                  <a:pt x="266700" y="295275"/>
                </a:lnTo>
                <a:lnTo>
                  <a:pt x="257175" y="266700"/>
                </a:lnTo>
                <a:lnTo>
                  <a:pt x="247650" y="247650"/>
                </a:lnTo>
                <a:lnTo>
                  <a:pt x="228600" y="238125"/>
                </a:lnTo>
                <a:lnTo>
                  <a:pt x="209550" y="228600"/>
                </a:lnTo>
                <a:lnTo>
                  <a:pt x="190500" y="219075"/>
                </a:lnTo>
                <a:lnTo>
                  <a:pt x="161925" y="219075"/>
                </a:lnTo>
                <a:lnTo>
                  <a:pt x="133350" y="219075"/>
                </a:lnTo>
                <a:lnTo>
                  <a:pt x="104775" y="228600"/>
                </a:lnTo>
                <a:lnTo>
                  <a:pt x="76200" y="228600"/>
                </a:lnTo>
                <a:lnTo>
                  <a:pt x="47625" y="247650"/>
                </a:lnTo>
                <a:lnTo>
                  <a:pt x="28575" y="257175"/>
                </a:lnTo>
                <a:lnTo>
                  <a:pt x="9525" y="266700"/>
                </a:lnTo>
                <a:lnTo>
                  <a:pt x="0" y="285750"/>
                </a:lnTo>
                <a:lnTo>
                  <a:pt x="0" y="304800"/>
                </a:lnTo>
                <a:lnTo>
                  <a:pt x="0" y="314325"/>
                </a:lnTo>
                <a:lnTo>
                  <a:pt x="9525" y="333375"/>
                </a:lnTo>
                <a:lnTo>
                  <a:pt x="9525" y="342900"/>
                </a:lnTo>
                <a:lnTo>
                  <a:pt x="28575" y="342900"/>
                </a:lnTo>
                <a:lnTo>
                  <a:pt x="38100" y="352425"/>
                </a:lnTo>
                <a:lnTo>
                  <a:pt x="57150" y="352425"/>
                </a:lnTo>
                <a:lnTo>
                  <a:pt x="5715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105025" y="108585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076450" y="120015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676525" y="600074"/>
            <a:ext cx="123826" cy="247652"/>
          </a:xfrm>
          <a:custGeom>
            <a:avLst/>
            <a:gdLst/>
            <a:ahLst/>
            <a:cxnLst/>
            <a:rect l="0" t="0" r="0" b="0"/>
            <a:pathLst>
              <a:path w="123826" h="247652">
                <a:moveTo>
                  <a:pt x="0" y="171451"/>
                </a:moveTo>
                <a:lnTo>
                  <a:pt x="0" y="171451"/>
                </a:lnTo>
                <a:lnTo>
                  <a:pt x="0" y="171451"/>
                </a:lnTo>
                <a:lnTo>
                  <a:pt x="0" y="161926"/>
                </a:lnTo>
                <a:lnTo>
                  <a:pt x="9525" y="152401"/>
                </a:lnTo>
                <a:lnTo>
                  <a:pt x="19050" y="133351"/>
                </a:lnTo>
                <a:lnTo>
                  <a:pt x="38100" y="114301"/>
                </a:lnTo>
                <a:lnTo>
                  <a:pt x="47625" y="95251"/>
                </a:lnTo>
                <a:lnTo>
                  <a:pt x="66675" y="76201"/>
                </a:lnTo>
                <a:lnTo>
                  <a:pt x="85725" y="57151"/>
                </a:lnTo>
                <a:lnTo>
                  <a:pt x="95250" y="47626"/>
                </a:lnTo>
                <a:lnTo>
                  <a:pt x="104775" y="28576"/>
                </a:lnTo>
                <a:lnTo>
                  <a:pt x="114300" y="19051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28576"/>
                </a:lnTo>
                <a:lnTo>
                  <a:pt x="114300" y="47626"/>
                </a:lnTo>
                <a:lnTo>
                  <a:pt x="104775" y="66676"/>
                </a:lnTo>
                <a:lnTo>
                  <a:pt x="104775" y="85726"/>
                </a:lnTo>
                <a:lnTo>
                  <a:pt x="95250" y="114301"/>
                </a:lnTo>
                <a:lnTo>
                  <a:pt x="95250" y="133351"/>
                </a:lnTo>
                <a:lnTo>
                  <a:pt x="95250" y="161926"/>
                </a:lnTo>
                <a:lnTo>
                  <a:pt x="95250" y="190501"/>
                </a:lnTo>
                <a:lnTo>
                  <a:pt x="95250" y="219076"/>
                </a:lnTo>
                <a:lnTo>
                  <a:pt x="95250" y="238126"/>
                </a:lnTo>
                <a:lnTo>
                  <a:pt x="95250" y="247651"/>
                </a:lnTo>
                <a:lnTo>
                  <a:pt x="95250" y="2476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600325" y="933450"/>
            <a:ext cx="314326" cy="19051"/>
          </a:xfrm>
          <a:custGeom>
            <a:avLst/>
            <a:gdLst/>
            <a:ahLst/>
            <a:cxnLst/>
            <a:rect l="0" t="0" r="0" b="0"/>
            <a:pathLst>
              <a:path w="314326" h="19051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52400" y="9525"/>
                </a:lnTo>
                <a:lnTo>
                  <a:pt x="180975" y="9525"/>
                </a:lnTo>
                <a:lnTo>
                  <a:pt x="209550" y="9525"/>
                </a:lnTo>
                <a:lnTo>
                  <a:pt x="238125" y="0"/>
                </a:lnTo>
                <a:lnTo>
                  <a:pt x="266700" y="0"/>
                </a:lnTo>
                <a:lnTo>
                  <a:pt x="285750" y="0"/>
                </a:lnTo>
                <a:lnTo>
                  <a:pt x="304800" y="0"/>
                </a:lnTo>
                <a:lnTo>
                  <a:pt x="314325" y="0"/>
                </a:lnTo>
                <a:lnTo>
                  <a:pt x="3143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524125" y="1047750"/>
            <a:ext cx="314326" cy="361951"/>
          </a:xfrm>
          <a:custGeom>
            <a:avLst/>
            <a:gdLst/>
            <a:ahLst/>
            <a:cxnLst/>
            <a:rect l="0" t="0" r="0" b="0"/>
            <a:pathLst>
              <a:path w="314326" h="361951">
                <a:moveTo>
                  <a:pt x="161925" y="66675"/>
                </a:moveTo>
                <a:lnTo>
                  <a:pt x="161925" y="57150"/>
                </a:lnTo>
                <a:lnTo>
                  <a:pt x="152400" y="57150"/>
                </a:lnTo>
                <a:lnTo>
                  <a:pt x="142875" y="57150"/>
                </a:lnTo>
                <a:lnTo>
                  <a:pt x="142875" y="47625"/>
                </a:lnTo>
                <a:lnTo>
                  <a:pt x="142875" y="38100"/>
                </a:lnTo>
                <a:lnTo>
                  <a:pt x="142875" y="19050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9525"/>
                </a:lnTo>
                <a:lnTo>
                  <a:pt x="200025" y="19050"/>
                </a:lnTo>
                <a:lnTo>
                  <a:pt x="209550" y="38100"/>
                </a:lnTo>
                <a:lnTo>
                  <a:pt x="209550" y="57150"/>
                </a:lnTo>
                <a:lnTo>
                  <a:pt x="219075" y="76200"/>
                </a:lnTo>
                <a:lnTo>
                  <a:pt x="228600" y="95250"/>
                </a:lnTo>
                <a:lnTo>
                  <a:pt x="228600" y="123825"/>
                </a:lnTo>
                <a:lnTo>
                  <a:pt x="219075" y="152400"/>
                </a:lnTo>
                <a:lnTo>
                  <a:pt x="209550" y="180975"/>
                </a:lnTo>
                <a:lnTo>
                  <a:pt x="200025" y="209550"/>
                </a:lnTo>
                <a:lnTo>
                  <a:pt x="180975" y="238125"/>
                </a:lnTo>
                <a:lnTo>
                  <a:pt x="161925" y="266700"/>
                </a:lnTo>
                <a:lnTo>
                  <a:pt x="142875" y="295275"/>
                </a:lnTo>
                <a:lnTo>
                  <a:pt x="114300" y="314325"/>
                </a:lnTo>
                <a:lnTo>
                  <a:pt x="95250" y="333375"/>
                </a:lnTo>
                <a:lnTo>
                  <a:pt x="66675" y="352425"/>
                </a:lnTo>
                <a:lnTo>
                  <a:pt x="47625" y="352425"/>
                </a:lnTo>
                <a:lnTo>
                  <a:pt x="28575" y="361950"/>
                </a:lnTo>
                <a:lnTo>
                  <a:pt x="9525" y="361950"/>
                </a:lnTo>
                <a:lnTo>
                  <a:pt x="0" y="352425"/>
                </a:lnTo>
                <a:lnTo>
                  <a:pt x="0" y="342900"/>
                </a:lnTo>
                <a:lnTo>
                  <a:pt x="0" y="323850"/>
                </a:lnTo>
                <a:lnTo>
                  <a:pt x="0" y="314325"/>
                </a:lnTo>
                <a:lnTo>
                  <a:pt x="9525" y="295275"/>
                </a:lnTo>
                <a:lnTo>
                  <a:pt x="19050" y="276225"/>
                </a:lnTo>
                <a:lnTo>
                  <a:pt x="38100" y="257175"/>
                </a:lnTo>
                <a:lnTo>
                  <a:pt x="57150" y="247650"/>
                </a:lnTo>
                <a:lnTo>
                  <a:pt x="85725" y="238125"/>
                </a:lnTo>
                <a:lnTo>
                  <a:pt x="104775" y="228600"/>
                </a:lnTo>
                <a:lnTo>
                  <a:pt x="133350" y="238125"/>
                </a:lnTo>
                <a:lnTo>
                  <a:pt x="152400" y="238125"/>
                </a:lnTo>
                <a:lnTo>
                  <a:pt x="171450" y="257175"/>
                </a:lnTo>
                <a:lnTo>
                  <a:pt x="190500" y="266700"/>
                </a:lnTo>
                <a:lnTo>
                  <a:pt x="200025" y="285750"/>
                </a:lnTo>
                <a:lnTo>
                  <a:pt x="209550" y="295275"/>
                </a:lnTo>
                <a:lnTo>
                  <a:pt x="219075" y="304800"/>
                </a:lnTo>
                <a:lnTo>
                  <a:pt x="238125" y="314325"/>
                </a:lnTo>
                <a:lnTo>
                  <a:pt x="247650" y="323850"/>
                </a:lnTo>
                <a:lnTo>
                  <a:pt x="266700" y="333375"/>
                </a:lnTo>
                <a:lnTo>
                  <a:pt x="285750" y="323850"/>
                </a:lnTo>
                <a:lnTo>
                  <a:pt x="304800" y="323850"/>
                </a:lnTo>
                <a:lnTo>
                  <a:pt x="314325" y="323850"/>
                </a:lnTo>
                <a:lnTo>
                  <a:pt x="3143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105150" y="723900"/>
            <a:ext cx="209551" cy="409576"/>
          </a:xfrm>
          <a:custGeom>
            <a:avLst/>
            <a:gdLst/>
            <a:ahLst/>
            <a:cxnLst/>
            <a:rect l="0" t="0" r="0" b="0"/>
            <a:pathLst>
              <a:path w="209551" h="409576">
                <a:moveTo>
                  <a:pt x="0" y="152400"/>
                </a:moveTo>
                <a:lnTo>
                  <a:pt x="0" y="152400"/>
                </a:lnTo>
                <a:lnTo>
                  <a:pt x="0" y="152400"/>
                </a:lnTo>
                <a:lnTo>
                  <a:pt x="0" y="161925"/>
                </a:lnTo>
                <a:lnTo>
                  <a:pt x="9525" y="161925"/>
                </a:lnTo>
                <a:lnTo>
                  <a:pt x="19050" y="171450"/>
                </a:lnTo>
                <a:lnTo>
                  <a:pt x="38100" y="190500"/>
                </a:lnTo>
                <a:lnTo>
                  <a:pt x="47625" y="200025"/>
                </a:lnTo>
                <a:lnTo>
                  <a:pt x="66675" y="219075"/>
                </a:lnTo>
                <a:lnTo>
                  <a:pt x="85725" y="238125"/>
                </a:lnTo>
                <a:lnTo>
                  <a:pt x="104775" y="257175"/>
                </a:lnTo>
                <a:lnTo>
                  <a:pt x="114300" y="285750"/>
                </a:lnTo>
                <a:lnTo>
                  <a:pt x="123825" y="304800"/>
                </a:lnTo>
                <a:lnTo>
                  <a:pt x="123825" y="333375"/>
                </a:lnTo>
                <a:lnTo>
                  <a:pt x="123825" y="352425"/>
                </a:lnTo>
                <a:lnTo>
                  <a:pt x="123825" y="371475"/>
                </a:lnTo>
                <a:lnTo>
                  <a:pt x="123825" y="390525"/>
                </a:lnTo>
                <a:lnTo>
                  <a:pt x="114300" y="400050"/>
                </a:lnTo>
                <a:lnTo>
                  <a:pt x="104775" y="409575"/>
                </a:lnTo>
                <a:lnTo>
                  <a:pt x="104775" y="409575"/>
                </a:lnTo>
                <a:lnTo>
                  <a:pt x="95250" y="409575"/>
                </a:lnTo>
                <a:lnTo>
                  <a:pt x="85725" y="409575"/>
                </a:lnTo>
                <a:lnTo>
                  <a:pt x="76200" y="409575"/>
                </a:lnTo>
                <a:lnTo>
                  <a:pt x="76200" y="400050"/>
                </a:lnTo>
                <a:lnTo>
                  <a:pt x="66675" y="390525"/>
                </a:lnTo>
                <a:lnTo>
                  <a:pt x="66675" y="371475"/>
                </a:lnTo>
                <a:lnTo>
                  <a:pt x="66675" y="342900"/>
                </a:lnTo>
                <a:lnTo>
                  <a:pt x="66675" y="323850"/>
                </a:lnTo>
                <a:lnTo>
                  <a:pt x="85725" y="295275"/>
                </a:lnTo>
                <a:lnTo>
                  <a:pt x="95250" y="257175"/>
                </a:lnTo>
                <a:lnTo>
                  <a:pt x="114300" y="228600"/>
                </a:lnTo>
                <a:lnTo>
                  <a:pt x="133350" y="200025"/>
                </a:lnTo>
                <a:lnTo>
                  <a:pt x="152400" y="171450"/>
                </a:lnTo>
                <a:lnTo>
                  <a:pt x="171450" y="152400"/>
                </a:lnTo>
                <a:lnTo>
                  <a:pt x="180975" y="123825"/>
                </a:lnTo>
                <a:lnTo>
                  <a:pt x="190500" y="104775"/>
                </a:lnTo>
                <a:lnTo>
                  <a:pt x="200025" y="85725"/>
                </a:lnTo>
                <a:lnTo>
                  <a:pt x="209550" y="66675"/>
                </a:lnTo>
                <a:lnTo>
                  <a:pt x="209550" y="57150"/>
                </a:lnTo>
                <a:lnTo>
                  <a:pt x="209550" y="38100"/>
                </a:lnTo>
                <a:lnTo>
                  <a:pt x="200025" y="28575"/>
                </a:lnTo>
                <a:lnTo>
                  <a:pt x="190500" y="19050"/>
                </a:lnTo>
                <a:lnTo>
                  <a:pt x="190500" y="9525"/>
                </a:lnTo>
                <a:lnTo>
                  <a:pt x="180975" y="9525"/>
                </a:lnTo>
                <a:lnTo>
                  <a:pt x="17145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495675" y="685800"/>
            <a:ext cx="19051" cy="438151"/>
          </a:xfrm>
          <a:custGeom>
            <a:avLst/>
            <a:gdLst/>
            <a:ahLst/>
            <a:cxnLst/>
            <a:rect l="0" t="0" r="0" b="0"/>
            <a:pathLst>
              <a:path w="19051" h="438151">
                <a:moveTo>
                  <a:pt x="19050" y="0"/>
                </a:moveTo>
                <a:lnTo>
                  <a:pt x="19050" y="0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57150"/>
                </a:lnTo>
                <a:lnTo>
                  <a:pt x="19050" y="85725"/>
                </a:lnTo>
                <a:lnTo>
                  <a:pt x="19050" y="114300"/>
                </a:lnTo>
                <a:lnTo>
                  <a:pt x="19050" y="152400"/>
                </a:lnTo>
                <a:lnTo>
                  <a:pt x="9525" y="190500"/>
                </a:lnTo>
                <a:lnTo>
                  <a:pt x="9525" y="228600"/>
                </a:lnTo>
                <a:lnTo>
                  <a:pt x="0" y="266700"/>
                </a:lnTo>
                <a:lnTo>
                  <a:pt x="0" y="295275"/>
                </a:lnTo>
                <a:lnTo>
                  <a:pt x="0" y="323850"/>
                </a:lnTo>
                <a:lnTo>
                  <a:pt x="0" y="352425"/>
                </a:lnTo>
                <a:lnTo>
                  <a:pt x="0" y="371475"/>
                </a:lnTo>
                <a:lnTo>
                  <a:pt x="0" y="390525"/>
                </a:lnTo>
                <a:lnTo>
                  <a:pt x="0" y="409575"/>
                </a:lnTo>
                <a:lnTo>
                  <a:pt x="0" y="428625"/>
                </a:lnTo>
                <a:lnTo>
                  <a:pt x="0" y="438150"/>
                </a:lnTo>
                <a:lnTo>
                  <a:pt x="0" y="438150"/>
                </a:lnTo>
                <a:lnTo>
                  <a:pt x="0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467100" y="695325"/>
            <a:ext cx="247651" cy="390526"/>
          </a:xfrm>
          <a:custGeom>
            <a:avLst/>
            <a:gdLst/>
            <a:ahLst/>
            <a:cxnLst/>
            <a:rect l="0" t="0" r="0" b="0"/>
            <a:pathLst>
              <a:path w="247651" h="390526">
                <a:moveTo>
                  <a:pt x="9525" y="133350"/>
                </a:moveTo>
                <a:lnTo>
                  <a:pt x="9525" y="123825"/>
                </a:lnTo>
                <a:lnTo>
                  <a:pt x="9525" y="114300"/>
                </a:lnTo>
                <a:lnTo>
                  <a:pt x="19050" y="95250"/>
                </a:lnTo>
                <a:lnTo>
                  <a:pt x="28575" y="66675"/>
                </a:lnTo>
                <a:lnTo>
                  <a:pt x="38100" y="47625"/>
                </a:lnTo>
                <a:lnTo>
                  <a:pt x="57150" y="28575"/>
                </a:lnTo>
                <a:lnTo>
                  <a:pt x="76200" y="19050"/>
                </a:lnTo>
                <a:lnTo>
                  <a:pt x="95250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71450" y="19050"/>
                </a:lnTo>
                <a:lnTo>
                  <a:pt x="180975" y="28575"/>
                </a:lnTo>
                <a:lnTo>
                  <a:pt x="190500" y="47625"/>
                </a:lnTo>
                <a:lnTo>
                  <a:pt x="190500" y="66675"/>
                </a:lnTo>
                <a:lnTo>
                  <a:pt x="190500" y="95250"/>
                </a:lnTo>
                <a:lnTo>
                  <a:pt x="180975" y="114300"/>
                </a:lnTo>
                <a:lnTo>
                  <a:pt x="171450" y="142875"/>
                </a:lnTo>
                <a:lnTo>
                  <a:pt x="152400" y="161925"/>
                </a:lnTo>
                <a:lnTo>
                  <a:pt x="133350" y="190500"/>
                </a:lnTo>
                <a:lnTo>
                  <a:pt x="104775" y="209550"/>
                </a:lnTo>
                <a:lnTo>
                  <a:pt x="76200" y="228600"/>
                </a:lnTo>
                <a:lnTo>
                  <a:pt x="57150" y="238125"/>
                </a:lnTo>
                <a:lnTo>
                  <a:pt x="28575" y="247650"/>
                </a:lnTo>
                <a:lnTo>
                  <a:pt x="19050" y="257175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9525" y="238125"/>
                </a:lnTo>
                <a:lnTo>
                  <a:pt x="9525" y="228600"/>
                </a:lnTo>
                <a:lnTo>
                  <a:pt x="19050" y="228600"/>
                </a:lnTo>
                <a:lnTo>
                  <a:pt x="38100" y="228600"/>
                </a:lnTo>
                <a:lnTo>
                  <a:pt x="57150" y="228600"/>
                </a:lnTo>
                <a:lnTo>
                  <a:pt x="76200" y="228600"/>
                </a:lnTo>
                <a:lnTo>
                  <a:pt x="85725" y="247650"/>
                </a:lnTo>
                <a:lnTo>
                  <a:pt x="104775" y="257175"/>
                </a:lnTo>
                <a:lnTo>
                  <a:pt x="114300" y="276225"/>
                </a:lnTo>
                <a:lnTo>
                  <a:pt x="123825" y="295275"/>
                </a:lnTo>
                <a:lnTo>
                  <a:pt x="123825" y="314325"/>
                </a:lnTo>
                <a:lnTo>
                  <a:pt x="133350" y="333375"/>
                </a:lnTo>
                <a:lnTo>
                  <a:pt x="133350" y="352425"/>
                </a:lnTo>
                <a:lnTo>
                  <a:pt x="133350" y="371475"/>
                </a:lnTo>
                <a:lnTo>
                  <a:pt x="142875" y="381000"/>
                </a:lnTo>
                <a:lnTo>
                  <a:pt x="152400" y="390525"/>
                </a:lnTo>
                <a:lnTo>
                  <a:pt x="171450" y="390525"/>
                </a:lnTo>
                <a:lnTo>
                  <a:pt x="190500" y="390525"/>
                </a:lnTo>
                <a:lnTo>
                  <a:pt x="209550" y="381000"/>
                </a:lnTo>
                <a:lnTo>
                  <a:pt x="228600" y="371475"/>
                </a:lnTo>
                <a:lnTo>
                  <a:pt x="247650" y="361950"/>
                </a:lnTo>
                <a:lnTo>
                  <a:pt x="24765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886200" y="619125"/>
            <a:ext cx="209551" cy="581026"/>
          </a:xfrm>
          <a:custGeom>
            <a:avLst/>
            <a:gdLst/>
            <a:ahLst/>
            <a:cxnLst/>
            <a:rect l="0" t="0" r="0" b="0"/>
            <a:pathLst>
              <a:path w="209551" h="581026">
                <a:moveTo>
                  <a:pt x="209550" y="0"/>
                </a:moveTo>
                <a:lnTo>
                  <a:pt x="209550" y="0"/>
                </a:lnTo>
                <a:lnTo>
                  <a:pt x="209550" y="0"/>
                </a:lnTo>
                <a:lnTo>
                  <a:pt x="200025" y="0"/>
                </a:lnTo>
                <a:lnTo>
                  <a:pt x="200025" y="9525"/>
                </a:lnTo>
                <a:lnTo>
                  <a:pt x="190500" y="19050"/>
                </a:lnTo>
                <a:lnTo>
                  <a:pt x="180975" y="38100"/>
                </a:lnTo>
                <a:lnTo>
                  <a:pt x="161925" y="57150"/>
                </a:lnTo>
                <a:lnTo>
                  <a:pt x="152400" y="85725"/>
                </a:lnTo>
                <a:lnTo>
                  <a:pt x="123825" y="114300"/>
                </a:lnTo>
                <a:lnTo>
                  <a:pt x="104775" y="152400"/>
                </a:lnTo>
                <a:lnTo>
                  <a:pt x="76200" y="190500"/>
                </a:lnTo>
                <a:lnTo>
                  <a:pt x="57150" y="238125"/>
                </a:lnTo>
                <a:lnTo>
                  <a:pt x="28575" y="285750"/>
                </a:lnTo>
                <a:lnTo>
                  <a:pt x="19050" y="333375"/>
                </a:lnTo>
                <a:lnTo>
                  <a:pt x="0" y="371475"/>
                </a:lnTo>
                <a:lnTo>
                  <a:pt x="0" y="409575"/>
                </a:lnTo>
                <a:lnTo>
                  <a:pt x="0" y="447675"/>
                </a:lnTo>
                <a:lnTo>
                  <a:pt x="0" y="485775"/>
                </a:lnTo>
                <a:lnTo>
                  <a:pt x="19050" y="514350"/>
                </a:lnTo>
                <a:lnTo>
                  <a:pt x="28575" y="542925"/>
                </a:lnTo>
                <a:lnTo>
                  <a:pt x="57150" y="561975"/>
                </a:lnTo>
                <a:lnTo>
                  <a:pt x="85725" y="581025"/>
                </a:lnTo>
                <a:lnTo>
                  <a:pt x="104775" y="581025"/>
                </a:lnTo>
                <a:lnTo>
                  <a:pt x="114300" y="581025"/>
                </a:lnTo>
                <a:lnTo>
                  <a:pt x="114300" y="581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286250" y="762000"/>
            <a:ext cx="47626" cy="352426"/>
          </a:xfrm>
          <a:custGeom>
            <a:avLst/>
            <a:gdLst/>
            <a:ahLst/>
            <a:cxnLst/>
            <a:rect l="0" t="0" r="0" b="0"/>
            <a:pathLst>
              <a:path w="47626" h="35242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19050" y="114300"/>
                </a:lnTo>
                <a:lnTo>
                  <a:pt x="19050" y="152400"/>
                </a:lnTo>
                <a:lnTo>
                  <a:pt x="9525" y="180975"/>
                </a:lnTo>
                <a:lnTo>
                  <a:pt x="9525" y="219075"/>
                </a:lnTo>
                <a:lnTo>
                  <a:pt x="0" y="247650"/>
                </a:lnTo>
                <a:lnTo>
                  <a:pt x="0" y="276225"/>
                </a:lnTo>
                <a:lnTo>
                  <a:pt x="0" y="304800"/>
                </a:lnTo>
                <a:lnTo>
                  <a:pt x="0" y="323850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4229100" y="790575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38650" y="962025"/>
            <a:ext cx="114301" cy="219076"/>
          </a:xfrm>
          <a:custGeom>
            <a:avLst/>
            <a:gdLst/>
            <a:ahLst/>
            <a:cxnLst/>
            <a:rect l="0" t="0" r="0" b="0"/>
            <a:pathLst>
              <a:path w="114301" h="219076">
                <a:moveTo>
                  <a:pt x="19050" y="57150"/>
                </a:moveTo>
                <a:lnTo>
                  <a:pt x="19050" y="57150"/>
                </a:lnTo>
                <a:lnTo>
                  <a:pt x="9525" y="57150"/>
                </a:lnTo>
                <a:lnTo>
                  <a:pt x="0" y="47625"/>
                </a:lnTo>
                <a:lnTo>
                  <a:pt x="0" y="47625"/>
                </a:lnTo>
                <a:lnTo>
                  <a:pt x="0" y="38100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19050"/>
                </a:lnTo>
                <a:lnTo>
                  <a:pt x="85725" y="28575"/>
                </a:lnTo>
                <a:lnTo>
                  <a:pt x="95250" y="38100"/>
                </a:lnTo>
                <a:lnTo>
                  <a:pt x="104775" y="47625"/>
                </a:lnTo>
                <a:lnTo>
                  <a:pt x="104775" y="66675"/>
                </a:lnTo>
                <a:lnTo>
                  <a:pt x="104775" y="76200"/>
                </a:lnTo>
                <a:lnTo>
                  <a:pt x="95250" y="95250"/>
                </a:lnTo>
                <a:lnTo>
                  <a:pt x="85725" y="114300"/>
                </a:lnTo>
                <a:lnTo>
                  <a:pt x="76200" y="133350"/>
                </a:lnTo>
                <a:lnTo>
                  <a:pt x="57150" y="152400"/>
                </a:lnTo>
                <a:lnTo>
                  <a:pt x="47625" y="171450"/>
                </a:lnTo>
                <a:lnTo>
                  <a:pt x="28575" y="190500"/>
                </a:lnTo>
                <a:lnTo>
                  <a:pt x="19050" y="200025"/>
                </a:lnTo>
                <a:lnTo>
                  <a:pt x="9525" y="209550"/>
                </a:lnTo>
                <a:lnTo>
                  <a:pt x="9525" y="209550"/>
                </a:lnTo>
                <a:lnTo>
                  <a:pt x="9525" y="219075"/>
                </a:lnTo>
                <a:lnTo>
                  <a:pt x="19050" y="219075"/>
                </a:lnTo>
                <a:lnTo>
                  <a:pt x="28575" y="219075"/>
                </a:lnTo>
                <a:lnTo>
                  <a:pt x="38100" y="219075"/>
                </a:lnTo>
                <a:lnTo>
                  <a:pt x="57150" y="209550"/>
                </a:lnTo>
                <a:lnTo>
                  <a:pt x="66675" y="209550"/>
                </a:lnTo>
                <a:lnTo>
                  <a:pt x="85725" y="200025"/>
                </a:lnTo>
                <a:lnTo>
                  <a:pt x="104775" y="190500"/>
                </a:lnTo>
                <a:lnTo>
                  <a:pt x="114300" y="190500"/>
                </a:lnTo>
                <a:lnTo>
                  <a:pt x="11430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724400" y="962025"/>
            <a:ext cx="180976" cy="1"/>
          </a:xfrm>
          <a:custGeom>
            <a:avLst/>
            <a:gdLst/>
            <a:ahLst/>
            <a:cxnLst/>
            <a:rect l="0" t="0" r="0" b="0"/>
            <a:pathLst>
              <a:path w="18097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057775" y="828675"/>
            <a:ext cx="19051" cy="304801"/>
          </a:xfrm>
          <a:custGeom>
            <a:avLst/>
            <a:gdLst/>
            <a:ahLst/>
            <a:cxnLst/>
            <a:rect l="0" t="0" r="0" b="0"/>
            <a:pathLst>
              <a:path w="19051" h="304801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90500"/>
                </a:lnTo>
                <a:lnTo>
                  <a:pt x="0" y="219075"/>
                </a:lnTo>
                <a:lnTo>
                  <a:pt x="0" y="238125"/>
                </a:lnTo>
                <a:lnTo>
                  <a:pt x="0" y="247650"/>
                </a:lnTo>
                <a:lnTo>
                  <a:pt x="0" y="266700"/>
                </a:lnTo>
                <a:lnTo>
                  <a:pt x="9525" y="276225"/>
                </a:lnTo>
                <a:lnTo>
                  <a:pt x="9525" y="285750"/>
                </a:lnTo>
                <a:lnTo>
                  <a:pt x="9525" y="295275"/>
                </a:lnTo>
                <a:lnTo>
                  <a:pt x="9525" y="304800"/>
                </a:lnTo>
                <a:lnTo>
                  <a:pt x="9525" y="304800"/>
                </a:lnTo>
                <a:lnTo>
                  <a:pt x="952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953000" y="819150"/>
            <a:ext cx="209551" cy="19051"/>
          </a:xfrm>
          <a:custGeom>
            <a:avLst/>
            <a:gdLst/>
            <a:ahLst/>
            <a:cxnLst/>
            <a:rect l="0" t="0" r="0" b="0"/>
            <a:pathLst>
              <a:path w="209551" h="19051">
                <a:moveTo>
                  <a:pt x="0" y="1905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0"/>
                </a:lnTo>
                <a:lnTo>
                  <a:pt x="180975" y="0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181600" y="971550"/>
            <a:ext cx="104776" cy="190501"/>
          </a:xfrm>
          <a:custGeom>
            <a:avLst/>
            <a:gdLst/>
            <a:ahLst/>
            <a:cxnLst/>
            <a:rect l="0" t="0" r="0" b="0"/>
            <a:pathLst>
              <a:path w="104776" h="190501">
                <a:moveTo>
                  <a:pt x="66675" y="85725"/>
                </a:moveTo>
                <a:lnTo>
                  <a:pt x="66675" y="85725"/>
                </a:lnTo>
                <a:lnTo>
                  <a:pt x="66675" y="76200"/>
                </a:lnTo>
                <a:lnTo>
                  <a:pt x="76200" y="76200"/>
                </a:lnTo>
                <a:lnTo>
                  <a:pt x="76200" y="66675"/>
                </a:lnTo>
                <a:lnTo>
                  <a:pt x="76200" y="47625"/>
                </a:lnTo>
                <a:lnTo>
                  <a:pt x="85725" y="38100"/>
                </a:lnTo>
                <a:lnTo>
                  <a:pt x="85725" y="2857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85725" y="28575"/>
                </a:lnTo>
                <a:lnTo>
                  <a:pt x="95250" y="38100"/>
                </a:lnTo>
                <a:lnTo>
                  <a:pt x="95250" y="47625"/>
                </a:lnTo>
                <a:lnTo>
                  <a:pt x="104775" y="66675"/>
                </a:lnTo>
                <a:lnTo>
                  <a:pt x="104775" y="76200"/>
                </a:lnTo>
                <a:lnTo>
                  <a:pt x="104775" y="95250"/>
                </a:lnTo>
                <a:lnTo>
                  <a:pt x="104775" y="104775"/>
                </a:lnTo>
                <a:lnTo>
                  <a:pt x="104775" y="123825"/>
                </a:lnTo>
                <a:lnTo>
                  <a:pt x="95250" y="142875"/>
                </a:lnTo>
                <a:lnTo>
                  <a:pt x="76200" y="152400"/>
                </a:lnTo>
                <a:lnTo>
                  <a:pt x="66675" y="161925"/>
                </a:lnTo>
                <a:lnTo>
                  <a:pt x="47625" y="171450"/>
                </a:lnTo>
                <a:lnTo>
                  <a:pt x="28575" y="180975"/>
                </a:lnTo>
                <a:lnTo>
                  <a:pt x="19050" y="180975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9525" y="190500"/>
                </a:lnTo>
                <a:lnTo>
                  <a:pt x="28575" y="190500"/>
                </a:lnTo>
                <a:lnTo>
                  <a:pt x="47625" y="190500"/>
                </a:lnTo>
                <a:lnTo>
                  <a:pt x="66675" y="180975"/>
                </a:lnTo>
                <a:lnTo>
                  <a:pt x="85725" y="180975"/>
                </a:lnTo>
                <a:lnTo>
                  <a:pt x="104775" y="171450"/>
                </a:lnTo>
                <a:lnTo>
                  <a:pt x="10477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372100" y="647700"/>
            <a:ext cx="152401" cy="638176"/>
          </a:xfrm>
          <a:custGeom>
            <a:avLst/>
            <a:gdLst/>
            <a:ahLst/>
            <a:cxnLst/>
            <a:rect l="0" t="0" r="0" b="0"/>
            <a:pathLst>
              <a:path w="152401" h="638176">
                <a:moveTo>
                  <a:pt x="66675" y="57150"/>
                </a:moveTo>
                <a:lnTo>
                  <a:pt x="66675" y="47625"/>
                </a:lnTo>
                <a:lnTo>
                  <a:pt x="57150" y="38100"/>
                </a:lnTo>
                <a:lnTo>
                  <a:pt x="47625" y="28575"/>
                </a:lnTo>
                <a:lnTo>
                  <a:pt x="38100" y="19050"/>
                </a:lnTo>
                <a:lnTo>
                  <a:pt x="28575" y="9525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38100" y="85725"/>
                </a:lnTo>
                <a:lnTo>
                  <a:pt x="57150" y="114300"/>
                </a:lnTo>
                <a:lnTo>
                  <a:pt x="66675" y="142875"/>
                </a:lnTo>
                <a:lnTo>
                  <a:pt x="76200" y="171450"/>
                </a:lnTo>
                <a:lnTo>
                  <a:pt x="95250" y="209550"/>
                </a:lnTo>
                <a:lnTo>
                  <a:pt x="114300" y="247650"/>
                </a:lnTo>
                <a:lnTo>
                  <a:pt x="133350" y="285750"/>
                </a:lnTo>
                <a:lnTo>
                  <a:pt x="142875" y="323850"/>
                </a:lnTo>
                <a:lnTo>
                  <a:pt x="152400" y="361950"/>
                </a:lnTo>
                <a:lnTo>
                  <a:pt x="152400" y="400050"/>
                </a:lnTo>
                <a:lnTo>
                  <a:pt x="142875" y="438150"/>
                </a:lnTo>
                <a:lnTo>
                  <a:pt x="123825" y="485775"/>
                </a:lnTo>
                <a:lnTo>
                  <a:pt x="95250" y="533400"/>
                </a:lnTo>
                <a:lnTo>
                  <a:pt x="57150" y="581025"/>
                </a:lnTo>
                <a:lnTo>
                  <a:pt x="28575" y="619125"/>
                </a:lnTo>
                <a:lnTo>
                  <a:pt x="0" y="638175"/>
                </a:lnTo>
                <a:lnTo>
                  <a:pt x="0" y="638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5743575" y="1019175"/>
            <a:ext cx="85726" cy="1"/>
          </a:xfrm>
          <a:custGeom>
            <a:avLst/>
            <a:gdLst/>
            <a:ahLst/>
            <a:cxnLst/>
            <a:rect l="0" t="0" r="0" b="0"/>
            <a:pathLst>
              <a:path w="857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6048375" y="866775"/>
            <a:ext cx="171451" cy="476251"/>
          </a:xfrm>
          <a:custGeom>
            <a:avLst/>
            <a:gdLst/>
            <a:ahLst/>
            <a:cxnLst/>
            <a:rect l="0" t="0" r="0" b="0"/>
            <a:pathLst>
              <a:path w="171451" h="476251">
                <a:moveTo>
                  <a:pt x="114300" y="38100"/>
                </a:moveTo>
                <a:lnTo>
                  <a:pt x="114300" y="28575"/>
                </a:lnTo>
                <a:lnTo>
                  <a:pt x="114300" y="19050"/>
                </a:lnTo>
                <a:lnTo>
                  <a:pt x="123825" y="19050"/>
                </a:lnTo>
                <a:lnTo>
                  <a:pt x="133350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61925" y="28575"/>
                </a:lnTo>
                <a:lnTo>
                  <a:pt x="152400" y="47625"/>
                </a:lnTo>
                <a:lnTo>
                  <a:pt x="152400" y="76200"/>
                </a:lnTo>
                <a:lnTo>
                  <a:pt x="142875" y="104775"/>
                </a:lnTo>
                <a:lnTo>
                  <a:pt x="123825" y="123825"/>
                </a:lnTo>
                <a:lnTo>
                  <a:pt x="114300" y="152400"/>
                </a:lnTo>
                <a:lnTo>
                  <a:pt x="95250" y="171450"/>
                </a:lnTo>
                <a:lnTo>
                  <a:pt x="76200" y="180975"/>
                </a:lnTo>
                <a:lnTo>
                  <a:pt x="47625" y="190500"/>
                </a:lnTo>
                <a:lnTo>
                  <a:pt x="38100" y="200025"/>
                </a:lnTo>
                <a:lnTo>
                  <a:pt x="28575" y="209550"/>
                </a:lnTo>
                <a:lnTo>
                  <a:pt x="28575" y="209550"/>
                </a:lnTo>
                <a:lnTo>
                  <a:pt x="28575" y="200025"/>
                </a:lnTo>
                <a:lnTo>
                  <a:pt x="28575" y="200025"/>
                </a:lnTo>
                <a:lnTo>
                  <a:pt x="38100" y="190500"/>
                </a:lnTo>
                <a:lnTo>
                  <a:pt x="47625" y="190500"/>
                </a:lnTo>
                <a:lnTo>
                  <a:pt x="57150" y="180975"/>
                </a:lnTo>
                <a:lnTo>
                  <a:pt x="76200" y="180975"/>
                </a:lnTo>
                <a:lnTo>
                  <a:pt x="95250" y="190500"/>
                </a:lnTo>
                <a:lnTo>
                  <a:pt x="123825" y="200025"/>
                </a:lnTo>
                <a:lnTo>
                  <a:pt x="142875" y="219075"/>
                </a:lnTo>
                <a:lnTo>
                  <a:pt x="161925" y="247650"/>
                </a:lnTo>
                <a:lnTo>
                  <a:pt x="171450" y="266700"/>
                </a:lnTo>
                <a:lnTo>
                  <a:pt x="171450" y="304800"/>
                </a:lnTo>
                <a:lnTo>
                  <a:pt x="171450" y="333375"/>
                </a:lnTo>
                <a:lnTo>
                  <a:pt x="161925" y="371475"/>
                </a:lnTo>
                <a:lnTo>
                  <a:pt x="142875" y="400050"/>
                </a:lnTo>
                <a:lnTo>
                  <a:pt x="133350" y="419100"/>
                </a:lnTo>
                <a:lnTo>
                  <a:pt x="104775" y="447675"/>
                </a:lnTo>
                <a:lnTo>
                  <a:pt x="85725" y="457200"/>
                </a:lnTo>
                <a:lnTo>
                  <a:pt x="66675" y="466725"/>
                </a:lnTo>
                <a:lnTo>
                  <a:pt x="47625" y="476250"/>
                </a:lnTo>
                <a:lnTo>
                  <a:pt x="28575" y="476250"/>
                </a:lnTo>
                <a:lnTo>
                  <a:pt x="19050" y="476250"/>
                </a:lnTo>
                <a:lnTo>
                  <a:pt x="9525" y="466725"/>
                </a:lnTo>
                <a:lnTo>
                  <a:pt x="0" y="447675"/>
                </a:lnTo>
                <a:lnTo>
                  <a:pt x="0" y="428625"/>
                </a:lnTo>
                <a:lnTo>
                  <a:pt x="9525" y="390525"/>
                </a:lnTo>
                <a:lnTo>
                  <a:pt x="28575" y="352425"/>
                </a:lnTo>
                <a:lnTo>
                  <a:pt x="47625" y="323850"/>
                </a:lnTo>
                <a:lnTo>
                  <a:pt x="57150" y="304800"/>
                </a:lnTo>
                <a:lnTo>
                  <a:pt x="5715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6353175" y="904875"/>
            <a:ext cx="981076" cy="266701"/>
          </a:xfrm>
          <a:custGeom>
            <a:avLst/>
            <a:gdLst/>
            <a:ahLst/>
            <a:cxnLst/>
            <a:rect l="0" t="0" r="0" b="0"/>
            <a:pathLst>
              <a:path w="981076" h="266701">
                <a:moveTo>
                  <a:pt x="0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76200"/>
                </a:lnTo>
                <a:lnTo>
                  <a:pt x="9525" y="104775"/>
                </a:lnTo>
                <a:lnTo>
                  <a:pt x="19050" y="142875"/>
                </a:lnTo>
                <a:lnTo>
                  <a:pt x="19050" y="161925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9525" y="209550"/>
                </a:lnTo>
                <a:lnTo>
                  <a:pt x="9525" y="200025"/>
                </a:lnTo>
                <a:lnTo>
                  <a:pt x="9525" y="190500"/>
                </a:lnTo>
                <a:lnTo>
                  <a:pt x="19050" y="171450"/>
                </a:lnTo>
                <a:lnTo>
                  <a:pt x="28575" y="171450"/>
                </a:lnTo>
                <a:lnTo>
                  <a:pt x="28575" y="161925"/>
                </a:lnTo>
                <a:lnTo>
                  <a:pt x="47625" y="161925"/>
                </a:lnTo>
                <a:lnTo>
                  <a:pt x="66675" y="161925"/>
                </a:lnTo>
                <a:lnTo>
                  <a:pt x="76200" y="161925"/>
                </a:lnTo>
                <a:lnTo>
                  <a:pt x="95250" y="152400"/>
                </a:lnTo>
                <a:lnTo>
                  <a:pt x="114300" y="152400"/>
                </a:lnTo>
                <a:lnTo>
                  <a:pt x="133350" y="142875"/>
                </a:lnTo>
                <a:lnTo>
                  <a:pt x="152400" y="133350"/>
                </a:lnTo>
                <a:lnTo>
                  <a:pt x="161925" y="114300"/>
                </a:lnTo>
                <a:lnTo>
                  <a:pt x="171450" y="104775"/>
                </a:lnTo>
                <a:lnTo>
                  <a:pt x="180975" y="85725"/>
                </a:lnTo>
                <a:lnTo>
                  <a:pt x="180975" y="76200"/>
                </a:lnTo>
                <a:lnTo>
                  <a:pt x="171450" y="66675"/>
                </a:lnTo>
                <a:lnTo>
                  <a:pt x="171450" y="66675"/>
                </a:lnTo>
                <a:lnTo>
                  <a:pt x="161925" y="57150"/>
                </a:lnTo>
                <a:lnTo>
                  <a:pt x="152400" y="66675"/>
                </a:lnTo>
                <a:lnTo>
                  <a:pt x="142875" y="85725"/>
                </a:lnTo>
                <a:lnTo>
                  <a:pt x="133350" y="104775"/>
                </a:lnTo>
                <a:lnTo>
                  <a:pt x="123825" y="133350"/>
                </a:lnTo>
                <a:lnTo>
                  <a:pt x="114300" y="161925"/>
                </a:lnTo>
                <a:lnTo>
                  <a:pt x="104775" y="200025"/>
                </a:lnTo>
                <a:lnTo>
                  <a:pt x="104775" y="219075"/>
                </a:lnTo>
                <a:lnTo>
                  <a:pt x="114300" y="238125"/>
                </a:lnTo>
                <a:lnTo>
                  <a:pt x="123825" y="257175"/>
                </a:lnTo>
                <a:lnTo>
                  <a:pt x="152400" y="266700"/>
                </a:lnTo>
                <a:lnTo>
                  <a:pt x="171450" y="266700"/>
                </a:lnTo>
                <a:lnTo>
                  <a:pt x="209550" y="257175"/>
                </a:lnTo>
                <a:lnTo>
                  <a:pt x="238125" y="238125"/>
                </a:lnTo>
                <a:lnTo>
                  <a:pt x="266700" y="219075"/>
                </a:lnTo>
                <a:lnTo>
                  <a:pt x="304800" y="200025"/>
                </a:lnTo>
                <a:lnTo>
                  <a:pt x="333375" y="171450"/>
                </a:lnTo>
                <a:lnTo>
                  <a:pt x="361950" y="142875"/>
                </a:lnTo>
                <a:lnTo>
                  <a:pt x="381000" y="114300"/>
                </a:lnTo>
                <a:lnTo>
                  <a:pt x="390525" y="85725"/>
                </a:lnTo>
                <a:lnTo>
                  <a:pt x="400050" y="66675"/>
                </a:lnTo>
                <a:lnTo>
                  <a:pt x="400050" y="57150"/>
                </a:lnTo>
                <a:lnTo>
                  <a:pt x="390525" y="38100"/>
                </a:lnTo>
                <a:lnTo>
                  <a:pt x="381000" y="38100"/>
                </a:lnTo>
                <a:lnTo>
                  <a:pt x="371475" y="28575"/>
                </a:lnTo>
                <a:lnTo>
                  <a:pt x="352425" y="38100"/>
                </a:lnTo>
                <a:lnTo>
                  <a:pt x="323850" y="47625"/>
                </a:lnTo>
                <a:lnTo>
                  <a:pt x="314325" y="66675"/>
                </a:lnTo>
                <a:lnTo>
                  <a:pt x="285750" y="95250"/>
                </a:lnTo>
                <a:lnTo>
                  <a:pt x="266700" y="123825"/>
                </a:lnTo>
                <a:lnTo>
                  <a:pt x="257175" y="152400"/>
                </a:lnTo>
                <a:lnTo>
                  <a:pt x="257175" y="171450"/>
                </a:lnTo>
                <a:lnTo>
                  <a:pt x="257175" y="180975"/>
                </a:lnTo>
                <a:lnTo>
                  <a:pt x="266700" y="190500"/>
                </a:lnTo>
                <a:lnTo>
                  <a:pt x="276225" y="190500"/>
                </a:lnTo>
                <a:lnTo>
                  <a:pt x="295275" y="190500"/>
                </a:lnTo>
                <a:lnTo>
                  <a:pt x="314325" y="180975"/>
                </a:lnTo>
                <a:lnTo>
                  <a:pt x="333375" y="171450"/>
                </a:lnTo>
                <a:lnTo>
                  <a:pt x="352425" y="152400"/>
                </a:lnTo>
                <a:lnTo>
                  <a:pt x="361950" y="142875"/>
                </a:lnTo>
                <a:lnTo>
                  <a:pt x="361950" y="133350"/>
                </a:lnTo>
                <a:lnTo>
                  <a:pt x="371475" y="123825"/>
                </a:lnTo>
                <a:lnTo>
                  <a:pt x="371475" y="123825"/>
                </a:lnTo>
                <a:lnTo>
                  <a:pt x="371475" y="123825"/>
                </a:lnTo>
                <a:lnTo>
                  <a:pt x="371475" y="123825"/>
                </a:lnTo>
                <a:lnTo>
                  <a:pt x="371475" y="133350"/>
                </a:lnTo>
                <a:lnTo>
                  <a:pt x="361950" y="142875"/>
                </a:lnTo>
                <a:lnTo>
                  <a:pt x="361950" y="171450"/>
                </a:lnTo>
                <a:lnTo>
                  <a:pt x="361950" y="190500"/>
                </a:lnTo>
                <a:lnTo>
                  <a:pt x="361950" y="219075"/>
                </a:lnTo>
                <a:lnTo>
                  <a:pt x="371475" y="238125"/>
                </a:lnTo>
                <a:lnTo>
                  <a:pt x="381000" y="247650"/>
                </a:lnTo>
                <a:lnTo>
                  <a:pt x="390525" y="257175"/>
                </a:lnTo>
                <a:lnTo>
                  <a:pt x="409575" y="266700"/>
                </a:lnTo>
                <a:lnTo>
                  <a:pt x="419100" y="257175"/>
                </a:lnTo>
                <a:lnTo>
                  <a:pt x="447675" y="247650"/>
                </a:lnTo>
                <a:lnTo>
                  <a:pt x="476250" y="228600"/>
                </a:lnTo>
                <a:lnTo>
                  <a:pt x="504825" y="209550"/>
                </a:lnTo>
                <a:lnTo>
                  <a:pt x="523875" y="180975"/>
                </a:lnTo>
                <a:lnTo>
                  <a:pt x="552450" y="152400"/>
                </a:lnTo>
                <a:lnTo>
                  <a:pt x="571500" y="123825"/>
                </a:lnTo>
                <a:lnTo>
                  <a:pt x="581025" y="104775"/>
                </a:lnTo>
                <a:lnTo>
                  <a:pt x="590550" y="85725"/>
                </a:lnTo>
                <a:lnTo>
                  <a:pt x="590550" y="66675"/>
                </a:lnTo>
                <a:lnTo>
                  <a:pt x="590550" y="57150"/>
                </a:lnTo>
                <a:lnTo>
                  <a:pt x="581025" y="57150"/>
                </a:lnTo>
                <a:lnTo>
                  <a:pt x="581025" y="57150"/>
                </a:lnTo>
                <a:lnTo>
                  <a:pt x="571500" y="66675"/>
                </a:lnTo>
                <a:lnTo>
                  <a:pt x="552450" y="85725"/>
                </a:lnTo>
                <a:lnTo>
                  <a:pt x="542925" y="114300"/>
                </a:lnTo>
                <a:lnTo>
                  <a:pt x="533400" y="142875"/>
                </a:lnTo>
                <a:lnTo>
                  <a:pt x="523875" y="171450"/>
                </a:lnTo>
                <a:lnTo>
                  <a:pt x="523875" y="200025"/>
                </a:lnTo>
                <a:lnTo>
                  <a:pt x="523875" y="219075"/>
                </a:lnTo>
                <a:lnTo>
                  <a:pt x="533400" y="238125"/>
                </a:lnTo>
                <a:lnTo>
                  <a:pt x="552450" y="238125"/>
                </a:lnTo>
                <a:lnTo>
                  <a:pt x="571500" y="238125"/>
                </a:lnTo>
                <a:lnTo>
                  <a:pt x="590550" y="228600"/>
                </a:lnTo>
                <a:lnTo>
                  <a:pt x="609600" y="219075"/>
                </a:lnTo>
                <a:lnTo>
                  <a:pt x="628650" y="209550"/>
                </a:lnTo>
                <a:lnTo>
                  <a:pt x="638175" y="190500"/>
                </a:lnTo>
                <a:lnTo>
                  <a:pt x="647700" y="180975"/>
                </a:lnTo>
                <a:lnTo>
                  <a:pt x="657225" y="171450"/>
                </a:lnTo>
                <a:lnTo>
                  <a:pt x="666750" y="161925"/>
                </a:lnTo>
                <a:lnTo>
                  <a:pt x="666750" y="161925"/>
                </a:lnTo>
                <a:lnTo>
                  <a:pt x="666750" y="161925"/>
                </a:lnTo>
                <a:lnTo>
                  <a:pt x="666750" y="171450"/>
                </a:lnTo>
                <a:lnTo>
                  <a:pt x="676275" y="180975"/>
                </a:lnTo>
                <a:lnTo>
                  <a:pt x="676275" y="200025"/>
                </a:lnTo>
                <a:lnTo>
                  <a:pt x="685800" y="209550"/>
                </a:lnTo>
                <a:lnTo>
                  <a:pt x="685800" y="219075"/>
                </a:lnTo>
                <a:lnTo>
                  <a:pt x="695325" y="228600"/>
                </a:lnTo>
                <a:lnTo>
                  <a:pt x="704850" y="238125"/>
                </a:lnTo>
                <a:lnTo>
                  <a:pt x="723900" y="228600"/>
                </a:lnTo>
                <a:lnTo>
                  <a:pt x="733425" y="228600"/>
                </a:lnTo>
                <a:lnTo>
                  <a:pt x="752475" y="219075"/>
                </a:lnTo>
                <a:lnTo>
                  <a:pt x="771525" y="200025"/>
                </a:lnTo>
                <a:lnTo>
                  <a:pt x="781050" y="180975"/>
                </a:lnTo>
                <a:lnTo>
                  <a:pt x="790575" y="161925"/>
                </a:lnTo>
                <a:lnTo>
                  <a:pt x="800100" y="142875"/>
                </a:lnTo>
                <a:lnTo>
                  <a:pt x="809625" y="123825"/>
                </a:lnTo>
                <a:lnTo>
                  <a:pt x="809625" y="104775"/>
                </a:lnTo>
                <a:lnTo>
                  <a:pt x="809625" y="95250"/>
                </a:lnTo>
                <a:lnTo>
                  <a:pt x="809625" y="85725"/>
                </a:lnTo>
                <a:lnTo>
                  <a:pt x="809625" y="85725"/>
                </a:lnTo>
                <a:lnTo>
                  <a:pt x="800100" y="95250"/>
                </a:lnTo>
                <a:lnTo>
                  <a:pt x="800100" y="104775"/>
                </a:lnTo>
                <a:lnTo>
                  <a:pt x="790575" y="123825"/>
                </a:lnTo>
                <a:lnTo>
                  <a:pt x="790575" y="142875"/>
                </a:lnTo>
                <a:lnTo>
                  <a:pt x="790575" y="161925"/>
                </a:lnTo>
                <a:lnTo>
                  <a:pt x="790575" y="190500"/>
                </a:lnTo>
                <a:lnTo>
                  <a:pt x="800100" y="209550"/>
                </a:lnTo>
                <a:lnTo>
                  <a:pt x="809625" y="219075"/>
                </a:lnTo>
                <a:lnTo>
                  <a:pt x="828675" y="228600"/>
                </a:lnTo>
                <a:lnTo>
                  <a:pt x="847725" y="228600"/>
                </a:lnTo>
                <a:lnTo>
                  <a:pt x="866775" y="219075"/>
                </a:lnTo>
                <a:lnTo>
                  <a:pt x="895350" y="209550"/>
                </a:lnTo>
                <a:lnTo>
                  <a:pt x="923925" y="190500"/>
                </a:lnTo>
                <a:lnTo>
                  <a:pt x="942975" y="171450"/>
                </a:lnTo>
                <a:lnTo>
                  <a:pt x="962025" y="152400"/>
                </a:lnTo>
                <a:lnTo>
                  <a:pt x="971550" y="133350"/>
                </a:lnTo>
                <a:lnTo>
                  <a:pt x="981075" y="114300"/>
                </a:lnTo>
                <a:lnTo>
                  <a:pt x="981075" y="95250"/>
                </a:lnTo>
                <a:lnTo>
                  <a:pt x="971550" y="85725"/>
                </a:lnTo>
                <a:lnTo>
                  <a:pt x="971550" y="85725"/>
                </a:lnTo>
                <a:lnTo>
                  <a:pt x="971550" y="85725"/>
                </a:lnTo>
                <a:lnTo>
                  <a:pt x="971550" y="85725"/>
                </a:lnTo>
                <a:lnTo>
                  <a:pt x="962025" y="95250"/>
                </a:lnTo>
                <a:lnTo>
                  <a:pt x="962025" y="114300"/>
                </a:lnTo>
                <a:lnTo>
                  <a:pt x="952500" y="133350"/>
                </a:lnTo>
                <a:lnTo>
                  <a:pt x="952500" y="161925"/>
                </a:lnTo>
                <a:lnTo>
                  <a:pt x="942975" y="200025"/>
                </a:lnTo>
                <a:lnTo>
                  <a:pt x="942975" y="219075"/>
                </a:lnTo>
                <a:lnTo>
                  <a:pt x="942975" y="238125"/>
                </a:lnTo>
                <a:lnTo>
                  <a:pt x="942975" y="257175"/>
                </a:lnTo>
                <a:lnTo>
                  <a:pt x="9429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7419975" y="1114425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514475" y="2057400"/>
            <a:ext cx="161926" cy="333376"/>
          </a:xfrm>
          <a:custGeom>
            <a:avLst/>
            <a:gdLst/>
            <a:ahLst/>
            <a:cxnLst/>
            <a:rect l="0" t="0" r="0" b="0"/>
            <a:pathLst>
              <a:path w="161926" h="333376">
                <a:moveTo>
                  <a:pt x="85725" y="19050"/>
                </a:moveTo>
                <a:lnTo>
                  <a:pt x="85725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66675"/>
                </a:lnTo>
                <a:lnTo>
                  <a:pt x="66675" y="95250"/>
                </a:lnTo>
                <a:lnTo>
                  <a:pt x="66675" y="123825"/>
                </a:lnTo>
                <a:lnTo>
                  <a:pt x="57150" y="161925"/>
                </a:lnTo>
                <a:lnTo>
                  <a:pt x="47625" y="190500"/>
                </a:lnTo>
                <a:lnTo>
                  <a:pt x="47625" y="228600"/>
                </a:lnTo>
                <a:lnTo>
                  <a:pt x="38100" y="257175"/>
                </a:lnTo>
                <a:lnTo>
                  <a:pt x="28575" y="285750"/>
                </a:lnTo>
                <a:lnTo>
                  <a:pt x="9525" y="304800"/>
                </a:lnTo>
                <a:lnTo>
                  <a:pt x="9525" y="314325"/>
                </a:lnTo>
                <a:lnTo>
                  <a:pt x="0" y="323850"/>
                </a:lnTo>
                <a:lnTo>
                  <a:pt x="0" y="314325"/>
                </a:lnTo>
                <a:lnTo>
                  <a:pt x="0" y="314325"/>
                </a:lnTo>
                <a:lnTo>
                  <a:pt x="0" y="295275"/>
                </a:lnTo>
                <a:lnTo>
                  <a:pt x="9525" y="266700"/>
                </a:lnTo>
                <a:lnTo>
                  <a:pt x="9525" y="247650"/>
                </a:lnTo>
                <a:lnTo>
                  <a:pt x="19050" y="209550"/>
                </a:lnTo>
                <a:lnTo>
                  <a:pt x="28575" y="180975"/>
                </a:lnTo>
                <a:lnTo>
                  <a:pt x="28575" y="142875"/>
                </a:lnTo>
                <a:lnTo>
                  <a:pt x="38100" y="104775"/>
                </a:lnTo>
                <a:lnTo>
                  <a:pt x="47625" y="76200"/>
                </a:lnTo>
                <a:lnTo>
                  <a:pt x="47625" y="47625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47625" y="85725"/>
                </a:lnTo>
                <a:lnTo>
                  <a:pt x="47625" y="114300"/>
                </a:lnTo>
                <a:lnTo>
                  <a:pt x="57150" y="142875"/>
                </a:lnTo>
                <a:lnTo>
                  <a:pt x="76200" y="161925"/>
                </a:lnTo>
                <a:lnTo>
                  <a:pt x="95250" y="180975"/>
                </a:lnTo>
                <a:lnTo>
                  <a:pt x="104775" y="200025"/>
                </a:lnTo>
                <a:lnTo>
                  <a:pt x="123825" y="219075"/>
                </a:lnTo>
                <a:lnTo>
                  <a:pt x="142875" y="228600"/>
                </a:lnTo>
                <a:lnTo>
                  <a:pt x="152400" y="247650"/>
                </a:lnTo>
                <a:lnTo>
                  <a:pt x="161925" y="257175"/>
                </a:lnTo>
                <a:lnTo>
                  <a:pt x="161925" y="266700"/>
                </a:lnTo>
                <a:lnTo>
                  <a:pt x="161925" y="276225"/>
                </a:lnTo>
                <a:lnTo>
                  <a:pt x="152400" y="285750"/>
                </a:lnTo>
                <a:lnTo>
                  <a:pt x="142875" y="295275"/>
                </a:lnTo>
                <a:lnTo>
                  <a:pt x="123825" y="304800"/>
                </a:lnTo>
                <a:lnTo>
                  <a:pt x="104775" y="314325"/>
                </a:lnTo>
                <a:lnTo>
                  <a:pt x="85725" y="314325"/>
                </a:lnTo>
                <a:lnTo>
                  <a:pt x="66675" y="323850"/>
                </a:lnTo>
                <a:lnTo>
                  <a:pt x="57150" y="333375"/>
                </a:lnTo>
                <a:lnTo>
                  <a:pt x="47625" y="333375"/>
                </a:lnTo>
                <a:lnTo>
                  <a:pt x="38100" y="333375"/>
                </a:lnTo>
                <a:lnTo>
                  <a:pt x="3810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1809750" y="1981200"/>
            <a:ext cx="219076" cy="400051"/>
          </a:xfrm>
          <a:custGeom>
            <a:avLst/>
            <a:gdLst/>
            <a:ahLst/>
            <a:cxnLst/>
            <a:rect l="0" t="0" r="0" b="0"/>
            <a:pathLst>
              <a:path w="219076" h="400051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85725" y="47625"/>
                </a:lnTo>
                <a:lnTo>
                  <a:pt x="85725" y="76200"/>
                </a:lnTo>
                <a:lnTo>
                  <a:pt x="85725" y="114300"/>
                </a:lnTo>
                <a:lnTo>
                  <a:pt x="76200" y="152400"/>
                </a:lnTo>
                <a:lnTo>
                  <a:pt x="76200" y="200025"/>
                </a:lnTo>
                <a:lnTo>
                  <a:pt x="57150" y="247650"/>
                </a:lnTo>
                <a:lnTo>
                  <a:pt x="47625" y="295275"/>
                </a:lnTo>
                <a:lnTo>
                  <a:pt x="38100" y="333375"/>
                </a:lnTo>
                <a:lnTo>
                  <a:pt x="19050" y="371475"/>
                </a:lnTo>
                <a:lnTo>
                  <a:pt x="9525" y="390525"/>
                </a:lnTo>
                <a:lnTo>
                  <a:pt x="9525" y="400050"/>
                </a:lnTo>
                <a:lnTo>
                  <a:pt x="0" y="400050"/>
                </a:lnTo>
                <a:lnTo>
                  <a:pt x="0" y="400050"/>
                </a:lnTo>
                <a:lnTo>
                  <a:pt x="0" y="381000"/>
                </a:lnTo>
                <a:lnTo>
                  <a:pt x="9525" y="352425"/>
                </a:lnTo>
                <a:lnTo>
                  <a:pt x="9525" y="323850"/>
                </a:lnTo>
                <a:lnTo>
                  <a:pt x="19050" y="276225"/>
                </a:lnTo>
                <a:lnTo>
                  <a:pt x="28575" y="238125"/>
                </a:lnTo>
                <a:lnTo>
                  <a:pt x="38100" y="190500"/>
                </a:lnTo>
                <a:lnTo>
                  <a:pt x="47625" y="152400"/>
                </a:lnTo>
                <a:lnTo>
                  <a:pt x="66675" y="114300"/>
                </a:lnTo>
                <a:lnTo>
                  <a:pt x="85725" y="85725"/>
                </a:lnTo>
                <a:lnTo>
                  <a:pt x="104775" y="57150"/>
                </a:lnTo>
                <a:lnTo>
                  <a:pt x="114300" y="38100"/>
                </a:lnTo>
                <a:lnTo>
                  <a:pt x="133350" y="19050"/>
                </a:lnTo>
                <a:lnTo>
                  <a:pt x="152400" y="19050"/>
                </a:lnTo>
                <a:lnTo>
                  <a:pt x="161925" y="9525"/>
                </a:lnTo>
                <a:lnTo>
                  <a:pt x="171450" y="19050"/>
                </a:lnTo>
                <a:lnTo>
                  <a:pt x="180975" y="38100"/>
                </a:lnTo>
                <a:lnTo>
                  <a:pt x="190500" y="57150"/>
                </a:lnTo>
                <a:lnTo>
                  <a:pt x="190500" y="95250"/>
                </a:lnTo>
                <a:lnTo>
                  <a:pt x="200025" y="123825"/>
                </a:lnTo>
                <a:lnTo>
                  <a:pt x="200025" y="161925"/>
                </a:lnTo>
                <a:lnTo>
                  <a:pt x="209550" y="200025"/>
                </a:lnTo>
                <a:lnTo>
                  <a:pt x="209550" y="238125"/>
                </a:lnTo>
                <a:lnTo>
                  <a:pt x="209550" y="266700"/>
                </a:lnTo>
                <a:lnTo>
                  <a:pt x="219075" y="295275"/>
                </a:lnTo>
                <a:lnTo>
                  <a:pt x="219075" y="314325"/>
                </a:lnTo>
                <a:lnTo>
                  <a:pt x="219075" y="333375"/>
                </a:lnTo>
                <a:lnTo>
                  <a:pt x="219075" y="333375"/>
                </a:lnTo>
                <a:lnTo>
                  <a:pt x="219075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1828800" y="2219325"/>
            <a:ext cx="123826" cy="28576"/>
          </a:xfrm>
          <a:custGeom>
            <a:avLst/>
            <a:gdLst/>
            <a:ahLst/>
            <a:cxnLst/>
            <a:rect l="0" t="0" r="0" b="0"/>
            <a:pathLst>
              <a:path w="12382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2124075" y="2219325"/>
            <a:ext cx="514351" cy="304801"/>
          </a:xfrm>
          <a:custGeom>
            <a:avLst/>
            <a:gdLst/>
            <a:ahLst/>
            <a:cxnLst/>
            <a:rect l="0" t="0" r="0" b="0"/>
            <a:pathLst>
              <a:path w="514351" h="304801">
                <a:moveTo>
                  <a:pt x="0" y="38100"/>
                </a:moveTo>
                <a:lnTo>
                  <a:pt x="0" y="38100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57150" y="66675"/>
                </a:lnTo>
                <a:lnTo>
                  <a:pt x="47625" y="85725"/>
                </a:lnTo>
                <a:lnTo>
                  <a:pt x="47625" y="114300"/>
                </a:lnTo>
                <a:lnTo>
                  <a:pt x="47625" y="133350"/>
                </a:lnTo>
                <a:lnTo>
                  <a:pt x="47625" y="152400"/>
                </a:lnTo>
                <a:lnTo>
                  <a:pt x="47625" y="161925"/>
                </a:lnTo>
                <a:lnTo>
                  <a:pt x="57150" y="171450"/>
                </a:lnTo>
                <a:lnTo>
                  <a:pt x="66675" y="161925"/>
                </a:lnTo>
                <a:lnTo>
                  <a:pt x="85725" y="152400"/>
                </a:lnTo>
                <a:lnTo>
                  <a:pt x="104775" y="142875"/>
                </a:lnTo>
                <a:lnTo>
                  <a:pt x="133350" y="123825"/>
                </a:lnTo>
                <a:lnTo>
                  <a:pt x="152400" y="95250"/>
                </a:lnTo>
                <a:lnTo>
                  <a:pt x="171450" y="76200"/>
                </a:lnTo>
                <a:lnTo>
                  <a:pt x="190500" y="57150"/>
                </a:lnTo>
                <a:lnTo>
                  <a:pt x="209550" y="47625"/>
                </a:lnTo>
                <a:lnTo>
                  <a:pt x="209550" y="38100"/>
                </a:lnTo>
                <a:lnTo>
                  <a:pt x="209550" y="28575"/>
                </a:lnTo>
                <a:lnTo>
                  <a:pt x="209550" y="28575"/>
                </a:lnTo>
                <a:lnTo>
                  <a:pt x="209550" y="38100"/>
                </a:lnTo>
                <a:lnTo>
                  <a:pt x="200025" y="47625"/>
                </a:lnTo>
                <a:lnTo>
                  <a:pt x="190500" y="57150"/>
                </a:lnTo>
                <a:lnTo>
                  <a:pt x="180975" y="85725"/>
                </a:lnTo>
                <a:lnTo>
                  <a:pt x="180975" y="104775"/>
                </a:lnTo>
                <a:lnTo>
                  <a:pt x="171450" y="123825"/>
                </a:lnTo>
                <a:lnTo>
                  <a:pt x="180975" y="142875"/>
                </a:lnTo>
                <a:lnTo>
                  <a:pt x="180975" y="152400"/>
                </a:lnTo>
                <a:lnTo>
                  <a:pt x="200025" y="152400"/>
                </a:lnTo>
                <a:lnTo>
                  <a:pt x="209550" y="152400"/>
                </a:lnTo>
                <a:lnTo>
                  <a:pt x="228600" y="152400"/>
                </a:lnTo>
                <a:lnTo>
                  <a:pt x="257175" y="133350"/>
                </a:lnTo>
                <a:lnTo>
                  <a:pt x="276225" y="114300"/>
                </a:lnTo>
                <a:lnTo>
                  <a:pt x="295275" y="95250"/>
                </a:lnTo>
                <a:lnTo>
                  <a:pt x="304800" y="85725"/>
                </a:lnTo>
                <a:lnTo>
                  <a:pt x="314325" y="66675"/>
                </a:lnTo>
                <a:lnTo>
                  <a:pt x="314325" y="47625"/>
                </a:lnTo>
                <a:lnTo>
                  <a:pt x="314325" y="28575"/>
                </a:lnTo>
                <a:lnTo>
                  <a:pt x="304800" y="19050"/>
                </a:lnTo>
                <a:lnTo>
                  <a:pt x="295275" y="19050"/>
                </a:lnTo>
                <a:lnTo>
                  <a:pt x="276225" y="19050"/>
                </a:lnTo>
                <a:lnTo>
                  <a:pt x="257175" y="28575"/>
                </a:lnTo>
                <a:lnTo>
                  <a:pt x="247650" y="47625"/>
                </a:lnTo>
                <a:lnTo>
                  <a:pt x="228600" y="66675"/>
                </a:lnTo>
                <a:lnTo>
                  <a:pt x="209550" y="95250"/>
                </a:lnTo>
                <a:lnTo>
                  <a:pt x="200025" y="114300"/>
                </a:lnTo>
                <a:lnTo>
                  <a:pt x="190500" y="133350"/>
                </a:lnTo>
                <a:lnTo>
                  <a:pt x="190500" y="142875"/>
                </a:lnTo>
                <a:lnTo>
                  <a:pt x="200025" y="142875"/>
                </a:lnTo>
                <a:lnTo>
                  <a:pt x="219075" y="133350"/>
                </a:lnTo>
                <a:lnTo>
                  <a:pt x="238125" y="123825"/>
                </a:lnTo>
                <a:lnTo>
                  <a:pt x="257175" y="104775"/>
                </a:lnTo>
                <a:lnTo>
                  <a:pt x="276225" y="85725"/>
                </a:lnTo>
                <a:lnTo>
                  <a:pt x="295275" y="66675"/>
                </a:lnTo>
                <a:lnTo>
                  <a:pt x="304800" y="57150"/>
                </a:lnTo>
                <a:lnTo>
                  <a:pt x="314325" y="47625"/>
                </a:lnTo>
                <a:lnTo>
                  <a:pt x="314325" y="38100"/>
                </a:lnTo>
                <a:lnTo>
                  <a:pt x="314325" y="28575"/>
                </a:lnTo>
                <a:lnTo>
                  <a:pt x="314325" y="28575"/>
                </a:lnTo>
                <a:lnTo>
                  <a:pt x="304800" y="38100"/>
                </a:lnTo>
                <a:lnTo>
                  <a:pt x="304800" y="57150"/>
                </a:lnTo>
                <a:lnTo>
                  <a:pt x="295275" y="76200"/>
                </a:lnTo>
                <a:lnTo>
                  <a:pt x="295275" y="95250"/>
                </a:lnTo>
                <a:lnTo>
                  <a:pt x="285750" y="114300"/>
                </a:lnTo>
                <a:lnTo>
                  <a:pt x="276225" y="133350"/>
                </a:lnTo>
                <a:lnTo>
                  <a:pt x="276225" y="142875"/>
                </a:lnTo>
                <a:lnTo>
                  <a:pt x="276225" y="152400"/>
                </a:lnTo>
                <a:lnTo>
                  <a:pt x="285750" y="152400"/>
                </a:lnTo>
                <a:lnTo>
                  <a:pt x="295275" y="142875"/>
                </a:lnTo>
                <a:lnTo>
                  <a:pt x="304800" y="133350"/>
                </a:lnTo>
                <a:lnTo>
                  <a:pt x="323850" y="114300"/>
                </a:lnTo>
                <a:lnTo>
                  <a:pt x="352425" y="85725"/>
                </a:lnTo>
                <a:lnTo>
                  <a:pt x="371475" y="66675"/>
                </a:lnTo>
                <a:lnTo>
                  <a:pt x="390525" y="38100"/>
                </a:lnTo>
                <a:lnTo>
                  <a:pt x="419100" y="19050"/>
                </a:lnTo>
                <a:lnTo>
                  <a:pt x="438150" y="9525"/>
                </a:lnTo>
                <a:lnTo>
                  <a:pt x="457200" y="0"/>
                </a:lnTo>
                <a:lnTo>
                  <a:pt x="476250" y="9525"/>
                </a:lnTo>
                <a:lnTo>
                  <a:pt x="485775" y="19050"/>
                </a:lnTo>
                <a:lnTo>
                  <a:pt x="485775" y="28575"/>
                </a:lnTo>
                <a:lnTo>
                  <a:pt x="476250" y="57150"/>
                </a:lnTo>
                <a:lnTo>
                  <a:pt x="466725" y="76200"/>
                </a:lnTo>
                <a:lnTo>
                  <a:pt x="447675" y="104775"/>
                </a:lnTo>
                <a:lnTo>
                  <a:pt x="428625" y="123825"/>
                </a:lnTo>
                <a:lnTo>
                  <a:pt x="409575" y="133350"/>
                </a:lnTo>
                <a:lnTo>
                  <a:pt x="400050" y="142875"/>
                </a:lnTo>
                <a:lnTo>
                  <a:pt x="390525" y="152400"/>
                </a:lnTo>
                <a:lnTo>
                  <a:pt x="381000" y="142875"/>
                </a:lnTo>
                <a:lnTo>
                  <a:pt x="381000" y="133350"/>
                </a:lnTo>
                <a:lnTo>
                  <a:pt x="390525" y="123825"/>
                </a:lnTo>
                <a:lnTo>
                  <a:pt x="400050" y="114300"/>
                </a:lnTo>
                <a:lnTo>
                  <a:pt x="419100" y="104775"/>
                </a:lnTo>
                <a:lnTo>
                  <a:pt x="447675" y="95250"/>
                </a:lnTo>
                <a:lnTo>
                  <a:pt x="466725" y="95250"/>
                </a:lnTo>
                <a:lnTo>
                  <a:pt x="485775" y="95250"/>
                </a:lnTo>
                <a:lnTo>
                  <a:pt x="504825" y="104775"/>
                </a:lnTo>
                <a:lnTo>
                  <a:pt x="514350" y="123825"/>
                </a:lnTo>
                <a:lnTo>
                  <a:pt x="514350" y="142875"/>
                </a:lnTo>
                <a:lnTo>
                  <a:pt x="514350" y="171450"/>
                </a:lnTo>
                <a:lnTo>
                  <a:pt x="504825" y="190500"/>
                </a:lnTo>
                <a:lnTo>
                  <a:pt x="495300" y="219075"/>
                </a:lnTo>
                <a:lnTo>
                  <a:pt x="485775" y="238125"/>
                </a:lnTo>
                <a:lnTo>
                  <a:pt x="466725" y="257175"/>
                </a:lnTo>
                <a:lnTo>
                  <a:pt x="457200" y="276225"/>
                </a:lnTo>
                <a:lnTo>
                  <a:pt x="438150" y="295275"/>
                </a:lnTo>
                <a:lnTo>
                  <a:pt x="419100" y="304800"/>
                </a:lnTo>
                <a:lnTo>
                  <a:pt x="419100" y="304800"/>
                </a:lnTo>
                <a:lnTo>
                  <a:pt x="409575" y="295275"/>
                </a:lnTo>
                <a:lnTo>
                  <a:pt x="409575" y="285750"/>
                </a:lnTo>
                <a:lnTo>
                  <a:pt x="419100" y="266700"/>
                </a:lnTo>
                <a:lnTo>
                  <a:pt x="438150" y="247650"/>
                </a:lnTo>
                <a:lnTo>
                  <a:pt x="447675" y="219075"/>
                </a:lnTo>
                <a:lnTo>
                  <a:pt x="457200" y="200025"/>
                </a:lnTo>
                <a:lnTo>
                  <a:pt x="45720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714625" y="2200275"/>
            <a:ext cx="171451" cy="200026"/>
          </a:xfrm>
          <a:custGeom>
            <a:avLst/>
            <a:gdLst/>
            <a:ahLst/>
            <a:cxnLst/>
            <a:rect l="0" t="0" r="0" b="0"/>
            <a:pathLst>
              <a:path w="171451" h="200026">
                <a:moveTo>
                  <a:pt x="66675" y="66675"/>
                </a:moveTo>
                <a:lnTo>
                  <a:pt x="76200" y="57150"/>
                </a:lnTo>
                <a:lnTo>
                  <a:pt x="95250" y="47625"/>
                </a:lnTo>
                <a:lnTo>
                  <a:pt x="104775" y="38100"/>
                </a:lnTo>
                <a:lnTo>
                  <a:pt x="123825" y="19050"/>
                </a:lnTo>
                <a:lnTo>
                  <a:pt x="133350" y="9525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0"/>
                </a:lnTo>
                <a:lnTo>
                  <a:pt x="104775" y="19050"/>
                </a:lnTo>
                <a:lnTo>
                  <a:pt x="95250" y="38100"/>
                </a:lnTo>
                <a:lnTo>
                  <a:pt x="66675" y="66675"/>
                </a:lnTo>
                <a:lnTo>
                  <a:pt x="47625" y="95250"/>
                </a:lnTo>
                <a:lnTo>
                  <a:pt x="28575" y="114300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19050" y="152400"/>
                </a:lnTo>
                <a:lnTo>
                  <a:pt x="38100" y="142875"/>
                </a:lnTo>
                <a:lnTo>
                  <a:pt x="57150" y="123825"/>
                </a:lnTo>
                <a:lnTo>
                  <a:pt x="85725" y="104775"/>
                </a:lnTo>
                <a:lnTo>
                  <a:pt x="104775" y="85725"/>
                </a:lnTo>
                <a:lnTo>
                  <a:pt x="133350" y="66675"/>
                </a:lnTo>
                <a:lnTo>
                  <a:pt x="142875" y="47625"/>
                </a:lnTo>
                <a:lnTo>
                  <a:pt x="161925" y="38100"/>
                </a:lnTo>
                <a:lnTo>
                  <a:pt x="161925" y="28575"/>
                </a:lnTo>
                <a:lnTo>
                  <a:pt x="171450" y="28575"/>
                </a:lnTo>
                <a:lnTo>
                  <a:pt x="171450" y="28575"/>
                </a:lnTo>
                <a:lnTo>
                  <a:pt x="161925" y="38100"/>
                </a:lnTo>
                <a:lnTo>
                  <a:pt x="161925" y="57150"/>
                </a:lnTo>
                <a:lnTo>
                  <a:pt x="152400" y="85725"/>
                </a:lnTo>
                <a:lnTo>
                  <a:pt x="142875" y="114300"/>
                </a:lnTo>
                <a:lnTo>
                  <a:pt x="133350" y="142875"/>
                </a:lnTo>
                <a:lnTo>
                  <a:pt x="133350" y="171450"/>
                </a:lnTo>
                <a:lnTo>
                  <a:pt x="123825" y="190500"/>
                </a:lnTo>
                <a:lnTo>
                  <a:pt x="133350" y="200025"/>
                </a:lnTo>
                <a:lnTo>
                  <a:pt x="1333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095625" y="220027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9050" y="0"/>
                </a:lnTo>
                <a:lnTo>
                  <a:pt x="38100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3152775" y="2295525"/>
            <a:ext cx="85726" cy="9526"/>
          </a:xfrm>
          <a:custGeom>
            <a:avLst/>
            <a:gdLst/>
            <a:ahLst/>
            <a:cxnLst/>
            <a:rect l="0" t="0" r="0" b="0"/>
            <a:pathLst>
              <a:path w="857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3457575" y="1876425"/>
            <a:ext cx="190501" cy="247651"/>
          </a:xfrm>
          <a:custGeom>
            <a:avLst/>
            <a:gdLst/>
            <a:ahLst/>
            <a:cxnLst/>
            <a:rect l="0" t="0" r="0" b="0"/>
            <a:pathLst>
              <a:path w="190501" h="247651">
                <a:moveTo>
                  <a:pt x="0" y="9525"/>
                </a:moveTo>
                <a:lnTo>
                  <a:pt x="9525" y="0"/>
                </a:lnTo>
                <a:lnTo>
                  <a:pt x="19050" y="0"/>
                </a:lnTo>
                <a:lnTo>
                  <a:pt x="47625" y="0"/>
                </a:lnTo>
                <a:lnTo>
                  <a:pt x="85725" y="0"/>
                </a:lnTo>
                <a:lnTo>
                  <a:pt x="104775" y="9525"/>
                </a:lnTo>
                <a:lnTo>
                  <a:pt x="133350" y="19050"/>
                </a:lnTo>
                <a:lnTo>
                  <a:pt x="152400" y="28575"/>
                </a:lnTo>
                <a:lnTo>
                  <a:pt x="152400" y="38100"/>
                </a:lnTo>
                <a:lnTo>
                  <a:pt x="152400" y="57150"/>
                </a:lnTo>
                <a:lnTo>
                  <a:pt x="152400" y="66675"/>
                </a:lnTo>
                <a:lnTo>
                  <a:pt x="133350" y="85725"/>
                </a:lnTo>
                <a:lnTo>
                  <a:pt x="114300" y="104775"/>
                </a:lnTo>
                <a:lnTo>
                  <a:pt x="95250" y="114300"/>
                </a:lnTo>
                <a:lnTo>
                  <a:pt x="76200" y="123825"/>
                </a:lnTo>
                <a:lnTo>
                  <a:pt x="57150" y="133350"/>
                </a:lnTo>
                <a:lnTo>
                  <a:pt x="38100" y="133350"/>
                </a:lnTo>
                <a:lnTo>
                  <a:pt x="19050" y="133350"/>
                </a:lnTo>
                <a:lnTo>
                  <a:pt x="19050" y="133350"/>
                </a:lnTo>
                <a:lnTo>
                  <a:pt x="19050" y="133350"/>
                </a:lnTo>
                <a:lnTo>
                  <a:pt x="19050" y="133350"/>
                </a:lnTo>
                <a:lnTo>
                  <a:pt x="38100" y="123825"/>
                </a:lnTo>
                <a:lnTo>
                  <a:pt x="57150" y="123825"/>
                </a:lnTo>
                <a:lnTo>
                  <a:pt x="76200" y="123825"/>
                </a:lnTo>
                <a:lnTo>
                  <a:pt x="104775" y="123825"/>
                </a:lnTo>
                <a:lnTo>
                  <a:pt x="133350" y="133350"/>
                </a:lnTo>
                <a:lnTo>
                  <a:pt x="161925" y="133350"/>
                </a:lnTo>
                <a:lnTo>
                  <a:pt x="171450" y="142875"/>
                </a:lnTo>
                <a:lnTo>
                  <a:pt x="180975" y="152400"/>
                </a:lnTo>
                <a:lnTo>
                  <a:pt x="190500" y="161925"/>
                </a:lnTo>
                <a:lnTo>
                  <a:pt x="180975" y="180975"/>
                </a:lnTo>
                <a:lnTo>
                  <a:pt x="171450" y="200025"/>
                </a:lnTo>
                <a:lnTo>
                  <a:pt x="161925" y="209550"/>
                </a:lnTo>
                <a:lnTo>
                  <a:pt x="133350" y="228600"/>
                </a:lnTo>
                <a:lnTo>
                  <a:pt x="114300" y="238125"/>
                </a:lnTo>
                <a:lnTo>
                  <a:pt x="104775" y="247650"/>
                </a:lnTo>
                <a:lnTo>
                  <a:pt x="10477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3400425" y="2200275"/>
            <a:ext cx="342901" cy="9526"/>
          </a:xfrm>
          <a:custGeom>
            <a:avLst/>
            <a:gdLst/>
            <a:ahLst/>
            <a:cxnLst/>
            <a:rect l="0" t="0" r="0" b="0"/>
            <a:pathLst>
              <a:path w="3429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57150" y="9525"/>
                </a:lnTo>
                <a:lnTo>
                  <a:pt x="85725" y="9525"/>
                </a:lnTo>
                <a:lnTo>
                  <a:pt x="123825" y="9525"/>
                </a:lnTo>
                <a:lnTo>
                  <a:pt x="152400" y="9525"/>
                </a:lnTo>
                <a:lnTo>
                  <a:pt x="200025" y="0"/>
                </a:lnTo>
                <a:lnTo>
                  <a:pt x="238125" y="0"/>
                </a:lnTo>
                <a:lnTo>
                  <a:pt x="276225" y="0"/>
                </a:lnTo>
                <a:lnTo>
                  <a:pt x="304800" y="0"/>
                </a:lnTo>
                <a:lnTo>
                  <a:pt x="323850" y="0"/>
                </a:lnTo>
                <a:lnTo>
                  <a:pt x="342900" y="9525"/>
                </a:lnTo>
                <a:lnTo>
                  <a:pt x="3429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3429000" y="2314575"/>
            <a:ext cx="257176" cy="247651"/>
          </a:xfrm>
          <a:custGeom>
            <a:avLst/>
            <a:gdLst/>
            <a:ahLst/>
            <a:cxnLst/>
            <a:rect l="0" t="0" r="0" b="0"/>
            <a:pathLst>
              <a:path w="257176" h="247651">
                <a:moveTo>
                  <a:pt x="57150" y="9525"/>
                </a:moveTo>
                <a:lnTo>
                  <a:pt x="57150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0"/>
                </a:lnTo>
                <a:lnTo>
                  <a:pt x="180975" y="9525"/>
                </a:lnTo>
                <a:lnTo>
                  <a:pt x="200025" y="19050"/>
                </a:lnTo>
                <a:lnTo>
                  <a:pt x="209550" y="28575"/>
                </a:lnTo>
                <a:lnTo>
                  <a:pt x="219075" y="38100"/>
                </a:lnTo>
                <a:lnTo>
                  <a:pt x="219075" y="57150"/>
                </a:lnTo>
                <a:lnTo>
                  <a:pt x="209550" y="76200"/>
                </a:lnTo>
                <a:lnTo>
                  <a:pt x="190500" y="95250"/>
                </a:lnTo>
                <a:lnTo>
                  <a:pt x="161925" y="123825"/>
                </a:lnTo>
                <a:lnTo>
                  <a:pt x="133350" y="142875"/>
                </a:lnTo>
                <a:lnTo>
                  <a:pt x="95250" y="171450"/>
                </a:lnTo>
                <a:lnTo>
                  <a:pt x="66675" y="200025"/>
                </a:lnTo>
                <a:lnTo>
                  <a:pt x="38100" y="219075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9525" y="247650"/>
                </a:lnTo>
                <a:lnTo>
                  <a:pt x="38100" y="247650"/>
                </a:lnTo>
                <a:lnTo>
                  <a:pt x="66675" y="247650"/>
                </a:lnTo>
                <a:lnTo>
                  <a:pt x="95250" y="247650"/>
                </a:lnTo>
                <a:lnTo>
                  <a:pt x="133350" y="238125"/>
                </a:lnTo>
                <a:lnTo>
                  <a:pt x="171450" y="238125"/>
                </a:lnTo>
                <a:lnTo>
                  <a:pt x="209550" y="238125"/>
                </a:lnTo>
                <a:lnTo>
                  <a:pt x="238125" y="238125"/>
                </a:lnTo>
                <a:lnTo>
                  <a:pt x="257175" y="238125"/>
                </a:lnTo>
                <a:lnTo>
                  <a:pt x="25717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3895725" y="2000250"/>
            <a:ext cx="190501" cy="390526"/>
          </a:xfrm>
          <a:custGeom>
            <a:avLst/>
            <a:gdLst/>
            <a:ahLst/>
            <a:cxnLst/>
            <a:rect l="0" t="0" r="0" b="0"/>
            <a:pathLst>
              <a:path w="190501" h="390526">
                <a:moveTo>
                  <a:pt x="28575" y="152400"/>
                </a:moveTo>
                <a:lnTo>
                  <a:pt x="28575" y="152400"/>
                </a:lnTo>
                <a:lnTo>
                  <a:pt x="28575" y="152400"/>
                </a:lnTo>
                <a:lnTo>
                  <a:pt x="28575" y="161925"/>
                </a:lnTo>
                <a:lnTo>
                  <a:pt x="28575" y="180975"/>
                </a:lnTo>
                <a:lnTo>
                  <a:pt x="19050" y="209550"/>
                </a:lnTo>
                <a:lnTo>
                  <a:pt x="19050" y="238125"/>
                </a:lnTo>
                <a:lnTo>
                  <a:pt x="19050" y="276225"/>
                </a:lnTo>
                <a:lnTo>
                  <a:pt x="9525" y="304800"/>
                </a:lnTo>
                <a:lnTo>
                  <a:pt x="9525" y="333375"/>
                </a:lnTo>
                <a:lnTo>
                  <a:pt x="0" y="352425"/>
                </a:lnTo>
                <a:lnTo>
                  <a:pt x="0" y="371475"/>
                </a:lnTo>
                <a:lnTo>
                  <a:pt x="0" y="381000"/>
                </a:lnTo>
                <a:lnTo>
                  <a:pt x="0" y="381000"/>
                </a:lnTo>
                <a:lnTo>
                  <a:pt x="0" y="390525"/>
                </a:lnTo>
                <a:lnTo>
                  <a:pt x="0" y="381000"/>
                </a:lnTo>
                <a:lnTo>
                  <a:pt x="9525" y="371475"/>
                </a:lnTo>
                <a:lnTo>
                  <a:pt x="19050" y="361950"/>
                </a:lnTo>
                <a:lnTo>
                  <a:pt x="38100" y="342900"/>
                </a:lnTo>
                <a:lnTo>
                  <a:pt x="57150" y="314325"/>
                </a:lnTo>
                <a:lnTo>
                  <a:pt x="66675" y="295275"/>
                </a:lnTo>
                <a:lnTo>
                  <a:pt x="95250" y="266700"/>
                </a:lnTo>
                <a:lnTo>
                  <a:pt x="114300" y="238125"/>
                </a:lnTo>
                <a:lnTo>
                  <a:pt x="133350" y="209550"/>
                </a:lnTo>
                <a:lnTo>
                  <a:pt x="152400" y="180975"/>
                </a:lnTo>
                <a:lnTo>
                  <a:pt x="171450" y="161925"/>
                </a:lnTo>
                <a:lnTo>
                  <a:pt x="180975" y="142875"/>
                </a:lnTo>
                <a:lnTo>
                  <a:pt x="190500" y="123825"/>
                </a:lnTo>
                <a:lnTo>
                  <a:pt x="190500" y="104775"/>
                </a:lnTo>
                <a:lnTo>
                  <a:pt x="190500" y="85725"/>
                </a:lnTo>
                <a:lnTo>
                  <a:pt x="171450" y="66675"/>
                </a:lnTo>
                <a:lnTo>
                  <a:pt x="161925" y="57150"/>
                </a:lnTo>
                <a:lnTo>
                  <a:pt x="142875" y="38100"/>
                </a:lnTo>
                <a:lnTo>
                  <a:pt x="133350" y="28575"/>
                </a:lnTo>
                <a:lnTo>
                  <a:pt x="114300" y="19050"/>
                </a:lnTo>
                <a:lnTo>
                  <a:pt x="104775" y="9525"/>
                </a:ln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4152900" y="2009775"/>
            <a:ext cx="266701" cy="323851"/>
          </a:xfrm>
          <a:custGeom>
            <a:avLst/>
            <a:gdLst/>
            <a:ahLst/>
            <a:cxnLst/>
            <a:rect l="0" t="0" r="0" b="0"/>
            <a:pathLst>
              <a:path w="266701" h="323851">
                <a:moveTo>
                  <a:pt x="76200" y="0"/>
                </a:moveTo>
                <a:lnTo>
                  <a:pt x="76200" y="9525"/>
                </a:lnTo>
                <a:lnTo>
                  <a:pt x="76200" y="28575"/>
                </a:lnTo>
                <a:lnTo>
                  <a:pt x="66675" y="57150"/>
                </a:lnTo>
                <a:lnTo>
                  <a:pt x="66675" y="85725"/>
                </a:lnTo>
                <a:lnTo>
                  <a:pt x="57150" y="123825"/>
                </a:lnTo>
                <a:lnTo>
                  <a:pt x="47625" y="161925"/>
                </a:lnTo>
                <a:lnTo>
                  <a:pt x="38100" y="190500"/>
                </a:lnTo>
                <a:lnTo>
                  <a:pt x="38100" y="228600"/>
                </a:lnTo>
                <a:lnTo>
                  <a:pt x="28575" y="257175"/>
                </a:lnTo>
                <a:lnTo>
                  <a:pt x="19050" y="285750"/>
                </a:lnTo>
                <a:lnTo>
                  <a:pt x="19050" y="304800"/>
                </a:lnTo>
                <a:lnTo>
                  <a:pt x="9525" y="314325"/>
                </a:lnTo>
                <a:lnTo>
                  <a:pt x="9525" y="314325"/>
                </a:lnTo>
                <a:lnTo>
                  <a:pt x="0" y="314325"/>
                </a:lnTo>
                <a:lnTo>
                  <a:pt x="0" y="314325"/>
                </a:lnTo>
                <a:lnTo>
                  <a:pt x="0" y="304800"/>
                </a:lnTo>
                <a:lnTo>
                  <a:pt x="0" y="285750"/>
                </a:lnTo>
                <a:lnTo>
                  <a:pt x="0" y="266700"/>
                </a:lnTo>
                <a:lnTo>
                  <a:pt x="0" y="228600"/>
                </a:lnTo>
                <a:lnTo>
                  <a:pt x="0" y="200025"/>
                </a:lnTo>
                <a:lnTo>
                  <a:pt x="0" y="171450"/>
                </a:lnTo>
                <a:lnTo>
                  <a:pt x="9525" y="142875"/>
                </a:lnTo>
                <a:lnTo>
                  <a:pt x="19050" y="114300"/>
                </a:lnTo>
                <a:lnTo>
                  <a:pt x="28575" y="85725"/>
                </a:lnTo>
                <a:lnTo>
                  <a:pt x="47625" y="66675"/>
                </a:lnTo>
                <a:lnTo>
                  <a:pt x="76200" y="57150"/>
                </a:lnTo>
                <a:lnTo>
                  <a:pt x="95250" y="38100"/>
                </a:lnTo>
                <a:lnTo>
                  <a:pt x="123825" y="28575"/>
                </a:lnTo>
                <a:lnTo>
                  <a:pt x="152400" y="28575"/>
                </a:lnTo>
                <a:lnTo>
                  <a:pt x="171450" y="28575"/>
                </a:lnTo>
                <a:lnTo>
                  <a:pt x="190500" y="38100"/>
                </a:lnTo>
                <a:lnTo>
                  <a:pt x="200025" y="47625"/>
                </a:lnTo>
                <a:lnTo>
                  <a:pt x="209550" y="57150"/>
                </a:lnTo>
                <a:lnTo>
                  <a:pt x="209550" y="76200"/>
                </a:lnTo>
                <a:lnTo>
                  <a:pt x="200025" y="95250"/>
                </a:lnTo>
                <a:lnTo>
                  <a:pt x="190500" y="114300"/>
                </a:lnTo>
                <a:lnTo>
                  <a:pt x="171450" y="133350"/>
                </a:lnTo>
                <a:lnTo>
                  <a:pt x="152400" y="152400"/>
                </a:lnTo>
                <a:lnTo>
                  <a:pt x="123825" y="171450"/>
                </a:lnTo>
                <a:lnTo>
                  <a:pt x="95250" y="190500"/>
                </a:lnTo>
                <a:lnTo>
                  <a:pt x="66675" y="209550"/>
                </a:lnTo>
                <a:lnTo>
                  <a:pt x="47625" y="219075"/>
                </a:lnTo>
                <a:lnTo>
                  <a:pt x="38100" y="228600"/>
                </a:lnTo>
                <a:lnTo>
                  <a:pt x="28575" y="238125"/>
                </a:lnTo>
                <a:lnTo>
                  <a:pt x="38100" y="247650"/>
                </a:lnTo>
                <a:lnTo>
                  <a:pt x="47625" y="266700"/>
                </a:lnTo>
                <a:lnTo>
                  <a:pt x="57150" y="276225"/>
                </a:lnTo>
                <a:lnTo>
                  <a:pt x="76200" y="285750"/>
                </a:lnTo>
                <a:lnTo>
                  <a:pt x="104775" y="295275"/>
                </a:lnTo>
                <a:lnTo>
                  <a:pt x="133350" y="304800"/>
                </a:lnTo>
                <a:lnTo>
                  <a:pt x="152400" y="304800"/>
                </a:lnTo>
                <a:lnTo>
                  <a:pt x="180975" y="314325"/>
                </a:lnTo>
                <a:lnTo>
                  <a:pt x="200025" y="323850"/>
                </a:lnTo>
                <a:lnTo>
                  <a:pt x="228600" y="323850"/>
                </a:lnTo>
                <a:lnTo>
                  <a:pt x="247650" y="323850"/>
                </a:lnTo>
                <a:lnTo>
                  <a:pt x="257175" y="314325"/>
                </a:lnTo>
                <a:lnTo>
                  <a:pt x="266700" y="314325"/>
                </a:lnTo>
                <a:lnTo>
                  <a:pt x="26670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4543425" y="1924050"/>
            <a:ext cx="190501" cy="457201"/>
          </a:xfrm>
          <a:custGeom>
            <a:avLst/>
            <a:gdLst/>
            <a:ahLst/>
            <a:cxnLst/>
            <a:rect l="0" t="0" r="0" b="0"/>
            <a:pathLst>
              <a:path w="190501" h="457201">
                <a:moveTo>
                  <a:pt x="190500" y="9525"/>
                </a:moveTo>
                <a:lnTo>
                  <a:pt x="190500" y="0"/>
                </a:lnTo>
                <a:lnTo>
                  <a:pt x="190500" y="0"/>
                </a:lnTo>
                <a:lnTo>
                  <a:pt x="180975" y="0"/>
                </a:lnTo>
                <a:lnTo>
                  <a:pt x="171450" y="9525"/>
                </a:lnTo>
                <a:lnTo>
                  <a:pt x="161925" y="19050"/>
                </a:lnTo>
                <a:lnTo>
                  <a:pt x="152400" y="38100"/>
                </a:lnTo>
                <a:lnTo>
                  <a:pt x="123825" y="66675"/>
                </a:lnTo>
                <a:lnTo>
                  <a:pt x="104775" y="95250"/>
                </a:lnTo>
                <a:lnTo>
                  <a:pt x="76200" y="123825"/>
                </a:lnTo>
                <a:lnTo>
                  <a:pt x="57150" y="161925"/>
                </a:lnTo>
                <a:lnTo>
                  <a:pt x="38100" y="209550"/>
                </a:lnTo>
                <a:lnTo>
                  <a:pt x="19050" y="257175"/>
                </a:lnTo>
                <a:lnTo>
                  <a:pt x="9525" y="304800"/>
                </a:lnTo>
                <a:lnTo>
                  <a:pt x="0" y="342900"/>
                </a:lnTo>
                <a:lnTo>
                  <a:pt x="0" y="381000"/>
                </a:lnTo>
                <a:lnTo>
                  <a:pt x="9525" y="409575"/>
                </a:lnTo>
                <a:lnTo>
                  <a:pt x="19050" y="428625"/>
                </a:lnTo>
                <a:lnTo>
                  <a:pt x="38100" y="447675"/>
                </a:lnTo>
                <a:lnTo>
                  <a:pt x="66675" y="457200"/>
                </a:lnTo>
                <a:lnTo>
                  <a:pt x="85725" y="457200"/>
                </a:lnTo>
                <a:lnTo>
                  <a:pt x="95250" y="457200"/>
                </a:lnTo>
                <a:lnTo>
                  <a:pt x="9525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4838700" y="2028825"/>
            <a:ext cx="38101" cy="285751"/>
          </a:xfrm>
          <a:custGeom>
            <a:avLst/>
            <a:gdLst/>
            <a:ahLst/>
            <a:cxnLst/>
            <a:rect l="0" t="0" r="0" b="0"/>
            <a:pathLst>
              <a:path w="38101" h="2857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19050" y="76200"/>
                </a:lnTo>
                <a:lnTo>
                  <a:pt x="19050" y="104775"/>
                </a:lnTo>
                <a:lnTo>
                  <a:pt x="9525" y="133350"/>
                </a:lnTo>
                <a:lnTo>
                  <a:pt x="9525" y="171450"/>
                </a:lnTo>
                <a:lnTo>
                  <a:pt x="0" y="200025"/>
                </a:lnTo>
                <a:lnTo>
                  <a:pt x="0" y="228600"/>
                </a:lnTo>
                <a:lnTo>
                  <a:pt x="9525" y="257175"/>
                </a:lnTo>
                <a:lnTo>
                  <a:pt x="9525" y="266700"/>
                </a:lnTo>
                <a:lnTo>
                  <a:pt x="9525" y="276225"/>
                </a:lnTo>
                <a:lnTo>
                  <a:pt x="19050" y="285750"/>
                </a:lnTo>
                <a:lnTo>
                  <a:pt x="19050" y="285750"/>
                </a:lnTo>
                <a:lnTo>
                  <a:pt x="190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4781550" y="2009775"/>
            <a:ext cx="123826" cy="47626"/>
          </a:xfrm>
          <a:custGeom>
            <a:avLst/>
            <a:gdLst/>
            <a:ahLst/>
            <a:cxnLst/>
            <a:rect l="0" t="0" r="0" b="0"/>
            <a:pathLst>
              <a:path w="123826" h="47626">
                <a:moveTo>
                  <a:pt x="0" y="47625"/>
                </a:move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4924425" y="2162175"/>
            <a:ext cx="104776" cy="180976"/>
          </a:xfrm>
          <a:custGeom>
            <a:avLst/>
            <a:gdLst/>
            <a:ahLst/>
            <a:cxnLst/>
            <a:rect l="0" t="0" r="0" b="0"/>
            <a:pathLst>
              <a:path w="104776" h="18097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104775" y="38100"/>
                </a:lnTo>
                <a:lnTo>
                  <a:pt x="95250" y="47625"/>
                </a:lnTo>
                <a:lnTo>
                  <a:pt x="85725" y="66675"/>
                </a:lnTo>
                <a:lnTo>
                  <a:pt x="76200" y="85725"/>
                </a:lnTo>
                <a:lnTo>
                  <a:pt x="66675" y="95250"/>
                </a:lnTo>
                <a:lnTo>
                  <a:pt x="47625" y="114300"/>
                </a:lnTo>
                <a:lnTo>
                  <a:pt x="38100" y="133350"/>
                </a:lnTo>
                <a:lnTo>
                  <a:pt x="28575" y="152400"/>
                </a:lnTo>
                <a:lnTo>
                  <a:pt x="28575" y="161925"/>
                </a:lnTo>
                <a:lnTo>
                  <a:pt x="28575" y="171450"/>
                </a:lnTo>
                <a:lnTo>
                  <a:pt x="38100" y="180975"/>
                </a:lnTo>
                <a:lnTo>
                  <a:pt x="47625" y="180975"/>
                </a:lnTo>
                <a:lnTo>
                  <a:pt x="66675" y="171450"/>
                </a:lnTo>
                <a:lnTo>
                  <a:pt x="85725" y="171450"/>
                </a:lnTo>
                <a:lnTo>
                  <a:pt x="104775" y="161925"/>
                </a:lnTo>
                <a:lnTo>
                  <a:pt x="10477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5143500" y="214312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38100" y="9525"/>
                </a:lnTo>
                <a:lnTo>
                  <a:pt x="66675" y="9525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5438775" y="2047875"/>
            <a:ext cx="57151" cy="276226"/>
          </a:xfrm>
          <a:custGeom>
            <a:avLst/>
            <a:gdLst/>
            <a:ahLst/>
            <a:cxnLst/>
            <a:rect l="0" t="0" r="0" b="0"/>
            <a:pathLst>
              <a:path w="57151" h="276226">
                <a:moveTo>
                  <a:pt x="57150" y="0"/>
                </a:moveTo>
                <a:lnTo>
                  <a:pt x="47625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38100" y="66675"/>
                </a:lnTo>
                <a:lnTo>
                  <a:pt x="28575" y="95250"/>
                </a:lnTo>
                <a:lnTo>
                  <a:pt x="19050" y="123825"/>
                </a:lnTo>
                <a:lnTo>
                  <a:pt x="9525" y="152400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9525" y="266700"/>
                </a:lnTo>
                <a:lnTo>
                  <a:pt x="9525" y="276225"/>
                </a:lnTo>
                <a:lnTo>
                  <a:pt x="9525" y="276225"/>
                </a:lnTo>
                <a:lnTo>
                  <a:pt x="95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5362575" y="2019300"/>
            <a:ext cx="209551" cy="19051"/>
          </a:xfrm>
          <a:custGeom>
            <a:avLst/>
            <a:gdLst/>
            <a:ahLst/>
            <a:cxnLst/>
            <a:rect l="0" t="0" r="0" b="0"/>
            <a:pathLst>
              <a:path w="209551" h="19051">
                <a:moveTo>
                  <a:pt x="9525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0"/>
                </a:lnTo>
                <a:lnTo>
                  <a:pt x="104775" y="0"/>
                </a:lnTo>
                <a:lnTo>
                  <a:pt x="133350" y="9525"/>
                </a:lnTo>
                <a:lnTo>
                  <a:pt x="161925" y="9525"/>
                </a:lnTo>
                <a:lnTo>
                  <a:pt x="190500" y="19050"/>
                </a:lnTo>
                <a:lnTo>
                  <a:pt x="209550" y="19050"/>
                </a:lnTo>
                <a:lnTo>
                  <a:pt x="2095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5562600" y="2143125"/>
            <a:ext cx="114301" cy="276226"/>
          </a:xfrm>
          <a:custGeom>
            <a:avLst/>
            <a:gdLst/>
            <a:ahLst/>
            <a:cxnLst/>
            <a:rect l="0" t="0" r="0" b="0"/>
            <a:pathLst>
              <a:path w="114301" h="276226">
                <a:moveTo>
                  <a:pt x="0" y="114300"/>
                </a:moveTo>
                <a:lnTo>
                  <a:pt x="0" y="114300"/>
                </a:lnTo>
                <a:lnTo>
                  <a:pt x="9525" y="104775"/>
                </a:lnTo>
                <a:lnTo>
                  <a:pt x="19050" y="104775"/>
                </a:lnTo>
                <a:lnTo>
                  <a:pt x="28575" y="95250"/>
                </a:lnTo>
                <a:lnTo>
                  <a:pt x="47625" y="76200"/>
                </a:lnTo>
                <a:lnTo>
                  <a:pt x="66675" y="66675"/>
                </a:lnTo>
                <a:lnTo>
                  <a:pt x="85725" y="47625"/>
                </a:lnTo>
                <a:lnTo>
                  <a:pt x="95250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0"/>
                </a:lnTo>
                <a:lnTo>
                  <a:pt x="104775" y="9525"/>
                </a:lnTo>
                <a:lnTo>
                  <a:pt x="95250" y="19050"/>
                </a:lnTo>
                <a:lnTo>
                  <a:pt x="85725" y="38100"/>
                </a:lnTo>
                <a:lnTo>
                  <a:pt x="76200" y="66675"/>
                </a:lnTo>
                <a:lnTo>
                  <a:pt x="66675" y="104775"/>
                </a:lnTo>
                <a:lnTo>
                  <a:pt x="57150" y="142875"/>
                </a:lnTo>
                <a:lnTo>
                  <a:pt x="47625" y="171450"/>
                </a:lnTo>
                <a:lnTo>
                  <a:pt x="38100" y="209550"/>
                </a:lnTo>
                <a:lnTo>
                  <a:pt x="28575" y="238125"/>
                </a:lnTo>
                <a:lnTo>
                  <a:pt x="28575" y="257175"/>
                </a:lnTo>
                <a:lnTo>
                  <a:pt x="38100" y="266700"/>
                </a:lnTo>
                <a:lnTo>
                  <a:pt x="47625" y="276225"/>
                </a:lnTo>
                <a:lnTo>
                  <a:pt x="57150" y="276225"/>
                </a:lnTo>
                <a:lnTo>
                  <a:pt x="57150" y="266700"/>
                </a:lnTo>
                <a:lnTo>
                  <a:pt x="571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5648325" y="1905000"/>
            <a:ext cx="200026" cy="638176"/>
          </a:xfrm>
          <a:custGeom>
            <a:avLst/>
            <a:gdLst/>
            <a:ahLst/>
            <a:cxnLst/>
            <a:rect l="0" t="0" r="0" b="0"/>
            <a:pathLst>
              <a:path w="200026" h="638176">
                <a:moveTo>
                  <a:pt x="9525" y="0"/>
                </a:move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28575"/>
                </a:lnTo>
                <a:lnTo>
                  <a:pt x="66675" y="47625"/>
                </a:lnTo>
                <a:lnTo>
                  <a:pt x="95250" y="66675"/>
                </a:lnTo>
                <a:lnTo>
                  <a:pt x="123825" y="95250"/>
                </a:lnTo>
                <a:lnTo>
                  <a:pt x="152400" y="133350"/>
                </a:lnTo>
                <a:lnTo>
                  <a:pt x="171450" y="171450"/>
                </a:lnTo>
                <a:lnTo>
                  <a:pt x="190500" y="209550"/>
                </a:lnTo>
                <a:lnTo>
                  <a:pt x="200025" y="257175"/>
                </a:lnTo>
                <a:lnTo>
                  <a:pt x="200025" y="314325"/>
                </a:lnTo>
                <a:lnTo>
                  <a:pt x="190500" y="361950"/>
                </a:lnTo>
                <a:lnTo>
                  <a:pt x="171450" y="409575"/>
                </a:lnTo>
                <a:lnTo>
                  <a:pt x="142875" y="466725"/>
                </a:lnTo>
                <a:lnTo>
                  <a:pt x="114300" y="514350"/>
                </a:lnTo>
                <a:lnTo>
                  <a:pt x="66675" y="571500"/>
                </a:lnTo>
                <a:lnTo>
                  <a:pt x="28575" y="609600"/>
                </a:lnTo>
                <a:lnTo>
                  <a:pt x="0" y="638175"/>
                </a:lnTo>
                <a:lnTo>
                  <a:pt x="0" y="638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6143625" y="2143125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38100" y="9525"/>
                </a:lnTo>
                <a:lnTo>
                  <a:pt x="7620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6657975" y="1905000"/>
            <a:ext cx="228601" cy="257176"/>
          </a:xfrm>
          <a:custGeom>
            <a:avLst/>
            <a:gdLst/>
            <a:ahLst/>
            <a:cxnLst/>
            <a:rect l="0" t="0" r="0" b="0"/>
            <a:pathLst>
              <a:path w="228601" h="257176">
                <a:moveTo>
                  <a:pt x="0" y="257175"/>
                </a:moveTo>
                <a:lnTo>
                  <a:pt x="9525" y="247650"/>
                </a:lnTo>
                <a:lnTo>
                  <a:pt x="19050" y="238125"/>
                </a:lnTo>
                <a:lnTo>
                  <a:pt x="38100" y="209550"/>
                </a:lnTo>
                <a:lnTo>
                  <a:pt x="76200" y="180975"/>
                </a:lnTo>
                <a:lnTo>
                  <a:pt x="104775" y="152400"/>
                </a:lnTo>
                <a:lnTo>
                  <a:pt x="142875" y="114300"/>
                </a:lnTo>
                <a:lnTo>
                  <a:pt x="171450" y="85725"/>
                </a:lnTo>
                <a:lnTo>
                  <a:pt x="200025" y="57150"/>
                </a:lnTo>
                <a:lnTo>
                  <a:pt x="209550" y="38100"/>
                </a:lnTo>
                <a:lnTo>
                  <a:pt x="228600" y="19050"/>
                </a:lnTo>
                <a:lnTo>
                  <a:pt x="228600" y="9525"/>
                </a:lnTo>
                <a:lnTo>
                  <a:pt x="228600" y="0"/>
                </a:lnTo>
                <a:lnTo>
                  <a:pt x="228600" y="0"/>
                </a:lnTo>
                <a:lnTo>
                  <a:pt x="219075" y="9525"/>
                </a:lnTo>
                <a:lnTo>
                  <a:pt x="200025" y="28575"/>
                </a:lnTo>
                <a:lnTo>
                  <a:pt x="190500" y="57150"/>
                </a:lnTo>
                <a:lnTo>
                  <a:pt x="171450" y="95250"/>
                </a:lnTo>
                <a:lnTo>
                  <a:pt x="152400" y="142875"/>
                </a:lnTo>
                <a:lnTo>
                  <a:pt x="133350" y="180975"/>
                </a:lnTo>
                <a:lnTo>
                  <a:pt x="133350" y="209550"/>
                </a:lnTo>
                <a:lnTo>
                  <a:pt x="133350" y="228600"/>
                </a:lnTo>
                <a:lnTo>
                  <a:pt x="133350" y="247650"/>
                </a:lnTo>
                <a:lnTo>
                  <a:pt x="142875" y="247650"/>
                </a:lnTo>
                <a:lnTo>
                  <a:pt x="161925" y="238125"/>
                </a:lnTo>
                <a:lnTo>
                  <a:pt x="171450" y="228600"/>
                </a:lnTo>
                <a:lnTo>
                  <a:pt x="190500" y="219075"/>
                </a:lnTo>
                <a:lnTo>
                  <a:pt x="209550" y="209550"/>
                </a:lnTo>
                <a:lnTo>
                  <a:pt x="219075" y="190500"/>
                </a:lnTo>
                <a:lnTo>
                  <a:pt x="219075" y="180975"/>
                </a:lnTo>
                <a:lnTo>
                  <a:pt x="219075" y="171450"/>
                </a:lnTo>
                <a:lnTo>
                  <a:pt x="209550" y="161925"/>
                </a:lnTo>
                <a:lnTo>
                  <a:pt x="200025" y="152400"/>
                </a:lnTo>
                <a:lnTo>
                  <a:pt x="190500" y="152400"/>
                </a:lnTo>
                <a:lnTo>
                  <a:pt x="180975" y="161925"/>
                </a:lnTo>
                <a:lnTo>
                  <a:pt x="161925" y="171450"/>
                </a:lnTo>
                <a:lnTo>
                  <a:pt x="152400" y="190500"/>
                </a:lnTo>
                <a:lnTo>
                  <a:pt x="152400" y="200025"/>
                </a:lnTo>
                <a:lnTo>
                  <a:pt x="15240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7105650" y="1962150"/>
            <a:ext cx="485776" cy="523876"/>
          </a:xfrm>
          <a:custGeom>
            <a:avLst/>
            <a:gdLst/>
            <a:ahLst/>
            <a:cxnLst/>
            <a:rect l="0" t="0" r="0" b="0"/>
            <a:pathLst>
              <a:path w="485776" h="523876">
                <a:moveTo>
                  <a:pt x="152400" y="47625"/>
                </a:moveTo>
                <a:lnTo>
                  <a:pt x="161925" y="47625"/>
                </a:lnTo>
                <a:lnTo>
                  <a:pt x="161925" y="38100"/>
                </a:lnTo>
                <a:lnTo>
                  <a:pt x="161925" y="19050"/>
                </a:lnTo>
                <a:lnTo>
                  <a:pt x="161925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33350" y="0"/>
                </a:lnTo>
                <a:lnTo>
                  <a:pt x="114300" y="9525"/>
                </a:lnTo>
                <a:lnTo>
                  <a:pt x="95250" y="28575"/>
                </a:lnTo>
                <a:lnTo>
                  <a:pt x="66675" y="57150"/>
                </a:lnTo>
                <a:lnTo>
                  <a:pt x="47625" y="95250"/>
                </a:lnTo>
                <a:lnTo>
                  <a:pt x="28575" y="123825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9525" y="190500"/>
                </a:lnTo>
                <a:lnTo>
                  <a:pt x="28575" y="180975"/>
                </a:lnTo>
                <a:lnTo>
                  <a:pt x="47625" y="171450"/>
                </a:lnTo>
                <a:lnTo>
                  <a:pt x="76200" y="142875"/>
                </a:lnTo>
                <a:lnTo>
                  <a:pt x="104775" y="123825"/>
                </a:lnTo>
                <a:lnTo>
                  <a:pt x="133350" y="104775"/>
                </a:lnTo>
                <a:lnTo>
                  <a:pt x="142875" y="85725"/>
                </a:lnTo>
                <a:lnTo>
                  <a:pt x="161925" y="66675"/>
                </a:lnTo>
                <a:lnTo>
                  <a:pt x="161925" y="57150"/>
                </a:lnTo>
                <a:lnTo>
                  <a:pt x="171450" y="47625"/>
                </a:lnTo>
                <a:lnTo>
                  <a:pt x="161925" y="47625"/>
                </a:lnTo>
                <a:lnTo>
                  <a:pt x="161925" y="66675"/>
                </a:lnTo>
                <a:lnTo>
                  <a:pt x="152400" y="76200"/>
                </a:lnTo>
                <a:lnTo>
                  <a:pt x="133350" y="104775"/>
                </a:lnTo>
                <a:lnTo>
                  <a:pt x="123825" y="133350"/>
                </a:lnTo>
                <a:lnTo>
                  <a:pt x="114300" y="161925"/>
                </a:lnTo>
                <a:lnTo>
                  <a:pt x="114300" y="190500"/>
                </a:lnTo>
                <a:lnTo>
                  <a:pt x="114300" y="209550"/>
                </a:lnTo>
                <a:lnTo>
                  <a:pt x="114300" y="219075"/>
                </a:lnTo>
                <a:lnTo>
                  <a:pt x="133350" y="219075"/>
                </a:lnTo>
                <a:lnTo>
                  <a:pt x="142875" y="209550"/>
                </a:lnTo>
                <a:lnTo>
                  <a:pt x="171450" y="200025"/>
                </a:lnTo>
                <a:lnTo>
                  <a:pt x="200025" y="180975"/>
                </a:lnTo>
                <a:lnTo>
                  <a:pt x="228600" y="152400"/>
                </a:lnTo>
                <a:lnTo>
                  <a:pt x="257175" y="133350"/>
                </a:lnTo>
                <a:lnTo>
                  <a:pt x="285750" y="104775"/>
                </a:lnTo>
                <a:lnTo>
                  <a:pt x="304800" y="85725"/>
                </a:lnTo>
                <a:lnTo>
                  <a:pt x="323850" y="66675"/>
                </a:lnTo>
                <a:lnTo>
                  <a:pt x="333375" y="66675"/>
                </a:lnTo>
                <a:lnTo>
                  <a:pt x="333375" y="57150"/>
                </a:lnTo>
                <a:lnTo>
                  <a:pt x="342900" y="57150"/>
                </a:lnTo>
                <a:lnTo>
                  <a:pt x="333375" y="66675"/>
                </a:lnTo>
                <a:lnTo>
                  <a:pt x="333375" y="76200"/>
                </a:lnTo>
                <a:lnTo>
                  <a:pt x="323850" y="95250"/>
                </a:lnTo>
                <a:lnTo>
                  <a:pt x="314325" y="123825"/>
                </a:lnTo>
                <a:lnTo>
                  <a:pt x="304800" y="142875"/>
                </a:lnTo>
                <a:lnTo>
                  <a:pt x="295275" y="171450"/>
                </a:lnTo>
                <a:lnTo>
                  <a:pt x="295275" y="190500"/>
                </a:lnTo>
                <a:lnTo>
                  <a:pt x="304800" y="200025"/>
                </a:lnTo>
                <a:lnTo>
                  <a:pt x="314325" y="209550"/>
                </a:lnTo>
                <a:lnTo>
                  <a:pt x="323850" y="209550"/>
                </a:lnTo>
                <a:lnTo>
                  <a:pt x="342900" y="200025"/>
                </a:lnTo>
                <a:lnTo>
                  <a:pt x="361950" y="190500"/>
                </a:lnTo>
                <a:lnTo>
                  <a:pt x="390525" y="161925"/>
                </a:lnTo>
                <a:lnTo>
                  <a:pt x="419100" y="142875"/>
                </a:lnTo>
                <a:lnTo>
                  <a:pt x="438150" y="114300"/>
                </a:lnTo>
                <a:lnTo>
                  <a:pt x="457200" y="95250"/>
                </a:lnTo>
                <a:lnTo>
                  <a:pt x="466725" y="66675"/>
                </a:lnTo>
                <a:lnTo>
                  <a:pt x="476250" y="47625"/>
                </a:lnTo>
                <a:lnTo>
                  <a:pt x="485775" y="28575"/>
                </a:lnTo>
                <a:lnTo>
                  <a:pt x="476250" y="9525"/>
                </a:lnTo>
                <a:lnTo>
                  <a:pt x="466725" y="9525"/>
                </a:lnTo>
                <a:lnTo>
                  <a:pt x="457200" y="9525"/>
                </a:lnTo>
                <a:lnTo>
                  <a:pt x="438150" y="19050"/>
                </a:lnTo>
                <a:lnTo>
                  <a:pt x="419100" y="38100"/>
                </a:lnTo>
                <a:lnTo>
                  <a:pt x="390525" y="76200"/>
                </a:lnTo>
                <a:lnTo>
                  <a:pt x="361950" y="114300"/>
                </a:lnTo>
                <a:lnTo>
                  <a:pt x="342900" y="152400"/>
                </a:lnTo>
                <a:lnTo>
                  <a:pt x="323850" y="200025"/>
                </a:lnTo>
                <a:lnTo>
                  <a:pt x="314325" y="257175"/>
                </a:lnTo>
                <a:lnTo>
                  <a:pt x="304800" y="304800"/>
                </a:lnTo>
                <a:lnTo>
                  <a:pt x="295275" y="352425"/>
                </a:lnTo>
                <a:lnTo>
                  <a:pt x="295275" y="400050"/>
                </a:lnTo>
                <a:lnTo>
                  <a:pt x="285750" y="438150"/>
                </a:lnTo>
                <a:lnTo>
                  <a:pt x="285750" y="466725"/>
                </a:lnTo>
                <a:lnTo>
                  <a:pt x="276225" y="495300"/>
                </a:lnTo>
                <a:lnTo>
                  <a:pt x="276225" y="504825"/>
                </a:lnTo>
                <a:lnTo>
                  <a:pt x="266700" y="514350"/>
                </a:lnTo>
                <a:lnTo>
                  <a:pt x="247650" y="523875"/>
                </a:lnTo>
                <a:lnTo>
                  <a:pt x="228600" y="523875"/>
                </a:lnTo>
                <a:lnTo>
                  <a:pt x="219075" y="514350"/>
                </a:lnTo>
                <a:lnTo>
                  <a:pt x="200025" y="514350"/>
                </a:lnTo>
                <a:lnTo>
                  <a:pt x="180975" y="495300"/>
                </a:lnTo>
                <a:lnTo>
                  <a:pt x="161925" y="485775"/>
                </a:lnTo>
                <a:lnTo>
                  <a:pt x="161925" y="466725"/>
                </a:lnTo>
                <a:lnTo>
                  <a:pt x="161925" y="438150"/>
                </a:lnTo>
                <a:lnTo>
                  <a:pt x="161925" y="409575"/>
                </a:lnTo>
                <a:lnTo>
                  <a:pt x="180975" y="381000"/>
                </a:lnTo>
                <a:lnTo>
                  <a:pt x="200025" y="352425"/>
                </a:lnTo>
                <a:lnTo>
                  <a:pt x="209550" y="333375"/>
                </a:lnTo>
                <a:lnTo>
                  <a:pt x="20955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7610475" y="2181225"/>
            <a:ext cx="1" cy="38101"/>
          </a:xfrm>
          <a:custGeom>
            <a:avLst/>
            <a:gdLst/>
            <a:ahLst/>
            <a:cxnLst/>
            <a:rect l="0" t="0" r="0" b="0"/>
            <a:pathLst>
              <a:path w="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7943850" y="1952625"/>
            <a:ext cx="333376" cy="457201"/>
          </a:xfrm>
          <a:custGeom>
            <a:avLst/>
            <a:gdLst/>
            <a:ahLst/>
            <a:cxnLst/>
            <a:rect l="0" t="0" r="0" b="0"/>
            <a:pathLst>
              <a:path w="333376" h="457201">
                <a:moveTo>
                  <a:pt x="66675" y="66675"/>
                </a:moveTo>
                <a:lnTo>
                  <a:pt x="66675" y="66675"/>
                </a:lnTo>
                <a:lnTo>
                  <a:pt x="66675" y="85725"/>
                </a:lnTo>
                <a:lnTo>
                  <a:pt x="57150" y="104775"/>
                </a:lnTo>
                <a:lnTo>
                  <a:pt x="57150" y="133350"/>
                </a:lnTo>
                <a:lnTo>
                  <a:pt x="47625" y="161925"/>
                </a:lnTo>
                <a:lnTo>
                  <a:pt x="38100" y="180975"/>
                </a:lnTo>
                <a:lnTo>
                  <a:pt x="19050" y="190500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0" y="171450"/>
                </a:lnTo>
                <a:lnTo>
                  <a:pt x="9525" y="142875"/>
                </a:lnTo>
                <a:lnTo>
                  <a:pt x="19050" y="114300"/>
                </a:lnTo>
                <a:lnTo>
                  <a:pt x="38100" y="85725"/>
                </a:lnTo>
                <a:lnTo>
                  <a:pt x="57150" y="66675"/>
                </a:lnTo>
                <a:lnTo>
                  <a:pt x="85725" y="47625"/>
                </a:lnTo>
                <a:lnTo>
                  <a:pt x="104775" y="38100"/>
                </a:lnTo>
                <a:lnTo>
                  <a:pt x="123825" y="28575"/>
                </a:lnTo>
                <a:lnTo>
                  <a:pt x="142875" y="38100"/>
                </a:lnTo>
                <a:lnTo>
                  <a:pt x="152400" y="47625"/>
                </a:lnTo>
                <a:lnTo>
                  <a:pt x="152400" y="66675"/>
                </a:lnTo>
                <a:lnTo>
                  <a:pt x="152400" y="85725"/>
                </a:lnTo>
                <a:lnTo>
                  <a:pt x="152400" y="114300"/>
                </a:lnTo>
                <a:lnTo>
                  <a:pt x="142875" y="142875"/>
                </a:lnTo>
                <a:lnTo>
                  <a:pt x="133350" y="161925"/>
                </a:lnTo>
                <a:lnTo>
                  <a:pt x="133350" y="180975"/>
                </a:lnTo>
                <a:lnTo>
                  <a:pt x="133350" y="200025"/>
                </a:lnTo>
                <a:lnTo>
                  <a:pt x="142875" y="209550"/>
                </a:lnTo>
                <a:lnTo>
                  <a:pt x="152400" y="209550"/>
                </a:lnTo>
                <a:lnTo>
                  <a:pt x="161925" y="200025"/>
                </a:lnTo>
                <a:lnTo>
                  <a:pt x="190500" y="180975"/>
                </a:lnTo>
                <a:lnTo>
                  <a:pt x="209550" y="152400"/>
                </a:lnTo>
                <a:lnTo>
                  <a:pt x="228600" y="123825"/>
                </a:lnTo>
                <a:lnTo>
                  <a:pt x="257175" y="95250"/>
                </a:lnTo>
                <a:lnTo>
                  <a:pt x="285750" y="66675"/>
                </a:lnTo>
                <a:lnTo>
                  <a:pt x="304800" y="38100"/>
                </a:lnTo>
                <a:lnTo>
                  <a:pt x="314325" y="19050"/>
                </a:lnTo>
                <a:lnTo>
                  <a:pt x="333375" y="9525"/>
                </a:lnTo>
                <a:lnTo>
                  <a:pt x="333375" y="0"/>
                </a:lnTo>
                <a:lnTo>
                  <a:pt x="333375" y="9525"/>
                </a:lnTo>
                <a:lnTo>
                  <a:pt x="333375" y="9525"/>
                </a:lnTo>
                <a:lnTo>
                  <a:pt x="323850" y="28575"/>
                </a:lnTo>
                <a:lnTo>
                  <a:pt x="314325" y="47625"/>
                </a:lnTo>
                <a:lnTo>
                  <a:pt x="304800" y="85725"/>
                </a:lnTo>
                <a:lnTo>
                  <a:pt x="295275" y="123825"/>
                </a:lnTo>
                <a:lnTo>
                  <a:pt x="276225" y="180975"/>
                </a:lnTo>
                <a:lnTo>
                  <a:pt x="257175" y="238125"/>
                </a:lnTo>
                <a:lnTo>
                  <a:pt x="238125" y="295275"/>
                </a:lnTo>
                <a:lnTo>
                  <a:pt x="219075" y="352425"/>
                </a:lnTo>
                <a:lnTo>
                  <a:pt x="200025" y="400050"/>
                </a:lnTo>
                <a:lnTo>
                  <a:pt x="180975" y="438150"/>
                </a:lnTo>
                <a:lnTo>
                  <a:pt x="171450" y="447675"/>
                </a:lnTo>
                <a:lnTo>
                  <a:pt x="171450" y="457200"/>
                </a:lnTo>
                <a:lnTo>
                  <a:pt x="17145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8277225" y="1981200"/>
            <a:ext cx="333376" cy="200026"/>
          </a:xfrm>
          <a:custGeom>
            <a:avLst/>
            <a:gdLst/>
            <a:ahLst/>
            <a:cxnLst/>
            <a:rect l="0" t="0" r="0" b="0"/>
            <a:pathLst>
              <a:path w="333376" h="200026">
                <a:moveTo>
                  <a:pt x="0" y="66675"/>
                </a:moveTo>
                <a:lnTo>
                  <a:pt x="0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9525" y="200025"/>
                </a:lnTo>
                <a:lnTo>
                  <a:pt x="9525" y="200025"/>
                </a:lnTo>
                <a:lnTo>
                  <a:pt x="19050" y="200025"/>
                </a:lnTo>
                <a:lnTo>
                  <a:pt x="38100" y="190500"/>
                </a:lnTo>
                <a:lnTo>
                  <a:pt x="57150" y="171450"/>
                </a:lnTo>
                <a:lnTo>
                  <a:pt x="85725" y="142875"/>
                </a:lnTo>
                <a:lnTo>
                  <a:pt x="104775" y="114300"/>
                </a:lnTo>
                <a:lnTo>
                  <a:pt x="133350" y="95250"/>
                </a:lnTo>
                <a:lnTo>
                  <a:pt x="152400" y="66675"/>
                </a:lnTo>
                <a:lnTo>
                  <a:pt x="171450" y="47625"/>
                </a:lnTo>
                <a:lnTo>
                  <a:pt x="180975" y="38100"/>
                </a:lnTo>
                <a:lnTo>
                  <a:pt x="190500" y="28575"/>
                </a:lnTo>
                <a:lnTo>
                  <a:pt x="190500" y="28575"/>
                </a:lnTo>
                <a:lnTo>
                  <a:pt x="190500" y="38100"/>
                </a:lnTo>
                <a:lnTo>
                  <a:pt x="190500" y="57150"/>
                </a:lnTo>
                <a:lnTo>
                  <a:pt x="180975" y="76200"/>
                </a:lnTo>
                <a:lnTo>
                  <a:pt x="180975" y="95250"/>
                </a:lnTo>
                <a:lnTo>
                  <a:pt x="180975" y="123825"/>
                </a:lnTo>
                <a:lnTo>
                  <a:pt x="180975" y="142875"/>
                </a:lnTo>
                <a:lnTo>
                  <a:pt x="190500" y="152400"/>
                </a:lnTo>
                <a:lnTo>
                  <a:pt x="200025" y="161925"/>
                </a:lnTo>
                <a:lnTo>
                  <a:pt x="209550" y="161925"/>
                </a:lnTo>
                <a:lnTo>
                  <a:pt x="238125" y="152400"/>
                </a:lnTo>
                <a:lnTo>
                  <a:pt x="247650" y="142875"/>
                </a:lnTo>
                <a:lnTo>
                  <a:pt x="276225" y="114300"/>
                </a:lnTo>
                <a:lnTo>
                  <a:pt x="295275" y="95250"/>
                </a:lnTo>
                <a:lnTo>
                  <a:pt x="314325" y="76200"/>
                </a:lnTo>
                <a:lnTo>
                  <a:pt x="323850" y="47625"/>
                </a:lnTo>
                <a:lnTo>
                  <a:pt x="333375" y="28575"/>
                </a:lnTo>
                <a:lnTo>
                  <a:pt x="323850" y="19050"/>
                </a:lnTo>
                <a:lnTo>
                  <a:pt x="314325" y="0"/>
                </a:lnTo>
                <a:lnTo>
                  <a:pt x="295275" y="0"/>
                </a:lnTo>
                <a:lnTo>
                  <a:pt x="276225" y="0"/>
                </a:lnTo>
                <a:lnTo>
                  <a:pt x="257175" y="0"/>
                </a:lnTo>
                <a:lnTo>
                  <a:pt x="238125" y="19050"/>
                </a:lnTo>
                <a:lnTo>
                  <a:pt x="219075" y="47625"/>
                </a:lnTo>
                <a:lnTo>
                  <a:pt x="200025" y="76200"/>
                </a:lnTo>
                <a:lnTo>
                  <a:pt x="180975" y="104775"/>
                </a:lnTo>
                <a:lnTo>
                  <a:pt x="171450" y="133350"/>
                </a:lnTo>
                <a:lnTo>
                  <a:pt x="171450" y="161925"/>
                </a:lnTo>
                <a:lnTo>
                  <a:pt x="180975" y="171450"/>
                </a:lnTo>
                <a:lnTo>
                  <a:pt x="190500" y="180975"/>
                </a:lnTo>
                <a:lnTo>
                  <a:pt x="209550" y="171450"/>
                </a:lnTo>
                <a:lnTo>
                  <a:pt x="238125" y="152400"/>
                </a:lnTo>
                <a:lnTo>
                  <a:pt x="257175" y="142875"/>
                </a:lnTo>
                <a:lnTo>
                  <a:pt x="276225" y="123825"/>
                </a:lnTo>
                <a:lnTo>
                  <a:pt x="2762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8667750" y="1952625"/>
            <a:ext cx="361951" cy="285751"/>
          </a:xfrm>
          <a:custGeom>
            <a:avLst/>
            <a:gdLst/>
            <a:ahLst/>
            <a:cxnLst/>
            <a:rect l="0" t="0" r="0" b="0"/>
            <a:pathLst>
              <a:path w="361951" h="285751">
                <a:moveTo>
                  <a:pt x="57150" y="9525"/>
                </a:move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19050"/>
                </a:lnTo>
                <a:lnTo>
                  <a:pt x="47625" y="38100"/>
                </a:lnTo>
                <a:lnTo>
                  <a:pt x="38100" y="57150"/>
                </a:lnTo>
                <a:lnTo>
                  <a:pt x="19050" y="76200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19050" y="161925"/>
                </a:lnTo>
                <a:lnTo>
                  <a:pt x="38100" y="152400"/>
                </a:lnTo>
                <a:lnTo>
                  <a:pt x="66675" y="133350"/>
                </a:lnTo>
                <a:lnTo>
                  <a:pt x="85725" y="114300"/>
                </a:lnTo>
                <a:lnTo>
                  <a:pt x="114300" y="95250"/>
                </a:lnTo>
                <a:lnTo>
                  <a:pt x="142875" y="66675"/>
                </a:lnTo>
                <a:lnTo>
                  <a:pt x="161925" y="47625"/>
                </a:lnTo>
                <a:lnTo>
                  <a:pt x="180975" y="28575"/>
                </a:lnTo>
                <a:lnTo>
                  <a:pt x="190500" y="19050"/>
                </a:lnTo>
                <a:lnTo>
                  <a:pt x="190500" y="9525"/>
                </a:lnTo>
                <a:lnTo>
                  <a:pt x="190500" y="0"/>
                </a:lnTo>
                <a:lnTo>
                  <a:pt x="190500" y="9525"/>
                </a:lnTo>
                <a:lnTo>
                  <a:pt x="180975" y="19050"/>
                </a:lnTo>
                <a:lnTo>
                  <a:pt x="180975" y="38100"/>
                </a:lnTo>
                <a:lnTo>
                  <a:pt x="161925" y="57150"/>
                </a:lnTo>
                <a:lnTo>
                  <a:pt x="152400" y="76200"/>
                </a:lnTo>
                <a:lnTo>
                  <a:pt x="142875" y="114300"/>
                </a:lnTo>
                <a:lnTo>
                  <a:pt x="133350" y="142875"/>
                </a:lnTo>
                <a:lnTo>
                  <a:pt x="133350" y="171450"/>
                </a:lnTo>
                <a:lnTo>
                  <a:pt x="123825" y="200025"/>
                </a:lnTo>
                <a:lnTo>
                  <a:pt x="123825" y="228600"/>
                </a:lnTo>
                <a:lnTo>
                  <a:pt x="114300" y="257175"/>
                </a:lnTo>
                <a:lnTo>
                  <a:pt x="114300" y="276225"/>
                </a:lnTo>
                <a:lnTo>
                  <a:pt x="104775" y="285750"/>
                </a:lnTo>
                <a:lnTo>
                  <a:pt x="95250" y="285750"/>
                </a:lnTo>
                <a:lnTo>
                  <a:pt x="95250" y="285750"/>
                </a:lnTo>
                <a:lnTo>
                  <a:pt x="85725" y="285750"/>
                </a:lnTo>
                <a:lnTo>
                  <a:pt x="85725" y="276225"/>
                </a:lnTo>
                <a:lnTo>
                  <a:pt x="95250" y="257175"/>
                </a:lnTo>
                <a:lnTo>
                  <a:pt x="95250" y="238125"/>
                </a:lnTo>
                <a:lnTo>
                  <a:pt x="114300" y="219075"/>
                </a:lnTo>
                <a:lnTo>
                  <a:pt x="133350" y="200025"/>
                </a:lnTo>
                <a:lnTo>
                  <a:pt x="161925" y="171450"/>
                </a:lnTo>
                <a:lnTo>
                  <a:pt x="190500" y="142875"/>
                </a:lnTo>
                <a:lnTo>
                  <a:pt x="238125" y="123825"/>
                </a:lnTo>
                <a:lnTo>
                  <a:pt x="276225" y="95250"/>
                </a:lnTo>
                <a:lnTo>
                  <a:pt x="304800" y="66675"/>
                </a:lnTo>
                <a:lnTo>
                  <a:pt x="333375" y="47625"/>
                </a:lnTo>
                <a:lnTo>
                  <a:pt x="352425" y="38100"/>
                </a:lnTo>
                <a:lnTo>
                  <a:pt x="361950" y="28575"/>
                </a:lnTo>
                <a:lnTo>
                  <a:pt x="361950" y="19050"/>
                </a:lnTo>
                <a:lnTo>
                  <a:pt x="352425" y="19050"/>
                </a:lnTo>
                <a:lnTo>
                  <a:pt x="342900" y="19050"/>
                </a:lnTo>
                <a:lnTo>
                  <a:pt x="333375" y="28575"/>
                </a:lnTo>
                <a:lnTo>
                  <a:pt x="314325" y="47625"/>
                </a:lnTo>
                <a:lnTo>
                  <a:pt x="295275" y="76200"/>
                </a:lnTo>
                <a:lnTo>
                  <a:pt x="285750" y="104775"/>
                </a:lnTo>
                <a:lnTo>
                  <a:pt x="266700" y="142875"/>
                </a:lnTo>
                <a:lnTo>
                  <a:pt x="257175" y="171450"/>
                </a:lnTo>
                <a:lnTo>
                  <a:pt x="257175" y="200025"/>
                </a:lnTo>
                <a:lnTo>
                  <a:pt x="257175" y="209550"/>
                </a:lnTo>
                <a:lnTo>
                  <a:pt x="266700" y="219075"/>
                </a:lnTo>
                <a:lnTo>
                  <a:pt x="276225" y="219075"/>
                </a:lnTo>
                <a:lnTo>
                  <a:pt x="285750" y="209550"/>
                </a:lnTo>
                <a:lnTo>
                  <a:pt x="2857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9077325" y="1971675"/>
            <a:ext cx="161926" cy="171451"/>
          </a:xfrm>
          <a:custGeom>
            <a:avLst/>
            <a:gdLst/>
            <a:ahLst/>
            <a:cxnLst/>
            <a:rect l="0" t="0" r="0" b="0"/>
            <a:pathLst>
              <a:path w="161926" h="171451">
                <a:moveTo>
                  <a:pt x="161925" y="38100"/>
                </a:moveTo>
                <a:lnTo>
                  <a:pt x="161925" y="38100"/>
                </a:lnTo>
                <a:lnTo>
                  <a:pt x="161925" y="38100"/>
                </a:lnTo>
                <a:lnTo>
                  <a:pt x="152400" y="47625"/>
                </a:lnTo>
                <a:lnTo>
                  <a:pt x="152400" y="57150"/>
                </a:lnTo>
                <a:lnTo>
                  <a:pt x="152400" y="57150"/>
                </a:lnTo>
                <a:lnTo>
                  <a:pt x="152400" y="57150"/>
                </a:lnTo>
                <a:lnTo>
                  <a:pt x="152400" y="57150"/>
                </a:lnTo>
                <a:lnTo>
                  <a:pt x="152400" y="47625"/>
                </a:lnTo>
                <a:lnTo>
                  <a:pt x="152400" y="38100"/>
                </a:lnTo>
                <a:lnTo>
                  <a:pt x="142875" y="28575"/>
                </a:lnTo>
                <a:lnTo>
                  <a:pt x="133350" y="19050"/>
                </a:lnTo>
                <a:lnTo>
                  <a:pt x="123825" y="9525"/>
                </a:lnTo>
                <a:lnTo>
                  <a:pt x="114300" y="0"/>
                </a:lnTo>
                <a:lnTo>
                  <a:pt x="95250" y="0"/>
                </a:lnTo>
                <a:lnTo>
                  <a:pt x="76200" y="9525"/>
                </a:lnTo>
                <a:lnTo>
                  <a:pt x="66675" y="28575"/>
                </a:lnTo>
                <a:lnTo>
                  <a:pt x="38100" y="47625"/>
                </a:lnTo>
                <a:lnTo>
                  <a:pt x="28575" y="76200"/>
                </a:lnTo>
                <a:lnTo>
                  <a:pt x="9525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9525" y="171450"/>
                </a:lnTo>
                <a:lnTo>
                  <a:pt x="28575" y="171450"/>
                </a:lnTo>
                <a:lnTo>
                  <a:pt x="47625" y="161925"/>
                </a:lnTo>
                <a:lnTo>
                  <a:pt x="66675" y="152400"/>
                </a:lnTo>
                <a:lnTo>
                  <a:pt x="85725" y="142875"/>
                </a:lnTo>
                <a:lnTo>
                  <a:pt x="8572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9296400" y="1971675"/>
            <a:ext cx="342901" cy="180976"/>
          </a:xfrm>
          <a:custGeom>
            <a:avLst/>
            <a:gdLst/>
            <a:ahLst/>
            <a:cxnLst/>
            <a:rect l="0" t="0" r="0" b="0"/>
            <a:pathLst>
              <a:path w="342901" h="180976">
                <a:moveTo>
                  <a:pt x="123825" y="38100"/>
                </a:moveTo>
                <a:lnTo>
                  <a:pt x="123825" y="38100"/>
                </a:lnTo>
                <a:lnTo>
                  <a:pt x="123825" y="38100"/>
                </a:lnTo>
                <a:lnTo>
                  <a:pt x="123825" y="47625"/>
                </a:lnTo>
                <a:lnTo>
                  <a:pt x="123825" y="47625"/>
                </a:lnTo>
                <a:lnTo>
                  <a:pt x="123825" y="57150"/>
                </a:lnTo>
                <a:lnTo>
                  <a:pt x="123825" y="57150"/>
                </a:lnTo>
                <a:lnTo>
                  <a:pt x="123825" y="57150"/>
                </a:lnTo>
                <a:lnTo>
                  <a:pt x="123825" y="57150"/>
                </a:lnTo>
                <a:lnTo>
                  <a:pt x="123825" y="57150"/>
                </a:lnTo>
                <a:lnTo>
                  <a:pt x="123825" y="47625"/>
                </a:lnTo>
                <a:lnTo>
                  <a:pt x="123825" y="38100"/>
                </a:lnTo>
                <a:lnTo>
                  <a:pt x="123825" y="28575"/>
                </a:lnTo>
                <a:lnTo>
                  <a:pt x="123825" y="19050"/>
                </a:lnTo>
                <a:lnTo>
                  <a:pt x="123825" y="9525"/>
                </a:lnTo>
                <a:lnTo>
                  <a:pt x="104775" y="9525"/>
                </a:lnTo>
                <a:lnTo>
                  <a:pt x="95250" y="0"/>
                </a:lnTo>
                <a:lnTo>
                  <a:pt x="8572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38100" y="57150"/>
                </a:lnTo>
                <a:lnTo>
                  <a:pt x="19050" y="85725"/>
                </a:lnTo>
                <a:lnTo>
                  <a:pt x="9525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19050" y="171450"/>
                </a:lnTo>
                <a:lnTo>
                  <a:pt x="47625" y="171450"/>
                </a:lnTo>
                <a:lnTo>
                  <a:pt x="76200" y="161925"/>
                </a:lnTo>
                <a:lnTo>
                  <a:pt x="114300" y="142875"/>
                </a:lnTo>
                <a:lnTo>
                  <a:pt x="152400" y="123825"/>
                </a:lnTo>
                <a:lnTo>
                  <a:pt x="190500" y="104775"/>
                </a:lnTo>
                <a:lnTo>
                  <a:pt x="228600" y="85725"/>
                </a:lnTo>
                <a:lnTo>
                  <a:pt x="257175" y="66675"/>
                </a:lnTo>
                <a:lnTo>
                  <a:pt x="276225" y="47625"/>
                </a:lnTo>
                <a:lnTo>
                  <a:pt x="285750" y="28575"/>
                </a:lnTo>
                <a:lnTo>
                  <a:pt x="285750" y="19050"/>
                </a:lnTo>
                <a:lnTo>
                  <a:pt x="276225" y="9525"/>
                </a:lnTo>
                <a:lnTo>
                  <a:pt x="257175" y="9525"/>
                </a:lnTo>
                <a:lnTo>
                  <a:pt x="238125" y="19050"/>
                </a:lnTo>
                <a:lnTo>
                  <a:pt x="219075" y="38100"/>
                </a:lnTo>
                <a:lnTo>
                  <a:pt x="190500" y="66675"/>
                </a:lnTo>
                <a:lnTo>
                  <a:pt x="171450" y="104775"/>
                </a:lnTo>
                <a:lnTo>
                  <a:pt x="161925" y="123825"/>
                </a:lnTo>
                <a:lnTo>
                  <a:pt x="161925" y="152400"/>
                </a:lnTo>
                <a:lnTo>
                  <a:pt x="171450" y="171450"/>
                </a:lnTo>
                <a:lnTo>
                  <a:pt x="200025" y="180975"/>
                </a:lnTo>
                <a:lnTo>
                  <a:pt x="228600" y="180975"/>
                </a:lnTo>
                <a:lnTo>
                  <a:pt x="276225" y="180975"/>
                </a:lnTo>
                <a:lnTo>
                  <a:pt x="314325" y="180975"/>
                </a:lnTo>
                <a:lnTo>
                  <a:pt x="342900" y="180975"/>
                </a:lnTo>
                <a:lnTo>
                  <a:pt x="34290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3276600" y="1628775"/>
            <a:ext cx="2809876" cy="1238251"/>
          </a:xfrm>
          <a:custGeom>
            <a:avLst/>
            <a:gdLst/>
            <a:ahLst/>
            <a:cxnLst/>
            <a:rect l="0" t="0" r="0" b="0"/>
            <a:pathLst>
              <a:path w="2809876" h="1238251">
                <a:moveTo>
                  <a:pt x="771525" y="276225"/>
                </a:moveTo>
                <a:lnTo>
                  <a:pt x="771525" y="276225"/>
                </a:lnTo>
                <a:lnTo>
                  <a:pt x="762000" y="276225"/>
                </a:lnTo>
                <a:lnTo>
                  <a:pt x="762000" y="285750"/>
                </a:lnTo>
                <a:lnTo>
                  <a:pt x="752475" y="295275"/>
                </a:lnTo>
                <a:lnTo>
                  <a:pt x="742950" y="304800"/>
                </a:lnTo>
                <a:lnTo>
                  <a:pt x="733425" y="314325"/>
                </a:lnTo>
                <a:lnTo>
                  <a:pt x="723900" y="323850"/>
                </a:lnTo>
                <a:lnTo>
                  <a:pt x="714375" y="333375"/>
                </a:lnTo>
                <a:lnTo>
                  <a:pt x="695325" y="352425"/>
                </a:lnTo>
                <a:lnTo>
                  <a:pt x="676275" y="361950"/>
                </a:lnTo>
                <a:lnTo>
                  <a:pt x="657225" y="371475"/>
                </a:lnTo>
                <a:lnTo>
                  <a:pt x="638175" y="390525"/>
                </a:lnTo>
                <a:lnTo>
                  <a:pt x="609600" y="400050"/>
                </a:lnTo>
                <a:lnTo>
                  <a:pt x="590550" y="419100"/>
                </a:lnTo>
                <a:lnTo>
                  <a:pt x="561975" y="428625"/>
                </a:lnTo>
                <a:lnTo>
                  <a:pt x="533400" y="447675"/>
                </a:lnTo>
                <a:lnTo>
                  <a:pt x="504825" y="457200"/>
                </a:lnTo>
                <a:lnTo>
                  <a:pt x="476250" y="476250"/>
                </a:lnTo>
                <a:lnTo>
                  <a:pt x="438150" y="485775"/>
                </a:lnTo>
                <a:lnTo>
                  <a:pt x="409575" y="504825"/>
                </a:lnTo>
                <a:lnTo>
                  <a:pt x="381000" y="523875"/>
                </a:lnTo>
                <a:lnTo>
                  <a:pt x="342900" y="542925"/>
                </a:lnTo>
                <a:lnTo>
                  <a:pt x="314325" y="561975"/>
                </a:lnTo>
                <a:lnTo>
                  <a:pt x="285750" y="590550"/>
                </a:lnTo>
                <a:lnTo>
                  <a:pt x="257175" y="609600"/>
                </a:lnTo>
                <a:lnTo>
                  <a:pt x="228600" y="628650"/>
                </a:lnTo>
                <a:lnTo>
                  <a:pt x="200025" y="657225"/>
                </a:lnTo>
                <a:lnTo>
                  <a:pt x="171450" y="685800"/>
                </a:lnTo>
                <a:lnTo>
                  <a:pt x="152400" y="704850"/>
                </a:lnTo>
                <a:lnTo>
                  <a:pt x="123825" y="733425"/>
                </a:lnTo>
                <a:lnTo>
                  <a:pt x="104775" y="762000"/>
                </a:lnTo>
                <a:lnTo>
                  <a:pt x="85725" y="790575"/>
                </a:lnTo>
                <a:lnTo>
                  <a:pt x="57150" y="819150"/>
                </a:lnTo>
                <a:lnTo>
                  <a:pt x="47625" y="847725"/>
                </a:lnTo>
                <a:lnTo>
                  <a:pt x="28575" y="885825"/>
                </a:lnTo>
                <a:lnTo>
                  <a:pt x="19050" y="914400"/>
                </a:lnTo>
                <a:lnTo>
                  <a:pt x="9525" y="942975"/>
                </a:lnTo>
                <a:lnTo>
                  <a:pt x="0" y="971550"/>
                </a:lnTo>
                <a:lnTo>
                  <a:pt x="0" y="1000125"/>
                </a:lnTo>
                <a:lnTo>
                  <a:pt x="0" y="1019175"/>
                </a:lnTo>
                <a:lnTo>
                  <a:pt x="0" y="1047750"/>
                </a:lnTo>
                <a:lnTo>
                  <a:pt x="0" y="1076325"/>
                </a:lnTo>
                <a:lnTo>
                  <a:pt x="9525" y="1095375"/>
                </a:lnTo>
                <a:lnTo>
                  <a:pt x="19050" y="1123950"/>
                </a:lnTo>
                <a:lnTo>
                  <a:pt x="28575" y="1143000"/>
                </a:lnTo>
                <a:lnTo>
                  <a:pt x="38100" y="1162050"/>
                </a:lnTo>
                <a:lnTo>
                  <a:pt x="57150" y="1181100"/>
                </a:lnTo>
                <a:lnTo>
                  <a:pt x="76200" y="1190625"/>
                </a:lnTo>
                <a:lnTo>
                  <a:pt x="95250" y="1200150"/>
                </a:lnTo>
                <a:lnTo>
                  <a:pt x="114300" y="1209675"/>
                </a:lnTo>
                <a:lnTo>
                  <a:pt x="142875" y="1219200"/>
                </a:lnTo>
                <a:lnTo>
                  <a:pt x="161925" y="1228725"/>
                </a:lnTo>
                <a:lnTo>
                  <a:pt x="190500" y="1228725"/>
                </a:lnTo>
                <a:lnTo>
                  <a:pt x="219075" y="1238250"/>
                </a:lnTo>
                <a:lnTo>
                  <a:pt x="257175" y="1238250"/>
                </a:lnTo>
                <a:lnTo>
                  <a:pt x="285750" y="1238250"/>
                </a:lnTo>
                <a:lnTo>
                  <a:pt x="323850" y="1238250"/>
                </a:lnTo>
                <a:lnTo>
                  <a:pt x="352425" y="1238250"/>
                </a:lnTo>
                <a:lnTo>
                  <a:pt x="390525" y="1228725"/>
                </a:lnTo>
                <a:lnTo>
                  <a:pt x="438150" y="1228725"/>
                </a:lnTo>
                <a:lnTo>
                  <a:pt x="476250" y="1219200"/>
                </a:lnTo>
                <a:lnTo>
                  <a:pt x="514350" y="1209675"/>
                </a:lnTo>
                <a:lnTo>
                  <a:pt x="552450" y="1209675"/>
                </a:lnTo>
                <a:lnTo>
                  <a:pt x="590550" y="1200150"/>
                </a:lnTo>
                <a:lnTo>
                  <a:pt x="638175" y="1190625"/>
                </a:lnTo>
                <a:lnTo>
                  <a:pt x="676275" y="1190625"/>
                </a:lnTo>
                <a:lnTo>
                  <a:pt x="723900" y="1181100"/>
                </a:lnTo>
                <a:lnTo>
                  <a:pt x="771525" y="1171575"/>
                </a:lnTo>
                <a:lnTo>
                  <a:pt x="809625" y="1162050"/>
                </a:lnTo>
                <a:lnTo>
                  <a:pt x="857250" y="1152525"/>
                </a:lnTo>
                <a:lnTo>
                  <a:pt x="904875" y="1152525"/>
                </a:lnTo>
                <a:lnTo>
                  <a:pt x="952500" y="1143000"/>
                </a:lnTo>
                <a:lnTo>
                  <a:pt x="1000125" y="1133475"/>
                </a:lnTo>
                <a:lnTo>
                  <a:pt x="1047750" y="1133475"/>
                </a:lnTo>
                <a:lnTo>
                  <a:pt x="1095375" y="1123950"/>
                </a:lnTo>
                <a:lnTo>
                  <a:pt x="1143000" y="1114425"/>
                </a:lnTo>
                <a:lnTo>
                  <a:pt x="1190625" y="1114425"/>
                </a:lnTo>
                <a:lnTo>
                  <a:pt x="1238250" y="1104900"/>
                </a:lnTo>
                <a:lnTo>
                  <a:pt x="1285875" y="1104900"/>
                </a:lnTo>
                <a:lnTo>
                  <a:pt x="1333500" y="1104900"/>
                </a:lnTo>
                <a:lnTo>
                  <a:pt x="1381125" y="1095375"/>
                </a:lnTo>
                <a:lnTo>
                  <a:pt x="1428750" y="1095375"/>
                </a:lnTo>
                <a:lnTo>
                  <a:pt x="1476375" y="1095375"/>
                </a:lnTo>
                <a:lnTo>
                  <a:pt x="1524000" y="1085850"/>
                </a:lnTo>
                <a:lnTo>
                  <a:pt x="1571625" y="1085850"/>
                </a:lnTo>
                <a:lnTo>
                  <a:pt x="1619250" y="1085850"/>
                </a:lnTo>
                <a:lnTo>
                  <a:pt x="1676400" y="1085850"/>
                </a:lnTo>
                <a:lnTo>
                  <a:pt x="1724025" y="1085850"/>
                </a:lnTo>
                <a:lnTo>
                  <a:pt x="1771650" y="1085850"/>
                </a:lnTo>
                <a:lnTo>
                  <a:pt x="1819275" y="1085850"/>
                </a:lnTo>
                <a:lnTo>
                  <a:pt x="1866900" y="1095375"/>
                </a:lnTo>
                <a:lnTo>
                  <a:pt x="1914525" y="1095375"/>
                </a:lnTo>
                <a:lnTo>
                  <a:pt x="1971675" y="1095375"/>
                </a:lnTo>
                <a:lnTo>
                  <a:pt x="2028825" y="1095375"/>
                </a:lnTo>
                <a:lnTo>
                  <a:pt x="2076450" y="1095375"/>
                </a:lnTo>
                <a:lnTo>
                  <a:pt x="2124075" y="1095375"/>
                </a:lnTo>
                <a:lnTo>
                  <a:pt x="2171700" y="1095375"/>
                </a:lnTo>
                <a:lnTo>
                  <a:pt x="2219325" y="1085850"/>
                </a:lnTo>
                <a:lnTo>
                  <a:pt x="2266950" y="1085850"/>
                </a:lnTo>
                <a:lnTo>
                  <a:pt x="2314575" y="1085850"/>
                </a:lnTo>
                <a:lnTo>
                  <a:pt x="2352675" y="1076325"/>
                </a:lnTo>
                <a:lnTo>
                  <a:pt x="2400300" y="1076325"/>
                </a:lnTo>
                <a:lnTo>
                  <a:pt x="2447925" y="1066800"/>
                </a:lnTo>
                <a:lnTo>
                  <a:pt x="2486025" y="1057275"/>
                </a:lnTo>
                <a:lnTo>
                  <a:pt x="2524125" y="1038225"/>
                </a:lnTo>
                <a:lnTo>
                  <a:pt x="2562225" y="1028700"/>
                </a:lnTo>
                <a:lnTo>
                  <a:pt x="2600325" y="1009650"/>
                </a:lnTo>
                <a:lnTo>
                  <a:pt x="2628900" y="990600"/>
                </a:lnTo>
                <a:lnTo>
                  <a:pt x="2667000" y="971550"/>
                </a:lnTo>
                <a:lnTo>
                  <a:pt x="2686050" y="942975"/>
                </a:lnTo>
                <a:lnTo>
                  <a:pt x="2714625" y="923925"/>
                </a:lnTo>
                <a:lnTo>
                  <a:pt x="2733675" y="895350"/>
                </a:lnTo>
                <a:lnTo>
                  <a:pt x="2752725" y="866775"/>
                </a:lnTo>
                <a:lnTo>
                  <a:pt x="2771775" y="838200"/>
                </a:lnTo>
                <a:lnTo>
                  <a:pt x="2781300" y="809625"/>
                </a:lnTo>
                <a:lnTo>
                  <a:pt x="2790825" y="781050"/>
                </a:lnTo>
                <a:lnTo>
                  <a:pt x="2800350" y="752475"/>
                </a:lnTo>
                <a:lnTo>
                  <a:pt x="2800350" y="714375"/>
                </a:lnTo>
                <a:lnTo>
                  <a:pt x="2809875" y="685800"/>
                </a:lnTo>
                <a:lnTo>
                  <a:pt x="2800350" y="647700"/>
                </a:lnTo>
                <a:lnTo>
                  <a:pt x="2800350" y="619125"/>
                </a:lnTo>
                <a:lnTo>
                  <a:pt x="2790825" y="590550"/>
                </a:lnTo>
                <a:lnTo>
                  <a:pt x="2781300" y="552450"/>
                </a:lnTo>
                <a:lnTo>
                  <a:pt x="2771775" y="523875"/>
                </a:lnTo>
                <a:lnTo>
                  <a:pt x="2762250" y="495300"/>
                </a:lnTo>
                <a:lnTo>
                  <a:pt x="2743200" y="457200"/>
                </a:lnTo>
                <a:lnTo>
                  <a:pt x="2724150" y="428625"/>
                </a:lnTo>
                <a:lnTo>
                  <a:pt x="2695575" y="400050"/>
                </a:lnTo>
                <a:lnTo>
                  <a:pt x="2676525" y="371475"/>
                </a:lnTo>
                <a:lnTo>
                  <a:pt x="2647950" y="342900"/>
                </a:lnTo>
                <a:lnTo>
                  <a:pt x="2619375" y="323850"/>
                </a:lnTo>
                <a:lnTo>
                  <a:pt x="2590800" y="295275"/>
                </a:lnTo>
                <a:lnTo>
                  <a:pt x="2562225" y="276225"/>
                </a:lnTo>
                <a:lnTo>
                  <a:pt x="2533650" y="247650"/>
                </a:lnTo>
                <a:lnTo>
                  <a:pt x="2495550" y="228600"/>
                </a:lnTo>
                <a:lnTo>
                  <a:pt x="2466975" y="209550"/>
                </a:lnTo>
                <a:lnTo>
                  <a:pt x="2428875" y="190500"/>
                </a:lnTo>
                <a:lnTo>
                  <a:pt x="2390775" y="171450"/>
                </a:lnTo>
                <a:lnTo>
                  <a:pt x="2352675" y="161925"/>
                </a:lnTo>
                <a:lnTo>
                  <a:pt x="2324100" y="142875"/>
                </a:lnTo>
                <a:lnTo>
                  <a:pt x="2286000" y="123825"/>
                </a:lnTo>
                <a:lnTo>
                  <a:pt x="2247900" y="114300"/>
                </a:lnTo>
                <a:lnTo>
                  <a:pt x="2209800" y="95250"/>
                </a:lnTo>
                <a:lnTo>
                  <a:pt x="2171700" y="85725"/>
                </a:lnTo>
                <a:lnTo>
                  <a:pt x="2133600" y="76200"/>
                </a:lnTo>
                <a:lnTo>
                  <a:pt x="2095500" y="57150"/>
                </a:lnTo>
                <a:lnTo>
                  <a:pt x="2057400" y="47625"/>
                </a:lnTo>
                <a:lnTo>
                  <a:pt x="2019300" y="47625"/>
                </a:lnTo>
                <a:lnTo>
                  <a:pt x="1981200" y="38100"/>
                </a:lnTo>
                <a:lnTo>
                  <a:pt x="1933575" y="28575"/>
                </a:lnTo>
                <a:lnTo>
                  <a:pt x="1895475" y="19050"/>
                </a:lnTo>
                <a:lnTo>
                  <a:pt x="1857375" y="19050"/>
                </a:lnTo>
                <a:lnTo>
                  <a:pt x="1819275" y="9525"/>
                </a:lnTo>
                <a:lnTo>
                  <a:pt x="1771650" y="0"/>
                </a:lnTo>
                <a:lnTo>
                  <a:pt x="1733550" y="0"/>
                </a:lnTo>
                <a:lnTo>
                  <a:pt x="1695450" y="0"/>
                </a:lnTo>
                <a:lnTo>
                  <a:pt x="1647825" y="0"/>
                </a:lnTo>
                <a:lnTo>
                  <a:pt x="1609725" y="0"/>
                </a:lnTo>
                <a:lnTo>
                  <a:pt x="1562100" y="0"/>
                </a:lnTo>
                <a:lnTo>
                  <a:pt x="1524000" y="9525"/>
                </a:lnTo>
                <a:lnTo>
                  <a:pt x="1485900" y="9525"/>
                </a:lnTo>
                <a:lnTo>
                  <a:pt x="1438275" y="19050"/>
                </a:lnTo>
                <a:lnTo>
                  <a:pt x="1400175" y="28575"/>
                </a:lnTo>
                <a:lnTo>
                  <a:pt x="1362075" y="38100"/>
                </a:lnTo>
                <a:lnTo>
                  <a:pt x="1314450" y="47625"/>
                </a:lnTo>
                <a:lnTo>
                  <a:pt x="1285875" y="47625"/>
                </a:lnTo>
                <a:lnTo>
                  <a:pt x="1238250" y="66675"/>
                </a:lnTo>
                <a:lnTo>
                  <a:pt x="1200150" y="76200"/>
                </a:lnTo>
                <a:lnTo>
                  <a:pt x="1162050" y="95250"/>
                </a:lnTo>
                <a:lnTo>
                  <a:pt x="1114425" y="114300"/>
                </a:lnTo>
                <a:lnTo>
                  <a:pt x="1076325" y="123825"/>
                </a:lnTo>
                <a:lnTo>
                  <a:pt x="1028700" y="142875"/>
                </a:lnTo>
                <a:lnTo>
                  <a:pt x="990600" y="171450"/>
                </a:lnTo>
                <a:lnTo>
                  <a:pt x="942975" y="200025"/>
                </a:lnTo>
                <a:lnTo>
                  <a:pt x="904875" y="228600"/>
                </a:lnTo>
                <a:lnTo>
                  <a:pt x="847725" y="257175"/>
                </a:lnTo>
                <a:lnTo>
                  <a:pt x="800100" y="295275"/>
                </a:lnTo>
                <a:lnTo>
                  <a:pt x="752475" y="333375"/>
                </a:lnTo>
                <a:lnTo>
                  <a:pt x="723900" y="352425"/>
                </a:lnTo>
                <a:lnTo>
                  <a:pt x="72390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7734300" y="981075"/>
            <a:ext cx="219076" cy="19051"/>
          </a:xfrm>
          <a:custGeom>
            <a:avLst/>
            <a:gdLst/>
            <a:ahLst/>
            <a:cxnLst/>
            <a:rect l="0" t="0" r="0" b="0"/>
            <a:pathLst>
              <a:path w="219076" h="19051">
                <a:moveTo>
                  <a:pt x="0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76200" y="9525"/>
                </a:lnTo>
                <a:lnTo>
                  <a:pt x="114300" y="9525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7762875" y="1114425"/>
            <a:ext cx="276226" cy="28576"/>
          </a:xfrm>
          <a:custGeom>
            <a:avLst/>
            <a:gdLst/>
            <a:ahLst/>
            <a:cxnLst/>
            <a:rect l="0" t="0" r="0" b="0"/>
            <a:pathLst>
              <a:path w="276226" h="28576">
                <a:moveTo>
                  <a:pt x="0" y="28575"/>
                </a:moveTo>
                <a:lnTo>
                  <a:pt x="0" y="28575"/>
                </a:lnTo>
                <a:lnTo>
                  <a:pt x="9525" y="28575"/>
                </a:lnTo>
                <a:lnTo>
                  <a:pt x="28575" y="19050"/>
                </a:lnTo>
                <a:lnTo>
                  <a:pt x="57150" y="19050"/>
                </a:lnTo>
                <a:lnTo>
                  <a:pt x="104775" y="9525"/>
                </a:lnTo>
                <a:lnTo>
                  <a:pt x="152400" y="9525"/>
                </a:lnTo>
                <a:lnTo>
                  <a:pt x="200025" y="0"/>
                </a:lnTo>
                <a:lnTo>
                  <a:pt x="247650" y="0"/>
                </a:lnTo>
                <a:lnTo>
                  <a:pt x="276225" y="0"/>
                </a:lnTo>
                <a:lnTo>
                  <a:pt x="2762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8210550" y="781050"/>
            <a:ext cx="276226" cy="419101"/>
          </a:xfrm>
          <a:custGeom>
            <a:avLst/>
            <a:gdLst/>
            <a:ahLst/>
            <a:cxnLst/>
            <a:rect l="0" t="0" r="0" b="0"/>
            <a:pathLst>
              <a:path w="276226" h="419101">
                <a:moveTo>
                  <a:pt x="200025" y="9525"/>
                </a:moveTo>
                <a:lnTo>
                  <a:pt x="200025" y="9525"/>
                </a:lnTo>
                <a:lnTo>
                  <a:pt x="200025" y="19050"/>
                </a:lnTo>
                <a:lnTo>
                  <a:pt x="200025" y="19050"/>
                </a:lnTo>
                <a:lnTo>
                  <a:pt x="190500" y="28575"/>
                </a:lnTo>
                <a:lnTo>
                  <a:pt x="190500" y="47625"/>
                </a:lnTo>
                <a:lnTo>
                  <a:pt x="180975" y="66675"/>
                </a:lnTo>
                <a:lnTo>
                  <a:pt x="171450" y="76200"/>
                </a:lnTo>
                <a:lnTo>
                  <a:pt x="161925" y="95250"/>
                </a:lnTo>
                <a:lnTo>
                  <a:pt x="142875" y="104775"/>
                </a:lnTo>
                <a:lnTo>
                  <a:pt x="123825" y="114300"/>
                </a:lnTo>
                <a:lnTo>
                  <a:pt x="114300" y="123825"/>
                </a:lnTo>
                <a:lnTo>
                  <a:pt x="104775" y="114300"/>
                </a:lnTo>
                <a:lnTo>
                  <a:pt x="104775" y="104775"/>
                </a:lnTo>
                <a:lnTo>
                  <a:pt x="104775" y="85725"/>
                </a:lnTo>
                <a:lnTo>
                  <a:pt x="104775" y="57150"/>
                </a:lnTo>
                <a:lnTo>
                  <a:pt x="114300" y="38100"/>
                </a:lnTo>
                <a:lnTo>
                  <a:pt x="123825" y="19050"/>
                </a:lnTo>
                <a:lnTo>
                  <a:pt x="142875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9525"/>
                </a:lnTo>
                <a:lnTo>
                  <a:pt x="190500" y="19050"/>
                </a:lnTo>
                <a:lnTo>
                  <a:pt x="200025" y="38100"/>
                </a:lnTo>
                <a:lnTo>
                  <a:pt x="209550" y="66675"/>
                </a:lnTo>
                <a:lnTo>
                  <a:pt x="219075" y="104775"/>
                </a:lnTo>
                <a:lnTo>
                  <a:pt x="219075" y="133350"/>
                </a:lnTo>
                <a:lnTo>
                  <a:pt x="219075" y="180975"/>
                </a:lnTo>
                <a:lnTo>
                  <a:pt x="219075" y="209550"/>
                </a:lnTo>
                <a:lnTo>
                  <a:pt x="200025" y="257175"/>
                </a:lnTo>
                <a:lnTo>
                  <a:pt x="180975" y="295275"/>
                </a:lnTo>
                <a:lnTo>
                  <a:pt x="161925" y="333375"/>
                </a:lnTo>
                <a:lnTo>
                  <a:pt x="133350" y="371475"/>
                </a:lnTo>
                <a:lnTo>
                  <a:pt x="104775" y="390525"/>
                </a:lnTo>
                <a:lnTo>
                  <a:pt x="76200" y="409575"/>
                </a:lnTo>
                <a:lnTo>
                  <a:pt x="57150" y="419100"/>
                </a:lnTo>
                <a:lnTo>
                  <a:pt x="38100" y="419100"/>
                </a:lnTo>
                <a:lnTo>
                  <a:pt x="19050" y="419100"/>
                </a:lnTo>
                <a:lnTo>
                  <a:pt x="9525" y="409575"/>
                </a:lnTo>
                <a:lnTo>
                  <a:pt x="0" y="400050"/>
                </a:lnTo>
                <a:lnTo>
                  <a:pt x="9525" y="381000"/>
                </a:lnTo>
                <a:lnTo>
                  <a:pt x="9525" y="361950"/>
                </a:lnTo>
                <a:lnTo>
                  <a:pt x="28575" y="342900"/>
                </a:lnTo>
                <a:lnTo>
                  <a:pt x="47625" y="333375"/>
                </a:lnTo>
                <a:lnTo>
                  <a:pt x="76200" y="323850"/>
                </a:lnTo>
                <a:lnTo>
                  <a:pt x="104775" y="323850"/>
                </a:lnTo>
                <a:lnTo>
                  <a:pt x="133350" y="323850"/>
                </a:lnTo>
                <a:lnTo>
                  <a:pt x="152400" y="333375"/>
                </a:lnTo>
                <a:lnTo>
                  <a:pt x="180975" y="352425"/>
                </a:lnTo>
                <a:lnTo>
                  <a:pt x="200025" y="371475"/>
                </a:lnTo>
                <a:lnTo>
                  <a:pt x="219075" y="381000"/>
                </a:lnTo>
                <a:lnTo>
                  <a:pt x="228600" y="400050"/>
                </a:lnTo>
                <a:lnTo>
                  <a:pt x="238125" y="409575"/>
                </a:lnTo>
                <a:lnTo>
                  <a:pt x="257175" y="409575"/>
                </a:lnTo>
                <a:lnTo>
                  <a:pt x="266700" y="390525"/>
                </a:lnTo>
                <a:lnTo>
                  <a:pt x="266700" y="381000"/>
                </a:lnTo>
                <a:lnTo>
                  <a:pt x="276225" y="371475"/>
                </a:lnTo>
                <a:lnTo>
                  <a:pt x="276225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8524875" y="809625"/>
            <a:ext cx="171451" cy="381001"/>
          </a:xfrm>
          <a:custGeom>
            <a:avLst/>
            <a:gdLst/>
            <a:ahLst/>
            <a:cxnLst/>
            <a:rect l="0" t="0" r="0" b="0"/>
            <a:pathLst>
              <a:path w="171451" h="381001">
                <a:moveTo>
                  <a:pt x="66675" y="9525"/>
                </a:move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47625" y="66675"/>
                </a:lnTo>
                <a:lnTo>
                  <a:pt x="38100" y="95250"/>
                </a:lnTo>
                <a:lnTo>
                  <a:pt x="28575" y="123825"/>
                </a:lnTo>
                <a:lnTo>
                  <a:pt x="19050" y="142875"/>
                </a:lnTo>
                <a:lnTo>
                  <a:pt x="9525" y="161925"/>
                </a:lnTo>
                <a:lnTo>
                  <a:pt x="0" y="171450"/>
                </a:lnTo>
                <a:lnTo>
                  <a:pt x="9525" y="161925"/>
                </a:lnTo>
                <a:lnTo>
                  <a:pt x="19050" y="152400"/>
                </a:lnTo>
                <a:lnTo>
                  <a:pt x="38100" y="133350"/>
                </a:lnTo>
                <a:lnTo>
                  <a:pt x="57150" y="114300"/>
                </a:lnTo>
                <a:lnTo>
                  <a:pt x="95250" y="104775"/>
                </a:lnTo>
                <a:lnTo>
                  <a:pt x="114300" y="95250"/>
                </a:lnTo>
                <a:lnTo>
                  <a:pt x="142875" y="104775"/>
                </a:lnTo>
                <a:lnTo>
                  <a:pt x="152400" y="114300"/>
                </a:lnTo>
                <a:lnTo>
                  <a:pt x="161925" y="133350"/>
                </a:lnTo>
                <a:lnTo>
                  <a:pt x="171450" y="152400"/>
                </a:lnTo>
                <a:lnTo>
                  <a:pt x="171450" y="171450"/>
                </a:lnTo>
                <a:lnTo>
                  <a:pt x="171450" y="200025"/>
                </a:lnTo>
                <a:lnTo>
                  <a:pt x="161925" y="228600"/>
                </a:lnTo>
                <a:lnTo>
                  <a:pt x="152400" y="257175"/>
                </a:lnTo>
                <a:lnTo>
                  <a:pt x="133350" y="285750"/>
                </a:lnTo>
                <a:lnTo>
                  <a:pt x="114300" y="314325"/>
                </a:lnTo>
                <a:lnTo>
                  <a:pt x="95250" y="342900"/>
                </a:lnTo>
                <a:lnTo>
                  <a:pt x="66675" y="361950"/>
                </a:lnTo>
                <a:lnTo>
                  <a:pt x="47625" y="381000"/>
                </a:lnTo>
                <a:lnTo>
                  <a:pt x="28575" y="381000"/>
                </a:lnTo>
                <a:lnTo>
                  <a:pt x="19050" y="381000"/>
                </a:lnTo>
                <a:lnTo>
                  <a:pt x="1905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8639175" y="80010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8848725" y="857250"/>
            <a:ext cx="171451" cy="342901"/>
          </a:xfrm>
          <a:custGeom>
            <a:avLst/>
            <a:gdLst/>
            <a:ahLst/>
            <a:cxnLst/>
            <a:rect l="0" t="0" r="0" b="0"/>
            <a:pathLst>
              <a:path w="171451" h="342901">
                <a:moveTo>
                  <a:pt x="66675" y="0"/>
                </a:moveTo>
                <a:lnTo>
                  <a:pt x="66675" y="9525"/>
                </a:lnTo>
                <a:lnTo>
                  <a:pt x="66675" y="38100"/>
                </a:lnTo>
                <a:lnTo>
                  <a:pt x="57150" y="66675"/>
                </a:lnTo>
                <a:lnTo>
                  <a:pt x="57150" y="114300"/>
                </a:lnTo>
                <a:lnTo>
                  <a:pt x="47625" y="171450"/>
                </a:lnTo>
                <a:lnTo>
                  <a:pt x="38100" y="219075"/>
                </a:lnTo>
                <a:lnTo>
                  <a:pt x="28575" y="266700"/>
                </a:lnTo>
                <a:lnTo>
                  <a:pt x="19050" y="295275"/>
                </a:lnTo>
                <a:lnTo>
                  <a:pt x="19050" y="323850"/>
                </a:lnTo>
                <a:lnTo>
                  <a:pt x="9525" y="342900"/>
                </a:lnTo>
                <a:lnTo>
                  <a:pt x="9525" y="342900"/>
                </a:lnTo>
                <a:lnTo>
                  <a:pt x="9525" y="342900"/>
                </a:lnTo>
                <a:lnTo>
                  <a:pt x="0" y="323850"/>
                </a:lnTo>
                <a:lnTo>
                  <a:pt x="0" y="304800"/>
                </a:lnTo>
                <a:lnTo>
                  <a:pt x="9525" y="266700"/>
                </a:lnTo>
                <a:lnTo>
                  <a:pt x="9525" y="228600"/>
                </a:lnTo>
                <a:lnTo>
                  <a:pt x="28575" y="190500"/>
                </a:lnTo>
                <a:lnTo>
                  <a:pt x="47625" y="152400"/>
                </a:lnTo>
                <a:lnTo>
                  <a:pt x="76200" y="114300"/>
                </a:lnTo>
                <a:lnTo>
                  <a:pt x="104775" y="95250"/>
                </a:lnTo>
                <a:lnTo>
                  <a:pt x="133350" y="76200"/>
                </a:lnTo>
                <a:lnTo>
                  <a:pt x="152400" y="66675"/>
                </a:lnTo>
                <a:lnTo>
                  <a:pt x="161925" y="66675"/>
                </a:lnTo>
                <a:lnTo>
                  <a:pt x="161925" y="76200"/>
                </a:lnTo>
                <a:lnTo>
                  <a:pt x="152400" y="85725"/>
                </a:lnTo>
                <a:lnTo>
                  <a:pt x="142875" y="104775"/>
                </a:lnTo>
                <a:lnTo>
                  <a:pt x="123825" y="133350"/>
                </a:lnTo>
                <a:lnTo>
                  <a:pt x="104775" y="171450"/>
                </a:lnTo>
                <a:lnTo>
                  <a:pt x="85725" y="200025"/>
                </a:lnTo>
                <a:lnTo>
                  <a:pt x="76200" y="238125"/>
                </a:lnTo>
                <a:lnTo>
                  <a:pt x="66675" y="266700"/>
                </a:lnTo>
                <a:lnTo>
                  <a:pt x="66675" y="276225"/>
                </a:lnTo>
                <a:lnTo>
                  <a:pt x="76200" y="285750"/>
                </a:lnTo>
                <a:lnTo>
                  <a:pt x="104775" y="276225"/>
                </a:lnTo>
                <a:lnTo>
                  <a:pt x="133350" y="266700"/>
                </a:lnTo>
                <a:lnTo>
                  <a:pt x="152400" y="247650"/>
                </a:lnTo>
                <a:lnTo>
                  <a:pt x="171450" y="228600"/>
                </a:lnTo>
                <a:lnTo>
                  <a:pt x="1714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9105900" y="847725"/>
            <a:ext cx="352426" cy="323851"/>
          </a:xfrm>
          <a:custGeom>
            <a:avLst/>
            <a:gdLst/>
            <a:ahLst/>
            <a:cxnLst/>
            <a:rect l="0" t="0" r="0" b="0"/>
            <a:pathLst>
              <a:path w="352426" h="323851">
                <a:moveTo>
                  <a:pt x="200025" y="0"/>
                </a:moveTo>
                <a:lnTo>
                  <a:pt x="200025" y="0"/>
                </a:lnTo>
                <a:lnTo>
                  <a:pt x="200025" y="9525"/>
                </a:lnTo>
                <a:lnTo>
                  <a:pt x="190500" y="19050"/>
                </a:lnTo>
                <a:lnTo>
                  <a:pt x="190500" y="28575"/>
                </a:lnTo>
                <a:lnTo>
                  <a:pt x="180975" y="57150"/>
                </a:lnTo>
                <a:lnTo>
                  <a:pt x="171450" y="85725"/>
                </a:lnTo>
                <a:lnTo>
                  <a:pt x="161925" y="123825"/>
                </a:lnTo>
                <a:lnTo>
                  <a:pt x="142875" y="161925"/>
                </a:lnTo>
                <a:lnTo>
                  <a:pt x="123825" y="200025"/>
                </a:lnTo>
                <a:lnTo>
                  <a:pt x="95250" y="247650"/>
                </a:lnTo>
                <a:lnTo>
                  <a:pt x="66675" y="276225"/>
                </a:lnTo>
                <a:lnTo>
                  <a:pt x="38100" y="304800"/>
                </a:lnTo>
                <a:lnTo>
                  <a:pt x="19050" y="314325"/>
                </a:lnTo>
                <a:lnTo>
                  <a:pt x="9525" y="323850"/>
                </a:lnTo>
                <a:lnTo>
                  <a:pt x="0" y="314325"/>
                </a:lnTo>
                <a:lnTo>
                  <a:pt x="0" y="295275"/>
                </a:lnTo>
                <a:lnTo>
                  <a:pt x="9525" y="276225"/>
                </a:lnTo>
                <a:lnTo>
                  <a:pt x="19050" y="247650"/>
                </a:lnTo>
                <a:lnTo>
                  <a:pt x="38100" y="219075"/>
                </a:lnTo>
                <a:lnTo>
                  <a:pt x="57150" y="209550"/>
                </a:lnTo>
                <a:lnTo>
                  <a:pt x="76200" y="209550"/>
                </a:lnTo>
                <a:lnTo>
                  <a:pt x="95250" y="209550"/>
                </a:lnTo>
                <a:lnTo>
                  <a:pt x="114300" y="228600"/>
                </a:lnTo>
                <a:lnTo>
                  <a:pt x="133350" y="238125"/>
                </a:lnTo>
                <a:lnTo>
                  <a:pt x="152400" y="257175"/>
                </a:lnTo>
                <a:lnTo>
                  <a:pt x="161925" y="276225"/>
                </a:lnTo>
                <a:lnTo>
                  <a:pt x="171450" y="285750"/>
                </a:lnTo>
                <a:lnTo>
                  <a:pt x="180975" y="295275"/>
                </a:lnTo>
                <a:lnTo>
                  <a:pt x="200025" y="295275"/>
                </a:lnTo>
                <a:lnTo>
                  <a:pt x="219075" y="285750"/>
                </a:lnTo>
                <a:lnTo>
                  <a:pt x="247650" y="266700"/>
                </a:lnTo>
                <a:lnTo>
                  <a:pt x="276225" y="247650"/>
                </a:lnTo>
                <a:lnTo>
                  <a:pt x="304800" y="219075"/>
                </a:lnTo>
                <a:lnTo>
                  <a:pt x="323850" y="180975"/>
                </a:lnTo>
                <a:lnTo>
                  <a:pt x="342900" y="152400"/>
                </a:lnTo>
                <a:lnTo>
                  <a:pt x="352425" y="123825"/>
                </a:lnTo>
                <a:lnTo>
                  <a:pt x="342900" y="95250"/>
                </a:lnTo>
                <a:lnTo>
                  <a:pt x="333375" y="66675"/>
                </a:lnTo>
                <a:lnTo>
                  <a:pt x="314325" y="38100"/>
                </a:lnTo>
                <a:lnTo>
                  <a:pt x="285750" y="28575"/>
                </a:lnTo>
                <a:lnTo>
                  <a:pt x="266700" y="19050"/>
                </a:lnTo>
                <a:lnTo>
                  <a:pt x="228600" y="19050"/>
                </a:lnTo>
                <a:lnTo>
                  <a:pt x="200025" y="38100"/>
                </a:lnTo>
                <a:lnTo>
                  <a:pt x="161925" y="57150"/>
                </a:lnTo>
                <a:lnTo>
                  <a:pt x="123825" y="95250"/>
                </a:lnTo>
                <a:lnTo>
                  <a:pt x="85725" y="123825"/>
                </a:lnTo>
                <a:lnTo>
                  <a:pt x="66675" y="161925"/>
                </a:lnTo>
                <a:lnTo>
                  <a:pt x="47625" y="190500"/>
                </a:lnTo>
                <a:lnTo>
                  <a:pt x="38100" y="209550"/>
                </a:lnTo>
                <a:lnTo>
                  <a:pt x="47625" y="228600"/>
                </a:lnTo>
                <a:lnTo>
                  <a:pt x="57150" y="238125"/>
                </a:lnTo>
                <a:lnTo>
                  <a:pt x="66675" y="238125"/>
                </a:lnTo>
                <a:lnTo>
                  <a:pt x="6667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9467850" y="914400"/>
            <a:ext cx="219076" cy="219076"/>
          </a:xfrm>
          <a:custGeom>
            <a:avLst/>
            <a:gdLst/>
            <a:ahLst/>
            <a:cxnLst/>
            <a:rect l="0" t="0" r="0" b="0"/>
            <a:pathLst>
              <a:path w="219076" h="219076">
                <a:moveTo>
                  <a:pt x="9525" y="95250"/>
                </a:moveTo>
                <a:lnTo>
                  <a:pt x="9525" y="95250"/>
                </a:lnTo>
                <a:lnTo>
                  <a:pt x="9525" y="95250"/>
                </a:lnTo>
                <a:lnTo>
                  <a:pt x="9525" y="85725"/>
                </a:lnTo>
                <a:lnTo>
                  <a:pt x="0" y="76200"/>
                </a:lnTo>
                <a:lnTo>
                  <a:pt x="9525" y="66675"/>
                </a:lnTo>
                <a:lnTo>
                  <a:pt x="19050" y="47625"/>
                </a:lnTo>
                <a:lnTo>
                  <a:pt x="47625" y="28575"/>
                </a:lnTo>
                <a:lnTo>
                  <a:pt x="66675" y="9525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52400" y="38100"/>
                </a:lnTo>
                <a:lnTo>
                  <a:pt x="152400" y="57150"/>
                </a:lnTo>
                <a:lnTo>
                  <a:pt x="142875" y="95250"/>
                </a:lnTo>
                <a:lnTo>
                  <a:pt x="133350" y="123825"/>
                </a:lnTo>
                <a:lnTo>
                  <a:pt x="123825" y="152400"/>
                </a:lnTo>
                <a:lnTo>
                  <a:pt x="104775" y="180975"/>
                </a:lnTo>
                <a:lnTo>
                  <a:pt x="85725" y="200025"/>
                </a:lnTo>
                <a:lnTo>
                  <a:pt x="76200" y="219075"/>
                </a:lnTo>
                <a:lnTo>
                  <a:pt x="66675" y="219075"/>
                </a:lnTo>
                <a:lnTo>
                  <a:pt x="66675" y="219075"/>
                </a:lnTo>
                <a:lnTo>
                  <a:pt x="76200" y="209550"/>
                </a:lnTo>
                <a:lnTo>
                  <a:pt x="85725" y="190500"/>
                </a:lnTo>
                <a:lnTo>
                  <a:pt x="104775" y="161925"/>
                </a:lnTo>
                <a:lnTo>
                  <a:pt x="123825" y="133350"/>
                </a:lnTo>
                <a:lnTo>
                  <a:pt x="152400" y="104775"/>
                </a:lnTo>
                <a:lnTo>
                  <a:pt x="171450" y="85725"/>
                </a:lnTo>
                <a:lnTo>
                  <a:pt x="190500" y="66675"/>
                </a:lnTo>
                <a:lnTo>
                  <a:pt x="200025" y="66675"/>
                </a:lnTo>
                <a:lnTo>
                  <a:pt x="200025" y="66675"/>
                </a:lnTo>
                <a:lnTo>
                  <a:pt x="200025" y="85725"/>
                </a:lnTo>
                <a:lnTo>
                  <a:pt x="200025" y="104775"/>
                </a:lnTo>
                <a:lnTo>
                  <a:pt x="200025" y="123825"/>
                </a:lnTo>
                <a:lnTo>
                  <a:pt x="190500" y="142875"/>
                </a:lnTo>
                <a:lnTo>
                  <a:pt x="180975" y="161925"/>
                </a:lnTo>
                <a:lnTo>
                  <a:pt x="180975" y="180975"/>
                </a:lnTo>
                <a:lnTo>
                  <a:pt x="190500" y="190500"/>
                </a:lnTo>
                <a:lnTo>
                  <a:pt x="200025" y="190500"/>
                </a:lnTo>
                <a:lnTo>
                  <a:pt x="209550" y="190500"/>
                </a:lnTo>
                <a:lnTo>
                  <a:pt x="219075" y="190500"/>
                </a:lnTo>
                <a:lnTo>
                  <a:pt x="2190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9763125" y="952500"/>
            <a:ext cx="238126" cy="171451"/>
          </a:xfrm>
          <a:custGeom>
            <a:avLst/>
            <a:gdLst/>
            <a:ahLst/>
            <a:cxnLst/>
            <a:rect l="0" t="0" r="0" b="0"/>
            <a:pathLst>
              <a:path w="238126" h="171451">
                <a:moveTo>
                  <a:pt x="142875" y="38100"/>
                </a:moveTo>
                <a:lnTo>
                  <a:pt x="142875" y="38100"/>
                </a:lnTo>
                <a:lnTo>
                  <a:pt x="142875" y="38100"/>
                </a:lnTo>
                <a:lnTo>
                  <a:pt x="133350" y="38100"/>
                </a:lnTo>
                <a:lnTo>
                  <a:pt x="133350" y="47625"/>
                </a:lnTo>
                <a:lnTo>
                  <a:pt x="123825" y="57150"/>
                </a:lnTo>
                <a:lnTo>
                  <a:pt x="123825" y="57150"/>
                </a:lnTo>
                <a:lnTo>
                  <a:pt x="123825" y="57150"/>
                </a:lnTo>
                <a:lnTo>
                  <a:pt x="133350" y="57150"/>
                </a:lnTo>
                <a:lnTo>
                  <a:pt x="142875" y="57150"/>
                </a:lnTo>
                <a:lnTo>
                  <a:pt x="152400" y="47625"/>
                </a:lnTo>
                <a:lnTo>
                  <a:pt x="152400" y="38100"/>
                </a:lnTo>
                <a:lnTo>
                  <a:pt x="161925" y="28575"/>
                </a:lnTo>
                <a:lnTo>
                  <a:pt x="161925" y="19050"/>
                </a:lnTo>
                <a:lnTo>
                  <a:pt x="161925" y="9525"/>
                </a:lnTo>
                <a:lnTo>
                  <a:pt x="152400" y="0"/>
                </a:lnTo>
                <a:lnTo>
                  <a:pt x="133350" y="0"/>
                </a:lnTo>
                <a:lnTo>
                  <a:pt x="114300" y="9525"/>
                </a:lnTo>
                <a:lnTo>
                  <a:pt x="85725" y="28575"/>
                </a:lnTo>
                <a:lnTo>
                  <a:pt x="57150" y="47625"/>
                </a:lnTo>
                <a:lnTo>
                  <a:pt x="38100" y="85725"/>
                </a:lnTo>
                <a:lnTo>
                  <a:pt x="19050" y="104775"/>
                </a:lnTo>
                <a:lnTo>
                  <a:pt x="9525" y="133350"/>
                </a:lnTo>
                <a:lnTo>
                  <a:pt x="0" y="152400"/>
                </a:lnTo>
                <a:lnTo>
                  <a:pt x="9525" y="171450"/>
                </a:lnTo>
                <a:lnTo>
                  <a:pt x="38100" y="171450"/>
                </a:lnTo>
                <a:lnTo>
                  <a:pt x="85725" y="171450"/>
                </a:lnTo>
                <a:lnTo>
                  <a:pt x="142875" y="171450"/>
                </a:lnTo>
                <a:lnTo>
                  <a:pt x="190500" y="161925"/>
                </a:lnTo>
                <a:lnTo>
                  <a:pt x="238125" y="152400"/>
                </a:lnTo>
                <a:lnTo>
                  <a:pt x="23812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1619250" y="3390900"/>
            <a:ext cx="219076" cy="390526"/>
          </a:xfrm>
          <a:custGeom>
            <a:avLst/>
            <a:gdLst/>
            <a:ahLst/>
            <a:cxnLst/>
            <a:rect l="0" t="0" r="0" b="0"/>
            <a:pathLst>
              <a:path w="219076" h="390526">
                <a:moveTo>
                  <a:pt x="133350" y="0"/>
                </a:moveTo>
                <a:lnTo>
                  <a:pt x="123825" y="9525"/>
                </a:lnTo>
                <a:lnTo>
                  <a:pt x="123825" y="9525"/>
                </a:lnTo>
                <a:lnTo>
                  <a:pt x="123825" y="19050"/>
                </a:lnTo>
                <a:lnTo>
                  <a:pt x="114300" y="28575"/>
                </a:lnTo>
                <a:lnTo>
                  <a:pt x="114300" y="47625"/>
                </a:lnTo>
                <a:lnTo>
                  <a:pt x="104775" y="76200"/>
                </a:lnTo>
                <a:lnTo>
                  <a:pt x="95250" y="104775"/>
                </a:lnTo>
                <a:lnTo>
                  <a:pt x="95250" y="142875"/>
                </a:lnTo>
                <a:lnTo>
                  <a:pt x="76200" y="180975"/>
                </a:lnTo>
                <a:lnTo>
                  <a:pt x="66675" y="228600"/>
                </a:lnTo>
                <a:lnTo>
                  <a:pt x="47625" y="266700"/>
                </a:lnTo>
                <a:lnTo>
                  <a:pt x="38100" y="314325"/>
                </a:lnTo>
                <a:lnTo>
                  <a:pt x="28575" y="342900"/>
                </a:lnTo>
                <a:lnTo>
                  <a:pt x="19050" y="371475"/>
                </a:lnTo>
                <a:lnTo>
                  <a:pt x="9525" y="381000"/>
                </a:lnTo>
                <a:lnTo>
                  <a:pt x="9525" y="390525"/>
                </a:lnTo>
                <a:lnTo>
                  <a:pt x="0" y="390525"/>
                </a:lnTo>
                <a:lnTo>
                  <a:pt x="9525" y="381000"/>
                </a:lnTo>
                <a:lnTo>
                  <a:pt x="9525" y="361950"/>
                </a:lnTo>
                <a:lnTo>
                  <a:pt x="9525" y="342900"/>
                </a:lnTo>
                <a:lnTo>
                  <a:pt x="19050" y="314325"/>
                </a:lnTo>
                <a:lnTo>
                  <a:pt x="28575" y="276225"/>
                </a:lnTo>
                <a:lnTo>
                  <a:pt x="38100" y="247650"/>
                </a:lnTo>
                <a:lnTo>
                  <a:pt x="47625" y="200025"/>
                </a:lnTo>
                <a:lnTo>
                  <a:pt x="57150" y="161925"/>
                </a:lnTo>
                <a:lnTo>
                  <a:pt x="66675" y="123825"/>
                </a:lnTo>
                <a:lnTo>
                  <a:pt x="76200" y="95250"/>
                </a:lnTo>
                <a:lnTo>
                  <a:pt x="85725" y="66675"/>
                </a:lnTo>
                <a:lnTo>
                  <a:pt x="95250" y="47625"/>
                </a:lnTo>
                <a:lnTo>
                  <a:pt x="95250" y="38100"/>
                </a:lnTo>
                <a:lnTo>
                  <a:pt x="95250" y="28575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95250" y="66675"/>
                </a:lnTo>
                <a:lnTo>
                  <a:pt x="95250" y="85725"/>
                </a:lnTo>
                <a:lnTo>
                  <a:pt x="95250" y="114300"/>
                </a:lnTo>
                <a:lnTo>
                  <a:pt x="95250" y="133350"/>
                </a:lnTo>
                <a:lnTo>
                  <a:pt x="104775" y="161925"/>
                </a:lnTo>
                <a:lnTo>
                  <a:pt x="114300" y="180975"/>
                </a:lnTo>
                <a:lnTo>
                  <a:pt x="133350" y="200025"/>
                </a:lnTo>
                <a:lnTo>
                  <a:pt x="142875" y="219075"/>
                </a:lnTo>
                <a:lnTo>
                  <a:pt x="161925" y="238125"/>
                </a:lnTo>
                <a:lnTo>
                  <a:pt x="180975" y="247650"/>
                </a:lnTo>
                <a:lnTo>
                  <a:pt x="200025" y="257175"/>
                </a:lnTo>
                <a:lnTo>
                  <a:pt x="209550" y="257175"/>
                </a:lnTo>
                <a:lnTo>
                  <a:pt x="219075" y="266700"/>
                </a:lnTo>
                <a:lnTo>
                  <a:pt x="219075" y="266700"/>
                </a:lnTo>
                <a:lnTo>
                  <a:pt x="219075" y="266700"/>
                </a:lnTo>
                <a:lnTo>
                  <a:pt x="219075" y="276225"/>
                </a:lnTo>
                <a:lnTo>
                  <a:pt x="209550" y="276225"/>
                </a:lnTo>
                <a:lnTo>
                  <a:pt x="190500" y="285750"/>
                </a:lnTo>
                <a:lnTo>
                  <a:pt x="171450" y="285750"/>
                </a:lnTo>
                <a:lnTo>
                  <a:pt x="152400" y="304800"/>
                </a:lnTo>
                <a:lnTo>
                  <a:pt x="133350" y="314325"/>
                </a:lnTo>
                <a:lnTo>
                  <a:pt x="104775" y="323850"/>
                </a:lnTo>
                <a:lnTo>
                  <a:pt x="85725" y="333375"/>
                </a:lnTo>
                <a:lnTo>
                  <a:pt x="76200" y="342900"/>
                </a:lnTo>
                <a:lnTo>
                  <a:pt x="57150" y="352425"/>
                </a:lnTo>
                <a:lnTo>
                  <a:pt x="57150" y="352425"/>
                </a:lnTo>
                <a:lnTo>
                  <a:pt x="47625" y="352425"/>
                </a:lnTo>
                <a:lnTo>
                  <a:pt x="47625" y="352425"/>
                </a:lnTo>
                <a:lnTo>
                  <a:pt x="4762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1952625" y="3343275"/>
            <a:ext cx="190501" cy="428626"/>
          </a:xfrm>
          <a:custGeom>
            <a:avLst/>
            <a:gdLst/>
            <a:ahLst/>
            <a:cxnLst/>
            <a:rect l="0" t="0" r="0" b="0"/>
            <a:pathLst>
              <a:path w="190501" h="428626">
                <a:moveTo>
                  <a:pt x="47625" y="66675"/>
                </a:moveTo>
                <a:lnTo>
                  <a:pt x="47625" y="66675"/>
                </a:lnTo>
                <a:lnTo>
                  <a:pt x="57150" y="57150"/>
                </a:lnTo>
                <a:lnTo>
                  <a:pt x="66675" y="47625"/>
                </a:lnTo>
                <a:lnTo>
                  <a:pt x="85725" y="38100"/>
                </a:lnTo>
                <a:lnTo>
                  <a:pt x="95250" y="38100"/>
                </a:lnTo>
                <a:lnTo>
                  <a:pt x="114300" y="47625"/>
                </a:lnTo>
                <a:lnTo>
                  <a:pt x="114300" y="57150"/>
                </a:lnTo>
                <a:lnTo>
                  <a:pt x="114300" y="85725"/>
                </a:lnTo>
                <a:lnTo>
                  <a:pt x="114300" y="104775"/>
                </a:lnTo>
                <a:lnTo>
                  <a:pt x="104775" y="142875"/>
                </a:lnTo>
                <a:lnTo>
                  <a:pt x="95250" y="180975"/>
                </a:lnTo>
                <a:lnTo>
                  <a:pt x="76200" y="219075"/>
                </a:lnTo>
                <a:lnTo>
                  <a:pt x="57150" y="266700"/>
                </a:lnTo>
                <a:lnTo>
                  <a:pt x="38100" y="314325"/>
                </a:lnTo>
                <a:lnTo>
                  <a:pt x="28575" y="352425"/>
                </a:lnTo>
                <a:lnTo>
                  <a:pt x="9525" y="381000"/>
                </a:lnTo>
                <a:lnTo>
                  <a:pt x="0" y="400050"/>
                </a:lnTo>
                <a:lnTo>
                  <a:pt x="0" y="409575"/>
                </a:lnTo>
                <a:lnTo>
                  <a:pt x="0" y="419100"/>
                </a:lnTo>
                <a:lnTo>
                  <a:pt x="0" y="419100"/>
                </a:lnTo>
                <a:lnTo>
                  <a:pt x="0" y="409575"/>
                </a:lnTo>
                <a:lnTo>
                  <a:pt x="0" y="390525"/>
                </a:lnTo>
                <a:lnTo>
                  <a:pt x="0" y="361950"/>
                </a:lnTo>
                <a:lnTo>
                  <a:pt x="9525" y="323850"/>
                </a:lnTo>
                <a:lnTo>
                  <a:pt x="19050" y="285750"/>
                </a:lnTo>
                <a:lnTo>
                  <a:pt x="38100" y="238125"/>
                </a:lnTo>
                <a:lnTo>
                  <a:pt x="57150" y="200025"/>
                </a:lnTo>
                <a:lnTo>
                  <a:pt x="76200" y="152400"/>
                </a:lnTo>
                <a:lnTo>
                  <a:pt x="95250" y="114300"/>
                </a:lnTo>
                <a:lnTo>
                  <a:pt x="114300" y="85725"/>
                </a:lnTo>
                <a:lnTo>
                  <a:pt x="133350" y="47625"/>
                </a:lnTo>
                <a:lnTo>
                  <a:pt x="142875" y="28575"/>
                </a:lnTo>
                <a:lnTo>
                  <a:pt x="161925" y="9525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9525"/>
                </a:lnTo>
                <a:lnTo>
                  <a:pt x="190500" y="28575"/>
                </a:lnTo>
                <a:lnTo>
                  <a:pt x="190500" y="47625"/>
                </a:lnTo>
                <a:lnTo>
                  <a:pt x="190500" y="66675"/>
                </a:lnTo>
                <a:lnTo>
                  <a:pt x="180975" y="104775"/>
                </a:lnTo>
                <a:lnTo>
                  <a:pt x="180975" y="142875"/>
                </a:lnTo>
                <a:lnTo>
                  <a:pt x="171450" y="180975"/>
                </a:lnTo>
                <a:lnTo>
                  <a:pt x="161925" y="228600"/>
                </a:lnTo>
                <a:lnTo>
                  <a:pt x="161925" y="276225"/>
                </a:lnTo>
                <a:lnTo>
                  <a:pt x="161925" y="323850"/>
                </a:lnTo>
                <a:lnTo>
                  <a:pt x="152400" y="361950"/>
                </a:lnTo>
                <a:lnTo>
                  <a:pt x="152400" y="390525"/>
                </a:lnTo>
                <a:lnTo>
                  <a:pt x="152400" y="409575"/>
                </a:lnTo>
                <a:lnTo>
                  <a:pt x="152400" y="428625"/>
                </a:lnTo>
                <a:lnTo>
                  <a:pt x="152400" y="428625"/>
                </a:lnTo>
                <a:lnTo>
                  <a:pt x="152400" y="428625"/>
                </a:lnTo>
                <a:lnTo>
                  <a:pt x="152400" y="428625"/>
                </a:lnTo>
                <a:lnTo>
                  <a:pt x="152400" y="428625"/>
                </a:lnTo>
                <a:lnTo>
                  <a:pt x="15240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1981200" y="3609975"/>
            <a:ext cx="85726" cy="1"/>
          </a:xfrm>
          <a:custGeom>
            <a:avLst/>
            <a:gdLst/>
            <a:ahLst/>
            <a:cxnLst/>
            <a:rect l="0" t="0" r="0" b="0"/>
            <a:pathLst>
              <a:path w="85726" h="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2190750" y="3609975"/>
            <a:ext cx="495301" cy="371476"/>
          </a:xfrm>
          <a:custGeom>
            <a:avLst/>
            <a:gdLst/>
            <a:ahLst/>
            <a:cxnLst/>
            <a:rect l="0" t="0" r="0" b="0"/>
            <a:pathLst>
              <a:path w="495301" h="371476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0" y="47625"/>
                </a:lnTo>
                <a:lnTo>
                  <a:pt x="0" y="38100"/>
                </a:lnTo>
                <a:lnTo>
                  <a:pt x="9525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76200" y="57150"/>
                </a:lnTo>
                <a:lnTo>
                  <a:pt x="66675" y="76200"/>
                </a:lnTo>
                <a:lnTo>
                  <a:pt x="66675" y="104775"/>
                </a:lnTo>
                <a:lnTo>
                  <a:pt x="57150" y="123825"/>
                </a:lnTo>
                <a:lnTo>
                  <a:pt x="47625" y="133350"/>
                </a:lnTo>
                <a:lnTo>
                  <a:pt x="47625" y="152400"/>
                </a:lnTo>
                <a:lnTo>
                  <a:pt x="47625" y="161925"/>
                </a:lnTo>
                <a:lnTo>
                  <a:pt x="47625" y="171450"/>
                </a:lnTo>
                <a:lnTo>
                  <a:pt x="57150" y="171450"/>
                </a:lnTo>
                <a:lnTo>
                  <a:pt x="66675" y="161925"/>
                </a:lnTo>
                <a:lnTo>
                  <a:pt x="85725" y="152400"/>
                </a:lnTo>
                <a:lnTo>
                  <a:pt x="104775" y="133350"/>
                </a:lnTo>
                <a:lnTo>
                  <a:pt x="123825" y="123825"/>
                </a:lnTo>
                <a:lnTo>
                  <a:pt x="142875" y="104775"/>
                </a:lnTo>
                <a:lnTo>
                  <a:pt x="152400" y="85725"/>
                </a:lnTo>
                <a:lnTo>
                  <a:pt x="171450" y="76200"/>
                </a:lnTo>
                <a:lnTo>
                  <a:pt x="180975" y="66675"/>
                </a:lnTo>
                <a:lnTo>
                  <a:pt x="180975" y="66675"/>
                </a:lnTo>
                <a:lnTo>
                  <a:pt x="190500" y="66675"/>
                </a:lnTo>
                <a:lnTo>
                  <a:pt x="180975" y="66675"/>
                </a:lnTo>
                <a:lnTo>
                  <a:pt x="180975" y="76200"/>
                </a:lnTo>
                <a:lnTo>
                  <a:pt x="171450" y="95250"/>
                </a:lnTo>
                <a:lnTo>
                  <a:pt x="171450" y="114300"/>
                </a:lnTo>
                <a:lnTo>
                  <a:pt x="161925" y="133350"/>
                </a:lnTo>
                <a:lnTo>
                  <a:pt x="161925" y="142875"/>
                </a:lnTo>
                <a:lnTo>
                  <a:pt x="171450" y="152400"/>
                </a:lnTo>
                <a:lnTo>
                  <a:pt x="180975" y="161925"/>
                </a:lnTo>
                <a:lnTo>
                  <a:pt x="190500" y="161925"/>
                </a:lnTo>
                <a:lnTo>
                  <a:pt x="200025" y="152400"/>
                </a:lnTo>
                <a:lnTo>
                  <a:pt x="219075" y="142875"/>
                </a:lnTo>
                <a:lnTo>
                  <a:pt x="238125" y="133350"/>
                </a:lnTo>
                <a:lnTo>
                  <a:pt x="257175" y="114300"/>
                </a:lnTo>
                <a:lnTo>
                  <a:pt x="266700" y="95250"/>
                </a:lnTo>
                <a:lnTo>
                  <a:pt x="285750" y="66675"/>
                </a:lnTo>
                <a:lnTo>
                  <a:pt x="295275" y="47625"/>
                </a:lnTo>
                <a:lnTo>
                  <a:pt x="304800" y="38100"/>
                </a:lnTo>
                <a:lnTo>
                  <a:pt x="304800" y="19050"/>
                </a:lnTo>
                <a:lnTo>
                  <a:pt x="304800" y="9525"/>
                </a:lnTo>
                <a:lnTo>
                  <a:pt x="295275" y="9525"/>
                </a:lnTo>
                <a:lnTo>
                  <a:pt x="285750" y="9525"/>
                </a:lnTo>
                <a:lnTo>
                  <a:pt x="266700" y="19050"/>
                </a:lnTo>
                <a:lnTo>
                  <a:pt x="247650" y="38100"/>
                </a:lnTo>
                <a:lnTo>
                  <a:pt x="228600" y="57150"/>
                </a:lnTo>
                <a:lnTo>
                  <a:pt x="209550" y="76200"/>
                </a:lnTo>
                <a:lnTo>
                  <a:pt x="190500" y="104775"/>
                </a:lnTo>
                <a:lnTo>
                  <a:pt x="190500" y="123825"/>
                </a:lnTo>
                <a:lnTo>
                  <a:pt x="180975" y="142875"/>
                </a:lnTo>
                <a:lnTo>
                  <a:pt x="190500" y="152400"/>
                </a:lnTo>
                <a:lnTo>
                  <a:pt x="190500" y="152400"/>
                </a:lnTo>
                <a:lnTo>
                  <a:pt x="200025" y="152400"/>
                </a:lnTo>
                <a:lnTo>
                  <a:pt x="219075" y="133350"/>
                </a:lnTo>
                <a:lnTo>
                  <a:pt x="238125" y="123825"/>
                </a:lnTo>
                <a:lnTo>
                  <a:pt x="257175" y="104775"/>
                </a:lnTo>
                <a:lnTo>
                  <a:pt x="266700" y="85725"/>
                </a:lnTo>
                <a:lnTo>
                  <a:pt x="285750" y="66675"/>
                </a:lnTo>
                <a:lnTo>
                  <a:pt x="304800" y="47625"/>
                </a:lnTo>
                <a:lnTo>
                  <a:pt x="314325" y="28575"/>
                </a:lnTo>
                <a:lnTo>
                  <a:pt x="323850" y="19050"/>
                </a:lnTo>
                <a:lnTo>
                  <a:pt x="323850" y="19050"/>
                </a:lnTo>
                <a:lnTo>
                  <a:pt x="333375" y="19050"/>
                </a:lnTo>
                <a:lnTo>
                  <a:pt x="323850" y="28575"/>
                </a:lnTo>
                <a:lnTo>
                  <a:pt x="323850" y="47625"/>
                </a:lnTo>
                <a:lnTo>
                  <a:pt x="314325" y="66675"/>
                </a:lnTo>
                <a:lnTo>
                  <a:pt x="304800" y="85725"/>
                </a:lnTo>
                <a:lnTo>
                  <a:pt x="285750" y="114300"/>
                </a:lnTo>
                <a:lnTo>
                  <a:pt x="285750" y="133350"/>
                </a:lnTo>
                <a:lnTo>
                  <a:pt x="276225" y="152400"/>
                </a:lnTo>
                <a:lnTo>
                  <a:pt x="276225" y="161925"/>
                </a:lnTo>
                <a:lnTo>
                  <a:pt x="285750" y="171450"/>
                </a:lnTo>
                <a:lnTo>
                  <a:pt x="285750" y="171450"/>
                </a:lnTo>
                <a:lnTo>
                  <a:pt x="295275" y="161925"/>
                </a:lnTo>
                <a:lnTo>
                  <a:pt x="304800" y="142875"/>
                </a:lnTo>
                <a:lnTo>
                  <a:pt x="323850" y="123825"/>
                </a:lnTo>
                <a:lnTo>
                  <a:pt x="333375" y="95250"/>
                </a:lnTo>
                <a:lnTo>
                  <a:pt x="352425" y="76200"/>
                </a:lnTo>
                <a:lnTo>
                  <a:pt x="381000" y="57150"/>
                </a:lnTo>
                <a:lnTo>
                  <a:pt x="400050" y="38100"/>
                </a:lnTo>
                <a:lnTo>
                  <a:pt x="419100" y="19050"/>
                </a:lnTo>
                <a:lnTo>
                  <a:pt x="438150" y="19050"/>
                </a:lnTo>
                <a:lnTo>
                  <a:pt x="447675" y="19050"/>
                </a:lnTo>
                <a:lnTo>
                  <a:pt x="457200" y="19050"/>
                </a:lnTo>
                <a:lnTo>
                  <a:pt x="466725" y="38100"/>
                </a:lnTo>
                <a:lnTo>
                  <a:pt x="457200" y="47625"/>
                </a:lnTo>
                <a:lnTo>
                  <a:pt x="447675" y="66675"/>
                </a:lnTo>
                <a:lnTo>
                  <a:pt x="438150" y="95250"/>
                </a:lnTo>
                <a:lnTo>
                  <a:pt x="419100" y="114300"/>
                </a:lnTo>
                <a:lnTo>
                  <a:pt x="409575" y="133350"/>
                </a:lnTo>
                <a:lnTo>
                  <a:pt x="390525" y="142875"/>
                </a:lnTo>
                <a:lnTo>
                  <a:pt x="381000" y="152400"/>
                </a:lnTo>
                <a:lnTo>
                  <a:pt x="381000" y="152400"/>
                </a:lnTo>
                <a:lnTo>
                  <a:pt x="371475" y="152400"/>
                </a:lnTo>
                <a:lnTo>
                  <a:pt x="381000" y="142875"/>
                </a:lnTo>
                <a:lnTo>
                  <a:pt x="381000" y="142875"/>
                </a:lnTo>
                <a:lnTo>
                  <a:pt x="390525" y="133350"/>
                </a:lnTo>
                <a:lnTo>
                  <a:pt x="400050" y="123825"/>
                </a:lnTo>
                <a:lnTo>
                  <a:pt x="419100" y="123825"/>
                </a:lnTo>
                <a:lnTo>
                  <a:pt x="428625" y="123825"/>
                </a:lnTo>
                <a:lnTo>
                  <a:pt x="447675" y="123825"/>
                </a:lnTo>
                <a:lnTo>
                  <a:pt x="466725" y="133350"/>
                </a:lnTo>
                <a:lnTo>
                  <a:pt x="476250" y="142875"/>
                </a:lnTo>
                <a:lnTo>
                  <a:pt x="485775" y="161925"/>
                </a:lnTo>
                <a:lnTo>
                  <a:pt x="495300" y="180975"/>
                </a:lnTo>
                <a:lnTo>
                  <a:pt x="495300" y="209550"/>
                </a:lnTo>
                <a:lnTo>
                  <a:pt x="495300" y="238125"/>
                </a:lnTo>
                <a:lnTo>
                  <a:pt x="485775" y="266700"/>
                </a:lnTo>
                <a:lnTo>
                  <a:pt x="476250" y="295275"/>
                </a:lnTo>
                <a:lnTo>
                  <a:pt x="457200" y="323850"/>
                </a:lnTo>
                <a:lnTo>
                  <a:pt x="438150" y="342900"/>
                </a:lnTo>
                <a:lnTo>
                  <a:pt x="419100" y="361950"/>
                </a:lnTo>
                <a:lnTo>
                  <a:pt x="400050" y="371475"/>
                </a:lnTo>
                <a:lnTo>
                  <a:pt x="390525" y="371475"/>
                </a:lnTo>
                <a:lnTo>
                  <a:pt x="381000" y="371475"/>
                </a:lnTo>
                <a:lnTo>
                  <a:pt x="371475" y="371475"/>
                </a:lnTo>
                <a:lnTo>
                  <a:pt x="371475" y="352425"/>
                </a:lnTo>
                <a:lnTo>
                  <a:pt x="361950" y="333375"/>
                </a:lnTo>
                <a:lnTo>
                  <a:pt x="361950" y="314325"/>
                </a:lnTo>
                <a:lnTo>
                  <a:pt x="361950" y="295275"/>
                </a:lnTo>
                <a:lnTo>
                  <a:pt x="36195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2790825" y="3609975"/>
            <a:ext cx="209551" cy="142876"/>
          </a:xfrm>
          <a:custGeom>
            <a:avLst/>
            <a:gdLst/>
            <a:ahLst/>
            <a:cxnLst/>
            <a:rect l="0" t="0" r="0" b="0"/>
            <a:pathLst>
              <a:path w="209551" h="142876">
                <a:moveTo>
                  <a:pt x="76200" y="47625"/>
                </a:moveTo>
                <a:lnTo>
                  <a:pt x="76200" y="47625"/>
                </a:lnTo>
                <a:lnTo>
                  <a:pt x="76200" y="57150"/>
                </a:lnTo>
                <a:lnTo>
                  <a:pt x="95250" y="57150"/>
                </a:lnTo>
                <a:lnTo>
                  <a:pt x="104775" y="57150"/>
                </a:lnTo>
                <a:lnTo>
                  <a:pt x="114300" y="57150"/>
                </a:lnTo>
                <a:lnTo>
                  <a:pt x="123825" y="57150"/>
                </a:lnTo>
                <a:lnTo>
                  <a:pt x="133350" y="57150"/>
                </a:lnTo>
                <a:lnTo>
                  <a:pt x="133350" y="57150"/>
                </a:lnTo>
                <a:lnTo>
                  <a:pt x="133350" y="47625"/>
                </a:lnTo>
                <a:lnTo>
                  <a:pt x="142875" y="47625"/>
                </a:lnTo>
                <a:lnTo>
                  <a:pt x="133350" y="38100"/>
                </a:lnTo>
                <a:lnTo>
                  <a:pt x="133350" y="28575"/>
                </a:lnTo>
                <a:lnTo>
                  <a:pt x="123825" y="19050"/>
                </a:lnTo>
                <a:lnTo>
                  <a:pt x="114300" y="9525"/>
                </a:lnTo>
                <a:lnTo>
                  <a:pt x="104775" y="0"/>
                </a:lnTo>
                <a:lnTo>
                  <a:pt x="95250" y="0"/>
                </a:lnTo>
                <a:lnTo>
                  <a:pt x="8572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38100" y="38100"/>
                </a:lnTo>
                <a:lnTo>
                  <a:pt x="28575" y="57150"/>
                </a:lnTo>
                <a:lnTo>
                  <a:pt x="19050" y="76200"/>
                </a:lnTo>
                <a:lnTo>
                  <a:pt x="9525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19050" y="133350"/>
                </a:lnTo>
                <a:lnTo>
                  <a:pt x="38100" y="133350"/>
                </a:lnTo>
                <a:lnTo>
                  <a:pt x="57150" y="123825"/>
                </a:lnTo>
                <a:lnTo>
                  <a:pt x="76200" y="104775"/>
                </a:lnTo>
                <a:lnTo>
                  <a:pt x="95250" y="85725"/>
                </a:lnTo>
                <a:lnTo>
                  <a:pt x="114300" y="66675"/>
                </a:lnTo>
                <a:lnTo>
                  <a:pt x="133350" y="47625"/>
                </a:lnTo>
                <a:lnTo>
                  <a:pt x="152400" y="28575"/>
                </a:lnTo>
                <a:lnTo>
                  <a:pt x="161925" y="19050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19050"/>
                </a:lnTo>
                <a:lnTo>
                  <a:pt x="161925" y="19050"/>
                </a:lnTo>
                <a:lnTo>
                  <a:pt x="161925" y="38100"/>
                </a:lnTo>
                <a:lnTo>
                  <a:pt x="152400" y="57150"/>
                </a:lnTo>
                <a:lnTo>
                  <a:pt x="142875" y="76200"/>
                </a:lnTo>
                <a:lnTo>
                  <a:pt x="133350" y="95250"/>
                </a:lnTo>
                <a:lnTo>
                  <a:pt x="123825" y="114300"/>
                </a:lnTo>
                <a:lnTo>
                  <a:pt x="123825" y="123825"/>
                </a:lnTo>
                <a:lnTo>
                  <a:pt x="123825" y="133350"/>
                </a:lnTo>
                <a:lnTo>
                  <a:pt x="133350" y="142875"/>
                </a:lnTo>
                <a:lnTo>
                  <a:pt x="152400" y="142875"/>
                </a:lnTo>
                <a:lnTo>
                  <a:pt x="171450" y="133350"/>
                </a:lnTo>
                <a:lnTo>
                  <a:pt x="190500" y="133350"/>
                </a:lnTo>
                <a:lnTo>
                  <a:pt x="209550" y="123825"/>
                </a:lnTo>
                <a:lnTo>
                  <a:pt x="20955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3209925" y="3619500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3228975" y="3705225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9525" y="9525"/>
                </a:moveTo>
                <a:lnTo>
                  <a:pt x="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57150" y="19050"/>
                </a:lnTo>
                <a:lnTo>
                  <a:pt x="76200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3705225" y="3409950"/>
            <a:ext cx="171451" cy="323851"/>
          </a:xfrm>
          <a:custGeom>
            <a:avLst/>
            <a:gdLst/>
            <a:ahLst/>
            <a:cxnLst/>
            <a:rect l="0" t="0" r="0" b="0"/>
            <a:pathLst>
              <a:path w="171451" h="323851">
                <a:moveTo>
                  <a:pt x="38100" y="38100"/>
                </a:moveTo>
                <a:lnTo>
                  <a:pt x="38100" y="38100"/>
                </a:lnTo>
                <a:lnTo>
                  <a:pt x="28575" y="38100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23825" y="47625"/>
                </a:lnTo>
                <a:lnTo>
                  <a:pt x="123825" y="57150"/>
                </a:lnTo>
                <a:lnTo>
                  <a:pt x="123825" y="85725"/>
                </a:lnTo>
                <a:lnTo>
                  <a:pt x="123825" y="104775"/>
                </a:lnTo>
                <a:lnTo>
                  <a:pt x="114300" y="114300"/>
                </a:lnTo>
                <a:lnTo>
                  <a:pt x="104775" y="133350"/>
                </a:lnTo>
                <a:lnTo>
                  <a:pt x="85725" y="142875"/>
                </a:lnTo>
                <a:lnTo>
                  <a:pt x="76200" y="152400"/>
                </a:lnTo>
                <a:lnTo>
                  <a:pt x="57150" y="161925"/>
                </a:lnTo>
                <a:lnTo>
                  <a:pt x="47625" y="161925"/>
                </a:lnTo>
                <a:lnTo>
                  <a:pt x="38100" y="161925"/>
                </a:lnTo>
                <a:lnTo>
                  <a:pt x="38100" y="161925"/>
                </a:lnTo>
                <a:lnTo>
                  <a:pt x="28575" y="161925"/>
                </a:lnTo>
                <a:lnTo>
                  <a:pt x="28575" y="152400"/>
                </a:lnTo>
                <a:lnTo>
                  <a:pt x="28575" y="142875"/>
                </a:lnTo>
                <a:lnTo>
                  <a:pt x="38100" y="133350"/>
                </a:lnTo>
                <a:lnTo>
                  <a:pt x="47625" y="123825"/>
                </a:lnTo>
                <a:lnTo>
                  <a:pt x="57150" y="114300"/>
                </a:lnTo>
                <a:lnTo>
                  <a:pt x="76200" y="114300"/>
                </a:lnTo>
                <a:lnTo>
                  <a:pt x="95250" y="104775"/>
                </a:lnTo>
                <a:lnTo>
                  <a:pt x="104775" y="104775"/>
                </a:lnTo>
                <a:lnTo>
                  <a:pt x="123825" y="114300"/>
                </a:lnTo>
                <a:lnTo>
                  <a:pt x="142875" y="114300"/>
                </a:lnTo>
                <a:lnTo>
                  <a:pt x="152400" y="123825"/>
                </a:lnTo>
                <a:lnTo>
                  <a:pt x="161925" y="142875"/>
                </a:lnTo>
                <a:lnTo>
                  <a:pt x="171450" y="152400"/>
                </a:lnTo>
                <a:lnTo>
                  <a:pt x="171450" y="171450"/>
                </a:lnTo>
                <a:lnTo>
                  <a:pt x="171450" y="190500"/>
                </a:lnTo>
                <a:lnTo>
                  <a:pt x="161925" y="209550"/>
                </a:lnTo>
                <a:lnTo>
                  <a:pt x="152400" y="238125"/>
                </a:lnTo>
                <a:lnTo>
                  <a:pt x="133350" y="247650"/>
                </a:lnTo>
                <a:lnTo>
                  <a:pt x="114300" y="266700"/>
                </a:lnTo>
                <a:lnTo>
                  <a:pt x="95250" y="285750"/>
                </a:lnTo>
                <a:lnTo>
                  <a:pt x="76200" y="295275"/>
                </a:lnTo>
                <a:lnTo>
                  <a:pt x="57150" y="304800"/>
                </a:lnTo>
                <a:lnTo>
                  <a:pt x="28575" y="314325"/>
                </a:lnTo>
                <a:lnTo>
                  <a:pt x="19050" y="323850"/>
                </a:lnTo>
                <a:lnTo>
                  <a:pt x="9525" y="323850"/>
                </a:lnTo>
                <a:lnTo>
                  <a:pt x="0" y="323850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3886200" y="3381375"/>
            <a:ext cx="228601" cy="400051"/>
          </a:xfrm>
          <a:custGeom>
            <a:avLst/>
            <a:gdLst/>
            <a:ahLst/>
            <a:cxnLst/>
            <a:rect l="0" t="0" r="0" b="0"/>
            <a:pathLst>
              <a:path w="228601" h="400051">
                <a:moveTo>
                  <a:pt x="228600" y="0"/>
                </a:move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19050"/>
                </a:lnTo>
                <a:lnTo>
                  <a:pt x="209550" y="19050"/>
                </a:lnTo>
                <a:lnTo>
                  <a:pt x="209550" y="19050"/>
                </a:lnTo>
                <a:lnTo>
                  <a:pt x="209550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09550" y="9525"/>
                </a:lnTo>
                <a:lnTo>
                  <a:pt x="209550" y="19050"/>
                </a:lnTo>
                <a:lnTo>
                  <a:pt x="209550" y="19050"/>
                </a:lnTo>
                <a:lnTo>
                  <a:pt x="209550" y="28575"/>
                </a:lnTo>
                <a:lnTo>
                  <a:pt x="209550" y="38100"/>
                </a:lnTo>
                <a:lnTo>
                  <a:pt x="209550" y="47625"/>
                </a:lnTo>
                <a:lnTo>
                  <a:pt x="209550" y="66675"/>
                </a:lnTo>
                <a:lnTo>
                  <a:pt x="200025" y="95250"/>
                </a:lnTo>
                <a:lnTo>
                  <a:pt x="200025" y="114300"/>
                </a:lnTo>
                <a:lnTo>
                  <a:pt x="180975" y="142875"/>
                </a:lnTo>
                <a:lnTo>
                  <a:pt x="171450" y="171450"/>
                </a:lnTo>
                <a:lnTo>
                  <a:pt x="152400" y="200025"/>
                </a:lnTo>
                <a:lnTo>
                  <a:pt x="142875" y="238125"/>
                </a:lnTo>
                <a:lnTo>
                  <a:pt x="123825" y="266700"/>
                </a:lnTo>
                <a:lnTo>
                  <a:pt x="104775" y="295275"/>
                </a:lnTo>
                <a:lnTo>
                  <a:pt x="95250" y="323850"/>
                </a:lnTo>
                <a:lnTo>
                  <a:pt x="76200" y="342900"/>
                </a:lnTo>
                <a:lnTo>
                  <a:pt x="66675" y="361950"/>
                </a:lnTo>
                <a:lnTo>
                  <a:pt x="47625" y="371475"/>
                </a:lnTo>
                <a:lnTo>
                  <a:pt x="38100" y="390525"/>
                </a:lnTo>
                <a:lnTo>
                  <a:pt x="28575" y="390525"/>
                </a:lnTo>
                <a:lnTo>
                  <a:pt x="28575" y="400050"/>
                </a:lnTo>
                <a:lnTo>
                  <a:pt x="19050" y="400050"/>
                </a:lnTo>
                <a:lnTo>
                  <a:pt x="19050" y="400050"/>
                </a:lnTo>
                <a:lnTo>
                  <a:pt x="9525" y="400050"/>
                </a:lnTo>
                <a:lnTo>
                  <a:pt x="9525" y="390525"/>
                </a:lnTo>
                <a:lnTo>
                  <a:pt x="9525" y="390525"/>
                </a:lnTo>
                <a:lnTo>
                  <a:pt x="9525" y="381000"/>
                </a:lnTo>
                <a:lnTo>
                  <a:pt x="0" y="381000"/>
                </a:lnTo>
                <a:lnTo>
                  <a:pt x="0" y="371475"/>
                </a:lnTo>
                <a:lnTo>
                  <a:pt x="0" y="371475"/>
                </a:lnTo>
                <a:lnTo>
                  <a:pt x="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4038600" y="3381375"/>
            <a:ext cx="142876" cy="333376"/>
          </a:xfrm>
          <a:custGeom>
            <a:avLst/>
            <a:gdLst/>
            <a:ahLst/>
            <a:cxnLst/>
            <a:rect l="0" t="0" r="0" b="0"/>
            <a:pathLst>
              <a:path w="142876" h="333376">
                <a:moveTo>
                  <a:pt x="0" y="47625"/>
                </a:moveTo>
                <a:lnTo>
                  <a:pt x="0" y="47625"/>
                </a:lnTo>
                <a:lnTo>
                  <a:pt x="9525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23825" y="38100"/>
                </a:lnTo>
                <a:lnTo>
                  <a:pt x="133350" y="57150"/>
                </a:lnTo>
                <a:lnTo>
                  <a:pt x="142875" y="76200"/>
                </a:lnTo>
                <a:lnTo>
                  <a:pt x="142875" y="104775"/>
                </a:lnTo>
                <a:lnTo>
                  <a:pt x="142875" y="133350"/>
                </a:lnTo>
                <a:lnTo>
                  <a:pt x="142875" y="171450"/>
                </a:lnTo>
                <a:lnTo>
                  <a:pt x="133350" y="200025"/>
                </a:lnTo>
                <a:lnTo>
                  <a:pt x="114300" y="228600"/>
                </a:lnTo>
                <a:lnTo>
                  <a:pt x="104775" y="257175"/>
                </a:lnTo>
                <a:lnTo>
                  <a:pt x="95250" y="285750"/>
                </a:lnTo>
                <a:lnTo>
                  <a:pt x="85725" y="304800"/>
                </a:lnTo>
                <a:lnTo>
                  <a:pt x="76200" y="323850"/>
                </a:lnTo>
                <a:lnTo>
                  <a:pt x="76200" y="333375"/>
                </a:lnTo>
                <a:lnTo>
                  <a:pt x="66675" y="333375"/>
                </a:lnTo>
                <a:lnTo>
                  <a:pt x="66675" y="333375"/>
                </a:lnTo>
                <a:lnTo>
                  <a:pt x="66675" y="333375"/>
                </a:lnTo>
                <a:lnTo>
                  <a:pt x="66675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4019550" y="3562350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28575" y="19050"/>
                </a:moveTo>
                <a:lnTo>
                  <a:pt x="28575" y="19050"/>
                </a:lnTo>
                <a:lnTo>
                  <a:pt x="19050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4438650" y="350520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4429125" y="3600450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4743450" y="3362325"/>
            <a:ext cx="161926" cy="333376"/>
          </a:xfrm>
          <a:custGeom>
            <a:avLst/>
            <a:gdLst/>
            <a:ahLst/>
            <a:cxnLst/>
            <a:rect l="0" t="0" r="0" b="0"/>
            <a:pathLst>
              <a:path w="161926" h="333376">
                <a:moveTo>
                  <a:pt x="76200" y="28575"/>
                </a:moveTo>
                <a:lnTo>
                  <a:pt x="85725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52400" y="28575"/>
                </a:lnTo>
                <a:lnTo>
                  <a:pt x="152400" y="38100"/>
                </a:lnTo>
                <a:lnTo>
                  <a:pt x="152400" y="57150"/>
                </a:lnTo>
                <a:lnTo>
                  <a:pt x="152400" y="76200"/>
                </a:lnTo>
                <a:lnTo>
                  <a:pt x="142875" y="95250"/>
                </a:lnTo>
                <a:lnTo>
                  <a:pt x="123825" y="114300"/>
                </a:lnTo>
                <a:lnTo>
                  <a:pt x="114300" y="123825"/>
                </a:lnTo>
                <a:lnTo>
                  <a:pt x="95250" y="133350"/>
                </a:lnTo>
                <a:lnTo>
                  <a:pt x="76200" y="142875"/>
                </a:lnTo>
                <a:lnTo>
                  <a:pt x="66675" y="152400"/>
                </a:lnTo>
                <a:lnTo>
                  <a:pt x="47625" y="152400"/>
                </a:lnTo>
                <a:lnTo>
                  <a:pt x="38100" y="152400"/>
                </a:lnTo>
                <a:lnTo>
                  <a:pt x="28575" y="152400"/>
                </a:lnTo>
                <a:lnTo>
                  <a:pt x="28575" y="152400"/>
                </a:lnTo>
                <a:lnTo>
                  <a:pt x="28575" y="152400"/>
                </a:lnTo>
                <a:lnTo>
                  <a:pt x="28575" y="152400"/>
                </a:lnTo>
                <a:lnTo>
                  <a:pt x="28575" y="152400"/>
                </a:lnTo>
                <a:lnTo>
                  <a:pt x="38100" y="152400"/>
                </a:lnTo>
                <a:lnTo>
                  <a:pt x="57150" y="152400"/>
                </a:lnTo>
                <a:lnTo>
                  <a:pt x="66675" y="152400"/>
                </a:lnTo>
                <a:lnTo>
                  <a:pt x="85725" y="152400"/>
                </a:lnTo>
                <a:lnTo>
                  <a:pt x="104775" y="152400"/>
                </a:lnTo>
                <a:lnTo>
                  <a:pt x="123825" y="161925"/>
                </a:lnTo>
                <a:lnTo>
                  <a:pt x="133350" y="171450"/>
                </a:lnTo>
                <a:lnTo>
                  <a:pt x="152400" y="180975"/>
                </a:lnTo>
                <a:lnTo>
                  <a:pt x="161925" y="190500"/>
                </a:lnTo>
                <a:lnTo>
                  <a:pt x="161925" y="200025"/>
                </a:lnTo>
                <a:lnTo>
                  <a:pt x="161925" y="219075"/>
                </a:lnTo>
                <a:lnTo>
                  <a:pt x="161925" y="238125"/>
                </a:lnTo>
                <a:lnTo>
                  <a:pt x="161925" y="247650"/>
                </a:lnTo>
                <a:lnTo>
                  <a:pt x="152400" y="266700"/>
                </a:lnTo>
                <a:lnTo>
                  <a:pt x="142875" y="285750"/>
                </a:lnTo>
                <a:lnTo>
                  <a:pt x="133350" y="295275"/>
                </a:lnTo>
                <a:lnTo>
                  <a:pt x="114300" y="304800"/>
                </a:lnTo>
                <a:lnTo>
                  <a:pt x="95250" y="314325"/>
                </a:lnTo>
                <a:lnTo>
                  <a:pt x="66675" y="314325"/>
                </a:lnTo>
                <a:lnTo>
                  <a:pt x="47625" y="323850"/>
                </a:lnTo>
                <a:lnTo>
                  <a:pt x="28575" y="333375"/>
                </a:lnTo>
                <a:lnTo>
                  <a:pt x="19050" y="333375"/>
                </a:lnTo>
                <a:lnTo>
                  <a:pt x="9525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5000625" y="3524250"/>
            <a:ext cx="19051" cy="57151"/>
          </a:xfrm>
          <a:custGeom>
            <a:avLst/>
            <a:gdLst/>
            <a:ahLst/>
            <a:cxnLst/>
            <a:rect l="0" t="0" r="0" b="0"/>
            <a:pathLst>
              <a:path w="19051" h="5715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5200650" y="3352800"/>
            <a:ext cx="476251" cy="352426"/>
          </a:xfrm>
          <a:custGeom>
            <a:avLst/>
            <a:gdLst/>
            <a:ahLst/>
            <a:cxnLst/>
            <a:rect l="0" t="0" r="0" b="0"/>
            <a:pathLst>
              <a:path w="476251" h="352426">
                <a:moveTo>
                  <a:pt x="114300" y="85725"/>
                </a:moveTo>
                <a:lnTo>
                  <a:pt x="104775" y="85725"/>
                </a:lnTo>
                <a:lnTo>
                  <a:pt x="104775" y="85725"/>
                </a:lnTo>
                <a:lnTo>
                  <a:pt x="95250" y="85725"/>
                </a:lnTo>
                <a:lnTo>
                  <a:pt x="95250" y="85725"/>
                </a:lnTo>
                <a:lnTo>
                  <a:pt x="85725" y="85725"/>
                </a:lnTo>
                <a:lnTo>
                  <a:pt x="85725" y="85725"/>
                </a:lnTo>
                <a:lnTo>
                  <a:pt x="76200" y="76200"/>
                </a:lnTo>
                <a:lnTo>
                  <a:pt x="66675" y="76200"/>
                </a:lnTo>
                <a:lnTo>
                  <a:pt x="66675" y="66675"/>
                </a:lnTo>
                <a:lnTo>
                  <a:pt x="66675" y="57150"/>
                </a:lnTo>
                <a:lnTo>
                  <a:pt x="76200" y="38100"/>
                </a:lnTo>
                <a:lnTo>
                  <a:pt x="76200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71450" y="19050"/>
                </a:lnTo>
                <a:lnTo>
                  <a:pt x="171450" y="38100"/>
                </a:lnTo>
                <a:lnTo>
                  <a:pt x="171450" y="66675"/>
                </a:lnTo>
                <a:lnTo>
                  <a:pt x="171450" y="85725"/>
                </a:lnTo>
                <a:lnTo>
                  <a:pt x="161925" y="123825"/>
                </a:lnTo>
                <a:lnTo>
                  <a:pt x="152400" y="152400"/>
                </a:lnTo>
                <a:lnTo>
                  <a:pt x="133350" y="180975"/>
                </a:lnTo>
                <a:lnTo>
                  <a:pt x="114300" y="209550"/>
                </a:lnTo>
                <a:lnTo>
                  <a:pt x="85725" y="238125"/>
                </a:lnTo>
                <a:lnTo>
                  <a:pt x="66675" y="266700"/>
                </a:lnTo>
                <a:lnTo>
                  <a:pt x="47625" y="285750"/>
                </a:lnTo>
                <a:lnTo>
                  <a:pt x="38100" y="295275"/>
                </a:lnTo>
                <a:lnTo>
                  <a:pt x="19050" y="304800"/>
                </a:lnTo>
                <a:lnTo>
                  <a:pt x="9525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9525" y="295275"/>
                </a:lnTo>
                <a:lnTo>
                  <a:pt x="19050" y="276225"/>
                </a:lnTo>
                <a:lnTo>
                  <a:pt x="28575" y="266700"/>
                </a:lnTo>
                <a:lnTo>
                  <a:pt x="47625" y="247650"/>
                </a:lnTo>
                <a:lnTo>
                  <a:pt x="66675" y="247650"/>
                </a:lnTo>
                <a:lnTo>
                  <a:pt x="85725" y="238125"/>
                </a:lnTo>
                <a:lnTo>
                  <a:pt x="114300" y="247650"/>
                </a:lnTo>
                <a:lnTo>
                  <a:pt x="133350" y="247650"/>
                </a:lnTo>
                <a:lnTo>
                  <a:pt x="142875" y="266700"/>
                </a:lnTo>
                <a:lnTo>
                  <a:pt x="161925" y="285750"/>
                </a:lnTo>
                <a:lnTo>
                  <a:pt x="171450" y="304800"/>
                </a:lnTo>
                <a:lnTo>
                  <a:pt x="171450" y="323850"/>
                </a:lnTo>
                <a:lnTo>
                  <a:pt x="180975" y="333375"/>
                </a:lnTo>
                <a:lnTo>
                  <a:pt x="180975" y="342900"/>
                </a:lnTo>
                <a:lnTo>
                  <a:pt x="190500" y="352425"/>
                </a:lnTo>
                <a:lnTo>
                  <a:pt x="200025" y="342900"/>
                </a:lnTo>
                <a:lnTo>
                  <a:pt x="219075" y="342900"/>
                </a:lnTo>
                <a:lnTo>
                  <a:pt x="238125" y="323850"/>
                </a:lnTo>
                <a:lnTo>
                  <a:pt x="257175" y="304800"/>
                </a:lnTo>
                <a:lnTo>
                  <a:pt x="285750" y="276225"/>
                </a:lnTo>
                <a:lnTo>
                  <a:pt x="304800" y="247650"/>
                </a:lnTo>
                <a:lnTo>
                  <a:pt x="323850" y="219075"/>
                </a:lnTo>
                <a:lnTo>
                  <a:pt x="352425" y="180975"/>
                </a:lnTo>
                <a:lnTo>
                  <a:pt x="371475" y="152400"/>
                </a:lnTo>
                <a:lnTo>
                  <a:pt x="381000" y="133350"/>
                </a:lnTo>
                <a:lnTo>
                  <a:pt x="390525" y="104775"/>
                </a:lnTo>
                <a:lnTo>
                  <a:pt x="409575" y="95250"/>
                </a:lnTo>
                <a:lnTo>
                  <a:pt x="409575" y="85725"/>
                </a:lnTo>
                <a:lnTo>
                  <a:pt x="419100" y="76200"/>
                </a:lnTo>
                <a:lnTo>
                  <a:pt x="419100" y="76200"/>
                </a:lnTo>
                <a:lnTo>
                  <a:pt x="419100" y="76200"/>
                </a:lnTo>
                <a:lnTo>
                  <a:pt x="409575" y="76200"/>
                </a:lnTo>
                <a:lnTo>
                  <a:pt x="409575" y="76200"/>
                </a:lnTo>
                <a:lnTo>
                  <a:pt x="400050" y="85725"/>
                </a:lnTo>
                <a:lnTo>
                  <a:pt x="400050" y="95250"/>
                </a:lnTo>
                <a:lnTo>
                  <a:pt x="400050" y="114300"/>
                </a:lnTo>
                <a:lnTo>
                  <a:pt x="400050" y="133350"/>
                </a:lnTo>
                <a:lnTo>
                  <a:pt x="409575" y="142875"/>
                </a:lnTo>
                <a:lnTo>
                  <a:pt x="419100" y="161925"/>
                </a:lnTo>
                <a:lnTo>
                  <a:pt x="428625" y="190500"/>
                </a:lnTo>
                <a:lnTo>
                  <a:pt x="438150" y="209550"/>
                </a:lnTo>
                <a:lnTo>
                  <a:pt x="447675" y="228600"/>
                </a:lnTo>
                <a:lnTo>
                  <a:pt x="457200" y="247650"/>
                </a:lnTo>
                <a:lnTo>
                  <a:pt x="466725" y="266700"/>
                </a:lnTo>
                <a:lnTo>
                  <a:pt x="466725" y="276225"/>
                </a:lnTo>
                <a:lnTo>
                  <a:pt x="476250" y="295275"/>
                </a:lnTo>
                <a:lnTo>
                  <a:pt x="476250" y="304800"/>
                </a:lnTo>
                <a:lnTo>
                  <a:pt x="476250" y="314325"/>
                </a:lnTo>
                <a:lnTo>
                  <a:pt x="466725" y="323850"/>
                </a:lnTo>
                <a:lnTo>
                  <a:pt x="457200" y="333375"/>
                </a:lnTo>
                <a:lnTo>
                  <a:pt x="447675" y="333375"/>
                </a:lnTo>
                <a:lnTo>
                  <a:pt x="428625" y="333375"/>
                </a:lnTo>
                <a:lnTo>
                  <a:pt x="419100" y="342900"/>
                </a:lnTo>
                <a:lnTo>
                  <a:pt x="41910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5562600" y="3352800"/>
            <a:ext cx="161926" cy="76201"/>
          </a:xfrm>
          <a:custGeom>
            <a:avLst/>
            <a:gdLst/>
            <a:ahLst/>
            <a:cxnLst/>
            <a:rect l="0" t="0" r="0" b="0"/>
            <a:pathLst>
              <a:path w="161926" h="76201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9525" y="66675"/>
                </a:lnTo>
                <a:lnTo>
                  <a:pt x="19050" y="57150"/>
                </a:lnTo>
                <a:lnTo>
                  <a:pt x="38100" y="47625"/>
                </a:lnTo>
                <a:lnTo>
                  <a:pt x="57150" y="38100"/>
                </a:lnTo>
                <a:lnTo>
                  <a:pt x="76200" y="19050"/>
                </a:lnTo>
                <a:lnTo>
                  <a:pt x="104775" y="19050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5943600" y="3438525"/>
            <a:ext cx="19051" cy="228601"/>
          </a:xfrm>
          <a:custGeom>
            <a:avLst/>
            <a:gdLst/>
            <a:ahLst/>
            <a:cxnLst/>
            <a:rect l="0" t="0" r="0" b="0"/>
            <a:pathLst>
              <a:path w="19051" h="228601">
                <a:moveTo>
                  <a:pt x="19050" y="0"/>
                </a:move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66675"/>
                </a:lnTo>
                <a:lnTo>
                  <a:pt x="19050" y="95250"/>
                </a:lnTo>
                <a:lnTo>
                  <a:pt x="19050" y="123825"/>
                </a:lnTo>
                <a:lnTo>
                  <a:pt x="9525" y="152400"/>
                </a:lnTo>
                <a:lnTo>
                  <a:pt x="9525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5953125" y="3457575"/>
            <a:ext cx="114301" cy="161926"/>
          </a:xfrm>
          <a:custGeom>
            <a:avLst/>
            <a:gdLst/>
            <a:ahLst/>
            <a:cxnLst/>
            <a:rect l="0" t="0" r="0" b="0"/>
            <a:pathLst>
              <a:path w="114301" h="161926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95250" y="9525"/>
                </a:lnTo>
                <a:lnTo>
                  <a:pt x="76200" y="28575"/>
                </a:lnTo>
                <a:lnTo>
                  <a:pt x="57150" y="47625"/>
                </a:lnTo>
                <a:lnTo>
                  <a:pt x="38100" y="57150"/>
                </a:lnTo>
                <a:lnTo>
                  <a:pt x="19050" y="85725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9525" y="161925"/>
                </a:lnTo>
                <a:lnTo>
                  <a:pt x="19050" y="161925"/>
                </a:lnTo>
                <a:lnTo>
                  <a:pt x="38100" y="161925"/>
                </a:lnTo>
                <a:lnTo>
                  <a:pt x="57150" y="152400"/>
                </a:lnTo>
                <a:lnTo>
                  <a:pt x="85725" y="142875"/>
                </a:lnTo>
                <a:lnTo>
                  <a:pt x="95250" y="133350"/>
                </a:lnTo>
                <a:lnTo>
                  <a:pt x="9525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6162675" y="3362325"/>
            <a:ext cx="247651" cy="285751"/>
          </a:xfrm>
          <a:custGeom>
            <a:avLst/>
            <a:gdLst/>
            <a:ahLst/>
            <a:cxnLst/>
            <a:rect l="0" t="0" r="0" b="0"/>
            <a:pathLst>
              <a:path w="247651" h="285751">
                <a:moveTo>
                  <a:pt x="133350" y="0"/>
                </a:moveTo>
                <a:lnTo>
                  <a:pt x="133350" y="0"/>
                </a:lnTo>
                <a:lnTo>
                  <a:pt x="133350" y="9525"/>
                </a:lnTo>
                <a:lnTo>
                  <a:pt x="133350" y="28575"/>
                </a:lnTo>
                <a:lnTo>
                  <a:pt x="133350" y="47625"/>
                </a:lnTo>
                <a:lnTo>
                  <a:pt x="123825" y="76200"/>
                </a:lnTo>
                <a:lnTo>
                  <a:pt x="114300" y="104775"/>
                </a:lnTo>
                <a:lnTo>
                  <a:pt x="104775" y="133350"/>
                </a:lnTo>
                <a:lnTo>
                  <a:pt x="85725" y="161925"/>
                </a:lnTo>
                <a:lnTo>
                  <a:pt x="76200" y="190500"/>
                </a:lnTo>
                <a:lnTo>
                  <a:pt x="57150" y="209550"/>
                </a:lnTo>
                <a:lnTo>
                  <a:pt x="38100" y="228600"/>
                </a:lnTo>
                <a:lnTo>
                  <a:pt x="19050" y="238125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9525" y="200025"/>
                </a:lnTo>
                <a:lnTo>
                  <a:pt x="19050" y="190500"/>
                </a:lnTo>
                <a:lnTo>
                  <a:pt x="28575" y="180975"/>
                </a:lnTo>
                <a:lnTo>
                  <a:pt x="47625" y="171450"/>
                </a:lnTo>
                <a:lnTo>
                  <a:pt x="66675" y="171450"/>
                </a:lnTo>
                <a:lnTo>
                  <a:pt x="85725" y="171450"/>
                </a:lnTo>
                <a:lnTo>
                  <a:pt x="95250" y="190500"/>
                </a:lnTo>
                <a:lnTo>
                  <a:pt x="114300" y="209550"/>
                </a:lnTo>
                <a:lnTo>
                  <a:pt x="123825" y="228600"/>
                </a:lnTo>
                <a:lnTo>
                  <a:pt x="123825" y="247650"/>
                </a:lnTo>
                <a:lnTo>
                  <a:pt x="133350" y="266700"/>
                </a:lnTo>
                <a:lnTo>
                  <a:pt x="133350" y="276225"/>
                </a:lnTo>
                <a:lnTo>
                  <a:pt x="142875" y="285750"/>
                </a:lnTo>
                <a:lnTo>
                  <a:pt x="142875" y="285750"/>
                </a:lnTo>
                <a:lnTo>
                  <a:pt x="152400" y="276225"/>
                </a:lnTo>
                <a:lnTo>
                  <a:pt x="171450" y="257175"/>
                </a:lnTo>
                <a:lnTo>
                  <a:pt x="180975" y="238125"/>
                </a:lnTo>
                <a:lnTo>
                  <a:pt x="190500" y="219075"/>
                </a:lnTo>
                <a:lnTo>
                  <a:pt x="209550" y="190500"/>
                </a:lnTo>
                <a:lnTo>
                  <a:pt x="219075" y="152400"/>
                </a:lnTo>
                <a:lnTo>
                  <a:pt x="238125" y="123825"/>
                </a:lnTo>
                <a:lnTo>
                  <a:pt x="238125" y="95250"/>
                </a:lnTo>
                <a:lnTo>
                  <a:pt x="247650" y="66675"/>
                </a:lnTo>
                <a:lnTo>
                  <a:pt x="238125" y="38100"/>
                </a:lnTo>
                <a:lnTo>
                  <a:pt x="238125" y="19050"/>
                </a:lnTo>
                <a:lnTo>
                  <a:pt x="228600" y="9525"/>
                </a:lnTo>
                <a:lnTo>
                  <a:pt x="209550" y="0"/>
                </a:lnTo>
                <a:lnTo>
                  <a:pt x="190500" y="0"/>
                </a:lnTo>
                <a:lnTo>
                  <a:pt x="171450" y="9525"/>
                </a:lnTo>
                <a:lnTo>
                  <a:pt x="142875" y="28575"/>
                </a:lnTo>
                <a:lnTo>
                  <a:pt x="114300" y="47625"/>
                </a:lnTo>
                <a:lnTo>
                  <a:pt x="85725" y="66675"/>
                </a:lnTo>
                <a:lnTo>
                  <a:pt x="66675" y="95250"/>
                </a:lnTo>
                <a:lnTo>
                  <a:pt x="47625" y="123825"/>
                </a:lnTo>
                <a:lnTo>
                  <a:pt x="28575" y="142875"/>
                </a:lnTo>
                <a:lnTo>
                  <a:pt x="28575" y="142875"/>
                </a:lnTo>
                <a:lnTo>
                  <a:pt x="2857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6486525" y="3419475"/>
            <a:ext cx="342901" cy="190501"/>
          </a:xfrm>
          <a:custGeom>
            <a:avLst/>
            <a:gdLst/>
            <a:ahLst/>
            <a:cxnLst/>
            <a:rect l="0" t="0" r="0" b="0"/>
            <a:pathLst>
              <a:path w="342901" h="190501">
                <a:moveTo>
                  <a:pt x="0" y="28575"/>
                </a:move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95250" y="38100"/>
                </a:lnTo>
                <a:lnTo>
                  <a:pt x="85725" y="57150"/>
                </a:lnTo>
                <a:lnTo>
                  <a:pt x="85725" y="85725"/>
                </a:lnTo>
                <a:lnTo>
                  <a:pt x="76200" y="104775"/>
                </a:lnTo>
                <a:lnTo>
                  <a:pt x="66675" y="123825"/>
                </a:lnTo>
                <a:lnTo>
                  <a:pt x="57150" y="142875"/>
                </a:lnTo>
                <a:lnTo>
                  <a:pt x="47625" y="142875"/>
                </a:lnTo>
                <a:lnTo>
                  <a:pt x="38100" y="152400"/>
                </a:lnTo>
                <a:lnTo>
                  <a:pt x="38100" y="142875"/>
                </a:lnTo>
                <a:lnTo>
                  <a:pt x="38100" y="142875"/>
                </a:lnTo>
                <a:lnTo>
                  <a:pt x="47625" y="133350"/>
                </a:lnTo>
                <a:lnTo>
                  <a:pt x="57150" y="114300"/>
                </a:lnTo>
                <a:lnTo>
                  <a:pt x="66675" y="95250"/>
                </a:lnTo>
                <a:lnTo>
                  <a:pt x="85725" y="76200"/>
                </a:lnTo>
                <a:lnTo>
                  <a:pt x="104775" y="66675"/>
                </a:lnTo>
                <a:lnTo>
                  <a:pt x="133350" y="47625"/>
                </a:lnTo>
                <a:lnTo>
                  <a:pt x="142875" y="38100"/>
                </a:lnTo>
                <a:lnTo>
                  <a:pt x="161925" y="38100"/>
                </a:lnTo>
                <a:lnTo>
                  <a:pt x="180975" y="28575"/>
                </a:lnTo>
                <a:lnTo>
                  <a:pt x="180975" y="38100"/>
                </a:lnTo>
                <a:lnTo>
                  <a:pt x="180975" y="47625"/>
                </a:lnTo>
                <a:lnTo>
                  <a:pt x="180975" y="57150"/>
                </a:lnTo>
                <a:lnTo>
                  <a:pt x="171450" y="76200"/>
                </a:lnTo>
                <a:lnTo>
                  <a:pt x="161925" y="95250"/>
                </a:lnTo>
                <a:lnTo>
                  <a:pt x="152400" y="123825"/>
                </a:lnTo>
                <a:lnTo>
                  <a:pt x="142875" y="142875"/>
                </a:lnTo>
                <a:lnTo>
                  <a:pt x="133350" y="161925"/>
                </a:lnTo>
                <a:lnTo>
                  <a:pt x="133350" y="180975"/>
                </a:lnTo>
                <a:lnTo>
                  <a:pt x="142875" y="190500"/>
                </a:lnTo>
                <a:lnTo>
                  <a:pt x="152400" y="190500"/>
                </a:lnTo>
                <a:lnTo>
                  <a:pt x="171450" y="180975"/>
                </a:lnTo>
                <a:lnTo>
                  <a:pt x="180975" y="171450"/>
                </a:lnTo>
                <a:lnTo>
                  <a:pt x="200025" y="161925"/>
                </a:lnTo>
                <a:lnTo>
                  <a:pt x="228600" y="142875"/>
                </a:lnTo>
                <a:lnTo>
                  <a:pt x="247650" y="123825"/>
                </a:lnTo>
                <a:lnTo>
                  <a:pt x="266700" y="104775"/>
                </a:lnTo>
                <a:lnTo>
                  <a:pt x="285750" y="85725"/>
                </a:lnTo>
                <a:lnTo>
                  <a:pt x="304800" y="66675"/>
                </a:lnTo>
                <a:lnTo>
                  <a:pt x="314325" y="57150"/>
                </a:lnTo>
                <a:lnTo>
                  <a:pt x="314325" y="47625"/>
                </a:lnTo>
                <a:lnTo>
                  <a:pt x="323850" y="38100"/>
                </a:lnTo>
                <a:lnTo>
                  <a:pt x="323850" y="38100"/>
                </a:lnTo>
                <a:lnTo>
                  <a:pt x="314325" y="38100"/>
                </a:lnTo>
                <a:lnTo>
                  <a:pt x="314325" y="47625"/>
                </a:lnTo>
                <a:lnTo>
                  <a:pt x="304800" y="57150"/>
                </a:lnTo>
                <a:lnTo>
                  <a:pt x="295275" y="66675"/>
                </a:lnTo>
                <a:lnTo>
                  <a:pt x="285750" y="85725"/>
                </a:lnTo>
                <a:lnTo>
                  <a:pt x="276225" y="104775"/>
                </a:lnTo>
                <a:lnTo>
                  <a:pt x="276225" y="123825"/>
                </a:lnTo>
                <a:lnTo>
                  <a:pt x="276225" y="142875"/>
                </a:lnTo>
                <a:lnTo>
                  <a:pt x="276225" y="161925"/>
                </a:lnTo>
                <a:lnTo>
                  <a:pt x="285750" y="171450"/>
                </a:lnTo>
                <a:lnTo>
                  <a:pt x="304800" y="171450"/>
                </a:lnTo>
                <a:lnTo>
                  <a:pt x="323850" y="171450"/>
                </a:lnTo>
                <a:lnTo>
                  <a:pt x="333375" y="171450"/>
                </a:lnTo>
                <a:lnTo>
                  <a:pt x="342900" y="171450"/>
                </a:lnTo>
                <a:lnTo>
                  <a:pt x="34290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7067550" y="3476625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19050"/>
                </a:lnTo>
                <a:lnTo>
                  <a:pt x="85725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52400" y="19050"/>
                </a:lnTo>
                <a:lnTo>
                  <a:pt x="171450" y="19050"/>
                </a:lnTo>
                <a:lnTo>
                  <a:pt x="190500" y="19050"/>
                </a:lnTo>
                <a:lnTo>
                  <a:pt x="190500" y="19050"/>
                </a:lnTo>
                <a:lnTo>
                  <a:pt x="1905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7115175" y="3552825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19050"/>
                </a:lnTo>
                <a:lnTo>
                  <a:pt x="104775" y="19050"/>
                </a:lnTo>
                <a:lnTo>
                  <a:pt x="133350" y="28575"/>
                </a:lnTo>
                <a:lnTo>
                  <a:pt x="161925" y="28575"/>
                </a:lnTo>
                <a:lnTo>
                  <a:pt x="171450" y="28575"/>
                </a:lnTo>
                <a:lnTo>
                  <a:pt x="1714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7572375" y="3248025"/>
            <a:ext cx="114301" cy="447676"/>
          </a:xfrm>
          <a:custGeom>
            <a:avLst/>
            <a:gdLst/>
            <a:ahLst/>
            <a:cxnLst/>
            <a:rect l="0" t="0" r="0" b="0"/>
            <a:pathLst>
              <a:path w="114301" h="447676">
                <a:moveTo>
                  <a:pt x="28575" y="0"/>
                </a:moveTo>
                <a:lnTo>
                  <a:pt x="2857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0" y="85725"/>
                </a:lnTo>
                <a:lnTo>
                  <a:pt x="0" y="104775"/>
                </a:lnTo>
                <a:lnTo>
                  <a:pt x="0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19050" y="133350"/>
                </a:lnTo>
                <a:lnTo>
                  <a:pt x="28575" y="133350"/>
                </a:lnTo>
                <a:lnTo>
                  <a:pt x="47625" y="123825"/>
                </a:lnTo>
                <a:lnTo>
                  <a:pt x="57150" y="114300"/>
                </a:lnTo>
                <a:lnTo>
                  <a:pt x="66675" y="104775"/>
                </a:lnTo>
                <a:lnTo>
                  <a:pt x="76200" y="85725"/>
                </a:lnTo>
                <a:lnTo>
                  <a:pt x="85725" y="66675"/>
                </a:lnTo>
                <a:lnTo>
                  <a:pt x="95250" y="57150"/>
                </a:lnTo>
                <a:lnTo>
                  <a:pt x="104775" y="38100"/>
                </a:lnTo>
                <a:lnTo>
                  <a:pt x="104775" y="28575"/>
                </a:lnTo>
                <a:lnTo>
                  <a:pt x="114300" y="19050"/>
                </a:lnTo>
                <a:lnTo>
                  <a:pt x="114300" y="19050"/>
                </a:lnTo>
                <a:lnTo>
                  <a:pt x="114300" y="28575"/>
                </a:lnTo>
                <a:lnTo>
                  <a:pt x="104775" y="38100"/>
                </a:lnTo>
                <a:lnTo>
                  <a:pt x="104775" y="57150"/>
                </a:lnTo>
                <a:lnTo>
                  <a:pt x="95250" y="85725"/>
                </a:lnTo>
                <a:lnTo>
                  <a:pt x="85725" y="114300"/>
                </a:lnTo>
                <a:lnTo>
                  <a:pt x="76200" y="152400"/>
                </a:lnTo>
                <a:lnTo>
                  <a:pt x="66675" y="190500"/>
                </a:lnTo>
                <a:lnTo>
                  <a:pt x="57150" y="228600"/>
                </a:lnTo>
                <a:lnTo>
                  <a:pt x="47625" y="266700"/>
                </a:lnTo>
                <a:lnTo>
                  <a:pt x="47625" y="314325"/>
                </a:lnTo>
                <a:lnTo>
                  <a:pt x="38100" y="352425"/>
                </a:lnTo>
                <a:lnTo>
                  <a:pt x="38100" y="390525"/>
                </a:lnTo>
                <a:lnTo>
                  <a:pt x="38100" y="409575"/>
                </a:lnTo>
                <a:lnTo>
                  <a:pt x="38100" y="428625"/>
                </a:lnTo>
                <a:lnTo>
                  <a:pt x="28575" y="438150"/>
                </a:lnTo>
                <a:lnTo>
                  <a:pt x="28575" y="447675"/>
                </a:lnTo>
                <a:lnTo>
                  <a:pt x="28575" y="447675"/>
                </a:lnTo>
                <a:lnTo>
                  <a:pt x="19050" y="438150"/>
                </a:lnTo>
                <a:lnTo>
                  <a:pt x="19050" y="428625"/>
                </a:lnTo>
                <a:lnTo>
                  <a:pt x="19050" y="419100"/>
                </a:lnTo>
                <a:lnTo>
                  <a:pt x="1905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7524750" y="3305175"/>
            <a:ext cx="371476" cy="323851"/>
          </a:xfrm>
          <a:custGeom>
            <a:avLst/>
            <a:gdLst/>
            <a:ahLst/>
            <a:cxnLst/>
            <a:rect l="0" t="0" r="0" b="0"/>
            <a:pathLst>
              <a:path w="371476" h="323851">
                <a:moveTo>
                  <a:pt x="9525" y="238125"/>
                </a:moveTo>
                <a:lnTo>
                  <a:pt x="9525" y="238125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9525" y="238125"/>
                </a:lnTo>
                <a:lnTo>
                  <a:pt x="19050" y="228600"/>
                </a:lnTo>
                <a:lnTo>
                  <a:pt x="28575" y="219075"/>
                </a:lnTo>
                <a:lnTo>
                  <a:pt x="47625" y="209550"/>
                </a:lnTo>
                <a:lnTo>
                  <a:pt x="76200" y="190500"/>
                </a:lnTo>
                <a:lnTo>
                  <a:pt x="95250" y="171450"/>
                </a:lnTo>
                <a:lnTo>
                  <a:pt x="123825" y="152400"/>
                </a:lnTo>
                <a:lnTo>
                  <a:pt x="142875" y="123825"/>
                </a:lnTo>
                <a:lnTo>
                  <a:pt x="171450" y="104775"/>
                </a:lnTo>
                <a:lnTo>
                  <a:pt x="200025" y="85725"/>
                </a:lnTo>
                <a:lnTo>
                  <a:pt x="219075" y="66675"/>
                </a:lnTo>
                <a:lnTo>
                  <a:pt x="238125" y="38100"/>
                </a:lnTo>
                <a:lnTo>
                  <a:pt x="257175" y="28575"/>
                </a:lnTo>
                <a:lnTo>
                  <a:pt x="276225" y="9525"/>
                </a:lnTo>
                <a:lnTo>
                  <a:pt x="285750" y="0"/>
                </a:lnTo>
                <a:lnTo>
                  <a:pt x="295275" y="0"/>
                </a:lnTo>
                <a:lnTo>
                  <a:pt x="295275" y="0"/>
                </a:lnTo>
                <a:lnTo>
                  <a:pt x="285750" y="0"/>
                </a:lnTo>
                <a:lnTo>
                  <a:pt x="285750" y="9525"/>
                </a:lnTo>
                <a:lnTo>
                  <a:pt x="276225" y="28575"/>
                </a:lnTo>
                <a:lnTo>
                  <a:pt x="266700" y="38100"/>
                </a:lnTo>
                <a:lnTo>
                  <a:pt x="257175" y="57150"/>
                </a:lnTo>
                <a:lnTo>
                  <a:pt x="257175" y="66675"/>
                </a:lnTo>
                <a:lnTo>
                  <a:pt x="257175" y="76200"/>
                </a:lnTo>
                <a:lnTo>
                  <a:pt x="266700" y="85725"/>
                </a:lnTo>
                <a:lnTo>
                  <a:pt x="276225" y="95250"/>
                </a:lnTo>
                <a:lnTo>
                  <a:pt x="285750" y="104775"/>
                </a:lnTo>
                <a:lnTo>
                  <a:pt x="304800" y="114300"/>
                </a:lnTo>
                <a:lnTo>
                  <a:pt x="323850" y="123825"/>
                </a:lnTo>
                <a:lnTo>
                  <a:pt x="333375" y="142875"/>
                </a:lnTo>
                <a:lnTo>
                  <a:pt x="352425" y="152400"/>
                </a:lnTo>
                <a:lnTo>
                  <a:pt x="361950" y="161925"/>
                </a:lnTo>
                <a:lnTo>
                  <a:pt x="371475" y="180975"/>
                </a:lnTo>
                <a:lnTo>
                  <a:pt x="371475" y="200025"/>
                </a:lnTo>
                <a:lnTo>
                  <a:pt x="371475" y="219075"/>
                </a:lnTo>
                <a:lnTo>
                  <a:pt x="361950" y="238125"/>
                </a:lnTo>
                <a:lnTo>
                  <a:pt x="342900" y="266700"/>
                </a:lnTo>
                <a:lnTo>
                  <a:pt x="333375" y="285750"/>
                </a:lnTo>
                <a:lnTo>
                  <a:pt x="314325" y="295275"/>
                </a:lnTo>
                <a:lnTo>
                  <a:pt x="295275" y="304800"/>
                </a:lnTo>
                <a:lnTo>
                  <a:pt x="285750" y="314325"/>
                </a:lnTo>
                <a:lnTo>
                  <a:pt x="276225" y="323850"/>
                </a:lnTo>
                <a:lnTo>
                  <a:pt x="2762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7810500" y="3257550"/>
            <a:ext cx="142876" cy="38101"/>
          </a:xfrm>
          <a:custGeom>
            <a:avLst/>
            <a:gdLst/>
            <a:ahLst/>
            <a:cxnLst/>
            <a:rect l="0" t="0" r="0" b="0"/>
            <a:pathLst>
              <a:path w="142876" h="38101">
                <a:moveTo>
                  <a:pt x="0" y="38100"/>
                </a:moveTo>
                <a:lnTo>
                  <a:pt x="0" y="38100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8058150" y="3381375"/>
            <a:ext cx="161926" cy="219076"/>
          </a:xfrm>
          <a:custGeom>
            <a:avLst/>
            <a:gdLst/>
            <a:ahLst/>
            <a:cxnLst/>
            <a:rect l="0" t="0" r="0" b="0"/>
            <a:pathLst>
              <a:path w="161926" h="219076">
                <a:moveTo>
                  <a:pt x="76200" y="0"/>
                </a:moveTo>
                <a:lnTo>
                  <a:pt x="76200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76200" y="66675"/>
                </a:lnTo>
                <a:lnTo>
                  <a:pt x="66675" y="95250"/>
                </a:lnTo>
                <a:lnTo>
                  <a:pt x="57150" y="123825"/>
                </a:lnTo>
                <a:lnTo>
                  <a:pt x="47625" y="152400"/>
                </a:lnTo>
                <a:lnTo>
                  <a:pt x="38100" y="180975"/>
                </a:lnTo>
                <a:lnTo>
                  <a:pt x="28575" y="200025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19075"/>
                </a:lnTo>
                <a:lnTo>
                  <a:pt x="0" y="209550"/>
                </a:lnTo>
                <a:lnTo>
                  <a:pt x="0" y="200025"/>
                </a:lnTo>
                <a:lnTo>
                  <a:pt x="9525" y="190500"/>
                </a:lnTo>
                <a:lnTo>
                  <a:pt x="19050" y="161925"/>
                </a:lnTo>
                <a:lnTo>
                  <a:pt x="28575" y="133350"/>
                </a:lnTo>
                <a:lnTo>
                  <a:pt x="38100" y="114300"/>
                </a:lnTo>
                <a:lnTo>
                  <a:pt x="57150" y="85725"/>
                </a:lnTo>
                <a:lnTo>
                  <a:pt x="66675" y="66675"/>
                </a:lnTo>
                <a:lnTo>
                  <a:pt x="76200" y="47625"/>
                </a:lnTo>
                <a:lnTo>
                  <a:pt x="85725" y="47625"/>
                </a:lnTo>
                <a:lnTo>
                  <a:pt x="95250" y="38100"/>
                </a:lnTo>
                <a:lnTo>
                  <a:pt x="95250" y="38100"/>
                </a:lnTo>
                <a:lnTo>
                  <a:pt x="95250" y="47625"/>
                </a:lnTo>
                <a:lnTo>
                  <a:pt x="85725" y="47625"/>
                </a:lnTo>
                <a:lnTo>
                  <a:pt x="85725" y="66675"/>
                </a:lnTo>
                <a:lnTo>
                  <a:pt x="76200" y="85725"/>
                </a:lnTo>
                <a:lnTo>
                  <a:pt x="66675" y="104775"/>
                </a:lnTo>
                <a:lnTo>
                  <a:pt x="57150" y="123825"/>
                </a:lnTo>
                <a:lnTo>
                  <a:pt x="57150" y="152400"/>
                </a:lnTo>
                <a:lnTo>
                  <a:pt x="57150" y="161925"/>
                </a:lnTo>
                <a:lnTo>
                  <a:pt x="57150" y="180975"/>
                </a:lnTo>
                <a:lnTo>
                  <a:pt x="66675" y="190500"/>
                </a:lnTo>
                <a:lnTo>
                  <a:pt x="85725" y="190500"/>
                </a:lnTo>
                <a:lnTo>
                  <a:pt x="95250" y="180975"/>
                </a:lnTo>
                <a:lnTo>
                  <a:pt x="123825" y="161925"/>
                </a:lnTo>
                <a:lnTo>
                  <a:pt x="142875" y="152400"/>
                </a:lnTo>
                <a:lnTo>
                  <a:pt x="161925" y="133350"/>
                </a:lnTo>
                <a:lnTo>
                  <a:pt x="16192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8286750" y="3314700"/>
            <a:ext cx="285751" cy="295276"/>
          </a:xfrm>
          <a:custGeom>
            <a:avLst/>
            <a:gdLst/>
            <a:ahLst/>
            <a:cxnLst/>
            <a:rect l="0" t="0" r="0" b="0"/>
            <a:pathLst>
              <a:path w="285751" h="295276">
                <a:moveTo>
                  <a:pt x="161925" y="38100"/>
                </a:moveTo>
                <a:lnTo>
                  <a:pt x="171450" y="38100"/>
                </a:lnTo>
                <a:lnTo>
                  <a:pt x="171450" y="38100"/>
                </a:lnTo>
                <a:lnTo>
                  <a:pt x="171450" y="47625"/>
                </a:lnTo>
                <a:lnTo>
                  <a:pt x="180975" y="57150"/>
                </a:lnTo>
                <a:lnTo>
                  <a:pt x="171450" y="66675"/>
                </a:lnTo>
                <a:lnTo>
                  <a:pt x="171450" y="85725"/>
                </a:lnTo>
                <a:lnTo>
                  <a:pt x="161925" y="114300"/>
                </a:lnTo>
                <a:lnTo>
                  <a:pt x="142875" y="142875"/>
                </a:lnTo>
                <a:lnTo>
                  <a:pt x="123825" y="171450"/>
                </a:lnTo>
                <a:lnTo>
                  <a:pt x="104775" y="200025"/>
                </a:lnTo>
                <a:lnTo>
                  <a:pt x="76200" y="228600"/>
                </a:lnTo>
                <a:lnTo>
                  <a:pt x="57150" y="257175"/>
                </a:lnTo>
                <a:lnTo>
                  <a:pt x="38100" y="266700"/>
                </a:lnTo>
                <a:lnTo>
                  <a:pt x="19050" y="276225"/>
                </a:lnTo>
                <a:lnTo>
                  <a:pt x="19050" y="276225"/>
                </a:lnTo>
                <a:lnTo>
                  <a:pt x="9525" y="266700"/>
                </a:lnTo>
                <a:lnTo>
                  <a:pt x="19050" y="257175"/>
                </a:lnTo>
                <a:lnTo>
                  <a:pt x="28575" y="238125"/>
                </a:lnTo>
                <a:lnTo>
                  <a:pt x="38100" y="209550"/>
                </a:lnTo>
                <a:lnTo>
                  <a:pt x="57150" y="190500"/>
                </a:lnTo>
                <a:lnTo>
                  <a:pt x="76200" y="180975"/>
                </a:lnTo>
                <a:lnTo>
                  <a:pt x="95250" y="171450"/>
                </a:lnTo>
                <a:lnTo>
                  <a:pt x="123825" y="171450"/>
                </a:lnTo>
                <a:lnTo>
                  <a:pt x="142875" y="180975"/>
                </a:lnTo>
                <a:lnTo>
                  <a:pt x="152400" y="190500"/>
                </a:lnTo>
                <a:lnTo>
                  <a:pt x="161925" y="209550"/>
                </a:lnTo>
                <a:lnTo>
                  <a:pt x="161925" y="238125"/>
                </a:lnTo>
                <a:lnTo>
                  <a:pt x="171450" y="257175"/>
                </a:lnTo>
                <a:lnTo>
                  <a:pt x="171450" y="276225"/>
                </a:lnTo>
                <a:lnTo>
                  <a:pt x="171450" y="285750"/>
                </a:lnTo>
                <a:lnTo>
                  <a:pt x="180975" y="295275"/>
                </a:lnTo>
                <a:lnTo>
                  <a:pt x="190500" y="295275"/>
                </a:lnTo>
                <a:lnTo>
                  <a:pt x="200025" y="295275"/>
                </a:lnTo>
                <a:lnTo>
                  <a:pt x="209550" y="276225"/>
                </a:lnTo>
                <a:lnTo>
                  <a:pt x="219075" y="266700"/>
                </a:lnTo>
                <a:lnTo>
                  <a:pt x="228600" y="238125"/>
                </a:lnTo>
                <a:lnTo>
                  <a:pt x="238125" y="209550"/>
                </a:lnTo>
                <a:lnTo>
                  <a:pt x="257175" y="180975"/>
                </a:lnTo>
                <a:lnTo>
                  <a:pt x="266700" y="152400"/>
                </a:lnTo>
                <a:lnTo>
                  <a:pt x="276225" y="114300"/>
                </a:lnTo>
                <a:lnTo>
                  <a:pt x="285750" y="85725"/>
                </a:lnTo>
                <a:lnTo>
                  <a:pt x="285750" y="57150"/>
                </a:lnTo>
                <a:lnTo>
                  <a:pt x="276225" y="38100"/>
                </a:lnTo>
                <a:lnTo>
                  <a:pt x="266700" y="19050"/>
                </a:lnTo>
                <a:lnTo>
                  <a:pt x="247650" y="9525"/>
                </a:lnTo>
                <a:lnTo>
                  <a:pt x="228600" y="0"/>
                </a:lnTo>
                <a:lnTo>
                  <a:pt x="200025" y="0"/>
                </a:lnTo>
                <a:lnTo>
                  <a:pt x="171450" y="19050"/>
                </a:lnTo>
                <a:lnTo>
                  <a:pt x="133350" y="38100"/>
                </a:lnTo>
                <a:lnTo>
                  <a:pt x="95250" y="57150"/>
                </a:lnTo>
                <a:lnTo>
                  <a:pt x="66675" y="85725"/>
                </a:lnTo>
                <a:lnTo>
                  <a:pt x="47625" y="123825"/>
                </a:lnTo>
                <a:lnTo>
                  <a:pt x="19050" y="152400"/>
                </a:lnTo>
                <a:lnTo>
                  <a:pt x="9525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8591550" y="3390900"/>
            <a:ext cx="209551" cy="152401"/>
          </a:xfrm>
          <a:custGeom>
            <a:avLst/>
            <a:gdLst/>
            <a:ahLst/>
            <a:cxnLst/>
            <a:rect l="0" t="0" r="0" b="0"/>
            <a:pathLst>
              <a:path w="209551" h="152401">
                <a:moveTo>
                  <a:pt x="9525" y="47625"/>
                </a:moveTo>
                <a:lnTo>
                  <a:pt x="9525" y="57150"/>
                </a:lnTo>
                <a:lnTo>
                  <a:pt x="9525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9525" y="47625"/>
                </a:lnTo>
                <a:lnTo>
                  <a:pt x="19050" y="38100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42875" y="28575"/>
                </a:lnTo>
                <a:lnTo>
                  <a:pt x="142875" y="38100"/>
                </a:lnTo>
                <a:lnTo>
                  <a:pt x="142875" y="66675"/>
                </a:lnTo>
                <a:lnTo>
                  <a:pt x="133350" y="85725"/>
                </a:lnTo>
                <a:lnTo>
                  <a:pt x="123825" y="114300"/>
                </a:lnTo>
                <a:lnTo>
                  <a:pt x="104775" y="133350"/>
                </a:lnTo>
                <a:lnTo>
                  <a:pt x="85725" y="142875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42875"/>
                </a:lnTo>
                <a:lnTo>
                  <a:pt x="76200" y="133350"/>
                </a:lnTo>
                <a:lnTo>
                  <a:pt x="85725" y="114300"/>
                </a:lnTo>
                <a:lnTo>
                  <a:pt x="104775" y="95250"/>
                </a:lnTo>
                <a:lnTo>
                  <a:pt x="123825" y="76200"/>
                </a:lnTo>
                <a:lnTo>
                  <a:pt x="142875" y="57150"/>
                </a:lnTo>
                <a:lnTo>
                  <a:pt x="161925" y="38100"/>
                </a:lnTo>
                <a:lnTo>
                  <a:pt x="180975" y="28575"/>
                </a:lnTo>
                <a:lnTo>
                  <a:pt x="200025" y="28575"/>
                </a:lnTo>
                <a:lnTo>
                  <a:pt x="209550" y="38100"/>
                </a:lnTo>
                <a:lnTo>
                  <a:pt x="209550" y="47625"/>
                </a:lnTo>
                <a:lnTo>
                  <a:pt x="209550" y="57150"/>
                </a:lnTo>
                <a:lnTo>
                  <a:pt x="209550" y="76200"/>
                </a:lnTo>
                <a:lnTo>
                  <a:pt x="209550" y="95250"/>
                </a:lnTo>
                <a:lnTo>
                  <a:pt x="200025" y="114300"/>
                </a:lnTo>
                <a:lnTo>
                  <a:pt x="190500" y="133350"/>
                </a:lnTo>
                <a:lnTo>
                  <a:pt x="190500" y="142875"/>
                </a:lnTo>
                <a:lnTo>
                  <a:pt x="200025" y="142875"/>
                </a:lnTo>
                <a:lnTo>
                  <a:pt x="200025" y="142875"/>
                </a:lnTo>
                <a:lnTo>
                  <a:pt x="209550" y="133350"/>
                </a:lnTo>
                <a:lnTo>
                  <a:pt x="20955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8858250" y="3381375"/>
            <a:ext cx="219076" cy="152401"/>
          </a:xfrm>
          <a:custGeom>
            <a:avLst/>
            <a:gdLst/>
            <a:ahLst/>
            <a:cxnLst/>
            <a:rect l="0" t="0" r="0" b="0"/>
            <a:pathLst>
              <a:path w="219076" h="152401">
                <a:moveTo>
                  <a:pt x="123825" y="28575"/>
                </a:moveTo>
                <a:lnTo>
                  <a:pt x="123825" y="28575"/>
                </a:lnTo>
                <a:lnTo>
                  <a:pt x="123825" y="28575"/>
                </a:lnTo>
                <a:lnTo>
                  <a:pt x="123825" y="28575"/>
                </a:lnTo>
                <a:lnTo>
                  <a:pt x="123825" y="28575"/>
                </a:lnTo>
                <a:lnTo>
                  <a:pt x="123825" y="28575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9525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0"/>
                </a:lnTo>
                <a:lnTo>
                  <a:pt x="95250" y="0"/>
                </a:lnTo>
                <a:lnTo>
                  <a:pt x="76200" y="9525"/>
                </a:lnTo>
                <a:lnTo>
                  <a:pt x="57150" y="19050"/>
                </a:lnTo>
                <a:lnTo>
                  <a:pt x="47625" y="38100"/>
                </a:lnTo>
                <a:lnTo>
                  <a:pt x="28575" y="57150"/>
                </a:lnTo>
                <a:lnTo>
                  <a:pt x="19050" y="85725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42875"/>
                </a:lnTo>
                <a:lnTo>
                  <a:pt x="19050" y="152400"/>
                </a:lnTo>
                <a:lnTo>
                  <a:pt x="28575" y="152400"/>
                </a:lnTo>
                <a:lnTo>
                  <a:pt x="47625" y="152400"/>
                </a:lnTo>
                <a:lnTo>
                  <a:pt x="76200" y="142875"/>
                </a:lnTo>
                <a:lnTo>
                  <a:pt x="95250" y="142875"/>
                </a:lnTo>
                <a:lnTo>
                  <a:pt x="123825" y="142875"/>
                </a:lnTo>
                <a:lnTo>
                  <a:pt x="152400" y="133350"/>
                </a:lnTo>
                <a:lnTo>
                  <a:pt x="171450" y="133350"/>
                </a:lnTo>
                <a:lnTo>
                  <a:pt x="190500" y="123825"/>
                </a:lnTo>
                <a:lnTo>
                  <a:pt x="209550" y="123825"/>
                </a:lnTo>
                <a:lnTo>
                  <a:pt x="219075" y="133350"/>
                </a:lnTo>
                <a:lnTo>
                  <a:pt x="219075" y="133350"/>
                </a:lnTo>
                <a:lnTo>
                  <a:pt x="219075" y="133350"/>
                </a:lnTo>
                <a:lnTo>
                  <a:pt x="219075" y="142875"/>
                </a:lnTo>
                <a:lnTo>
                  <a:pt x="219075" y="142875"/>
                </a:lnTo>
                <a:lnTo>
                  <a:pt x="209550" y="142875"/>
                </a:lnTo>
                <a:lnTo>
                  <a:pt x="20955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9182100" y="3495675"/>
            <a:ext cx="1" cy="38101"/>
          </a:xfrm>
          <a:custGeom>
            <a:avLst/>
            <a:gdLst/>
            <a:ahLst/>
            <a:cxnLst/>
            <a:rect l="0" t="0" r="0" b="0"/>
            <a:pathLst>
              <a:path w="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027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33</Words>
  <Application>Microsoft Office PowerPoint</Application>
  <PresentationFormat>Произвольный</PresentationFormat>
  <Paragraphs>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ТЕПЛОВЫЕ МАШИНЫ</vt:lpstr>
      <vt:lpstr>Тема I. Первое Начало Термодинамики</vt:lpstr>
      <vt:lpstr>Слайд 3</vt:lpstr>
      <vt:lpstr>Применение I Начала термодинамики и изопроцессам</vt:lpstr>
      <vt:lpstr>Слайд 5</vt:lpstr>
      <vt:lpstr>Слайд 6</vt:lpstr>
      <vt:lpstr>Слайд 7</vt:lpstr>
      <vt:lpstr>Слайд 8</vt:lpstr>
      <vt:lpstr>Слайд 9</vt:lpstr>
      <vt:lpstr>Тема II. Тепловые машины</vt:lpstr>
      <vt:lpstr>Слайд 11</vt:lpstr>
      <vt:lpstr>Общая схема решения задач о нахождении КПД тепловой машины</vt:lpstr>
      <vt:lpstr>Слайд 13</vt:lpstr>
      <vt:lpstr>Слайд 14</vt:lpstr>
      <vt:lpstr>Слайд 15</vt:lpstr>
      <vt:lpstr>Слайд 16</vt:lpstr>
      <vt:lpstr>Слайд 17</vt:lpstr>
      <vt:lpstr>Слайд 18</vt:lpstr>
      <vt:lpstr>Тема III: Холодильные установки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ТЕПЛОВЫЕ МАШИНЫ</dc:title>
  <dc:creator>Татьяна</dc:creator>
  <cp:lastModifiedBy>user</cp:lastModifiedBy>
  <cp:revision>24</cp:revision>
  <dcterms:created xsi:type="dcterms:W3CDTF">2018-02-02T14:58:18Z</dcterms:created>
  <dcterms:modified xsi:type="dcterms:W3CDTF">2018-02-10T09:25:51Z</dcterms:modified>
</cp:coreProperties>
</file>