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8" r:id="rId12"/>
    <p:sldId id="263" r:id="rId13"/>
    <p:sldId id="273" r:id="rId14"/>
    <p:sldId id="264" r:id="rId15"/>
    <p:sldId id="269" r:id="rId16"/>
    <p:sldId id="270" r:id="rId17"/>
    <p:sldId id="271" r:id="rId18"/>
    <p:sldId id="272" r:id="rId19"/>
    <p:sldId id="277" r:id="rId20"/>
    <p:sldId id="274" r:id="rId21"/>
    <p:sldId id="278" r:id="rId22"/>
    <p:sldId id="279" r:id="rId23"/>
    <p:sldId id="275" r:id="rId24"/>
    <p:sldId id="280" r:id="rId25"/>
    <p:sldId id="276" r:id="rId26"/>
    <p:sldId id="282" r:id="rId27"/>
    <p:sldId id="281" r:id="rId2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17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39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15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388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75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99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49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78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55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830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34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45BB-CF19-408B-86EB-A4D0CF9F352E}" type="datetimeFigureOut">
              <a:rPr lang="ru-RU" smtClean="0"/>
              <a:t>06.02.2018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4EA9E-328F-47E6-A3B2-D7D116EA87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1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91490" y="2036616"/>
            <a:ext cx="9656619" cy="1524001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ТЕПЛОТА </a:t>
            </a:r>
            <a:r>
              <a:rPr lang="ru-RU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И СВЕТОВАЯ </a:t>
            </a:r>
            <a:r>
              <a:rPr lang="ru-RU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ЭНЕРГИЯ</a:t>
            </a:r>
            <a:endParaRPr lang="ru-RU" sz="4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36520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6" y="629831"/>
            <a:ext cx="9322198" cy="1794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079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6" y="629831"/>
            <a:ext cx="9322198" cy="179471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721" y="3001922"/>
            <a:ext cx="9618736" cy="222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557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45" y="558959"/>
            <a:ext cx="8290820" cy="2055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33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6745" y="558959"/>
            <a:ext cx="8290820" cy="20553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195" y="2876959"/>
            <a:ext cx="8150550" cy="334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74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072" y="145963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Равновесие пара и жидкости. Относительная влажность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5476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3312" y="1643957"/>
            <a:ext cx="3511110" cy="1154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955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285" y="766891"/>
            <a:ext cx="9844885" cy="1297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7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87453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20" y="557599"/>
            <a:ext cx="8512476" cy="272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6689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5120" y="557599"/>
            <a:ext cx="8512476" cy="272592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120" y="3283526"/>
            <a:ext cx="8810766" cy="291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32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2163" y="1792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равнение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теплового баланса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8196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758" y="701426"/>
            <a:ext cx="9945950" cy="2124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3425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758" y="701426"/>
            <a:ext cx="9945950" cy="2124901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758" y="3518259"/>
            <a:ext cx="10501387" cy="10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08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9709" y="1413165"/>
            <a:ext cx="10834255" cy="1385454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III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. Световая энергия. Элементы фотометрии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996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20" y="585065"/>
            <a:ext cx="9797728" cy="185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078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320" y="585065"/>
            <a:ext cx="9797728" cy="1853336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0320" y="2904941"/>
            <a:ext cx="9918707" cy="2290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10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085" y="793719"/>
            <a:ext cx="10441581" cy="156155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249" y="2589538"/>
            <a:ext cx="3727819" cy="190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5842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403293"/>
            <a:ext cx="3727819" cy="1900594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3823" y="822962"/>
            <a:ext cx="4457700" cy="13525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6799" y="2773522"/>
            <a:ext cx="10114048" cy="339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5650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0337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67" y="865371"/>
            <a:ext cx="9874878" cy="436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90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67" y="641197"/>
            <a:ext cx="10672251" cy="896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20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1667" y="641197"/>
            <a:ext cx="10672251" cy="89665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239" y="2130045"/>
            <a:ext cx="10702546" cy="1860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31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94" y="555791"/>
            <a:ext cx="10476558" cy="1757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0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394" y="555791"/>
            <a:ext cx="10476558" cy="1757917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394" y="2870860"/>
            <a:ext cx="10861817" cy="177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63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12" y="627911"/>
            <a:ext cx="8649740" cy="1935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742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5012" y="627911"/>
            <a:ext cx="8649740" cy="193518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8377" y="2837638"/>
            <a:ext cx="8726375" cy="338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6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28</Words>
  <Application>Microsoft Office PowerPoint</Application>
  <PresentationFormat>Широкоэкранный</PresentationFormat>
  <Paragraphs>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Times New Roman</vt:lpstr>
      <vt:lpstr>Тема Office</vt:lpstr>
      <vt:lpstr>ТЕПЛОТА И СВЕТОВАЯ ЭНЕРГИЯ</vt:lpstr>
      <vt:lpstr>Тема I. Уравнение теплового баланса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II. Равновесие пара и жидкости. Относительная влажность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Тема III. Световая энергия. Элементы фотометрии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14</cp:revision>
  <dcterms:created xsi:type="dcterms:W3CDTF">2018-02-05T17:43:01Z</dcterms:created>
  <dcterms:modified xsi:type="dcterms:W3CDTF">2018-02-06T04:47:24Z</dcterms:modified>
</cp:coreProperties>
</file>